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558" r:id="rId2"/>
    <p:sldMasterId id="2147484218" r:id="rId3"/>
    <p:sldMasterId id="2147484220" r:id="rId4"/>
    <p:sldMasterId id="2147484545" r:id="rId5"/>
    <p:sldMasterId id="2147484438" r:id="rId6"/>
  </p:sldMasterIdLst>
  <p:notesMasterIdLst>
    <p:notesMasterId r:id="rId37"/>
  </p:notesMasterIdLst>
  <p:handoutMasterIdLst>
    <p:handoutMasterId r:id="rId38"/>
  </p:handoutMasterIdLst>
  <p:sldIdLst>
    <p:sldId id="871" r:id="rId7"/>
    <p:sldId id="873" r:id="rId8"/>
    <p:sldId id="1034" r:id="rId9"/>
    <p:sldId id="1084" r:id="rId10"/>
    <p:sldId id="1035" r:id="rId11"/>
    <p:sldId id="1060" r:id="rId12"/>
    <p:sldId id="1065" r:id="rId13"/>
    <p:sldId id="1085" r:id="rId14"/>
    <p:sldId id="1068" r:id="rId15"/>
    <p:sldId id="1081" r:id="rId16"/>
    <p:sldId id="1072" r:id="rId17"/>
    <p:sldId id="1073" r:id="rId18"/>
    <p:sldId id="1120" r:id="rId19"/>
    <p:sldId id="1076" r:id="rId20"/>
    <p:sldId id="1077" r:id="rId21"/>
    <p:sldId id="1083" r:id="rId22"/>
    <p:sldId id="1115" r:id="rId23"/>
    <p:sldId id="1111" r:id="rId24"/>
    <p:sldId id="1117" r:id="rId25"/>
    <p:sldId id="1112" r:id="rId26"/>
    <p:sldId id="1119" r:id="rId27"/>
    <p:sldId id="1113" r:id="rId28"/>
    <p:sldId id="1106" r:id="rId29"/>
    <p:sldId id="1087" r:id="rId30"/>
    <p:sldId id="1005" r:id="rId31"/>
    <p:sldId id="1036" r:id="rId32"/>
    <p:sldId id="1039" r:id="rId33"/>
    <p:sldId id="1042" r:id="rId34"/>
    <p:sldId id="1114" r:id="rId35"/>
    <p:sldId id="1064" r:id="rId36"/>
  </p:sldIdLst>
  <p:sldSz cx="9144000" cy="6858000" type="screen4x3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2" userDrawn="1">
          <p15:clr>
            <a:srgbClr val="A4A3A4"/>
          </p15:clr>
        </p15:guide>
        <p15:guide id="2" pos="1360" userDrawn="1">
          <p15:clr>
            <a:srgbClr val="A4A3A4"/>
          </p15:clr>
        </p15:guide>
        <p15:guide id="3" pos="389">
          <p15:clr>
            <a:srgbClr val="A4A3A4"/>
          </p15:clr>
        </p15:guide>
        <p15:guide id="4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47" userDrawn="1">
          <p15:clr>
            <a:srgbClr val="A4A3A4"/>
          </p15:clr>
        </p15:guide>
        <p15:guide id="2" pos="2026" userDrawn="1">
          <p15:clr>
            <a:srgbClr val="A4A3A4"/>
          </p15:clr>
        </p15:guide>
        <p15:guide id="3" orient="horz" pos="3134" userDrawn="1">
          <p15:clr>
            <a:srgbClr val="A4A3A4"/>
          </p15:clr>
        </p15:guide>
        <p15:guide id="4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00000"/>
    <a:srgbClr val="BFBFBF"/>
    <a:srgbClr val="4472C4"/>
    <a:srgbClr val="FFC000"/>
    <a:srgbClr val="A5A5A5"/>
    <a:srgbClr val="5B9BD5"/>
    <a:srgbClr val="5B9B71"/>
    <a:srgbClr val="214E96"/>
    <a:srgbClr val="1E5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27" autoAdjust="0"/>
    <p:restoredTop sz="99656" autoAdjust="0"/>
  </p:normalViewPr>
  <p:slideViewPr>
    <p:cSldViewPr snapToGrid="0">
      <p:cViewPr varScale="1">
        <p:scale>
          <a:sx n="92" d="100"/>
          <a:sy n="92" d="100"/>
        </p:scale>
        <p:origin x="-1428" y="-96"/>
      </p:cViewPr>
      <p:guideLst>
        <p:guide orient="horz" pos="232"/>
        <p:guide pos="1360"/>
        <p:guide pos="389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788" y="-108"/>
      </p:cViewPr>
      <p:guideLst>
        <p:guide orient="horz" pos="3059"/>
        <p:guide orient="horz" pos="2953"/>
        <p:guide pos="2094"/>
        <p:guide pos="22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EYInterstate" panose="0200050302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'09-'10</c:v>
                </c:pt>
                <c:pt idx="1">
                  <c:v>'10-'11</c:v>
                </c:pt>
                <c:pt idx="2">
                  <c:v>'11-'12</c:v>
                </c:pt>
                <c:pt idx="3">
                  <c:v>'12-'13</c:v>
                </c:pt>
                <c:pt idx="4">
                  <c:v>'13-'14</c:v>
                </c:pt>
                <c:pt idx="5">
                  <c:v>'14-'15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24.8</c:v>
                </c:pt>
                <c:pt idx="1">
                  <c:v>25.5</c:v>
                </c:pt>
                <c:pt idx="2">
                  <c:v>31.7</c:v>
                </c:pt>
                <c:pt idx="3">
                  <c:v>38.6</c:v>
                </c:pt>
                <c:pt idx="4">
                  <c:v>36.299999999999997</c:v>
                </c:pt>
                <c:pt idx="5">
                  <c:v>45.6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1284608"/>
        <c:axId val="56919168"/>
      </c:barChart>
      <c:catAx>
        <c:axId val="3128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/>
                </a:solidFill>
                <a:latin typeface="EYInterstate" panose="02000503020000020004" pitchFamily="2" charset="0"/>
                <a:ea typeface="+mn-ea"/>
                <a:cs typeface="+mn-cs"/>
              </a:defRPr>
            </a:pPr>
            <a:endParaRPr lang="en-US"/>
          </a:p>
        </c:txPr>
        <c:crossAx val="56919168"/>
        <c:crosses val="autoZero"/>
        <c:auto val="1"/>
        <c:lblAlgn val="ctr"/>
        <c:lblOffset val="100"/>
        <c:noMultiLvlLbl val="0"/>
      </c:catAx>
      <c:valAx>
        <c:axId val="56919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28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EYInterstate" panose="02000503020000020004" pitchFamily="2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767681730848174E-17"/>
                  <c:y val="-0.187013693270735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261308685446009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281851330203442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135047711466831E-3"/>
                  <c:y val="-0.297091158059467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3896897496087636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EYInterstate" panose="0200050302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'10-'11</c:v>
                </c:pt>
                <c:pt idx="1">
                  <c:v>'11-'12</c:v>
                </c:pt>
                <c:pt idx="2">
                  <c:v>'12-'13</c:v>
                </c:pt>
                <c:pt idx="3">
                  <c:v>'13-'14</c:v>
                </c:pt>
                <c:pt idx="4">
                  <c:v>'14-'15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7.6</c:v>
                </c:pt>
                <c:pt idx="1">
                  <c:v>11.5</c:v>
                </c:pt>
                <c:pt idx="2">
                  <c:v>13.1</c:v>
                </c:pt>
                <c:pt idx="3">
                  <c:v>13.9</c:v>
                </c:pt>
                <c:pt idx="4">
                  <c:v>18.5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88700416"/>
        <c:axId val="118068736"/>
      </c:barChart>
      <c:catAx>
        <c:axId val="8870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/>
                </a:solidFill>
                <a:latin typeface="EYInterstate" panose="02000503020000020004" pitchFamily="2" charset="0"/>
                <a:ea typeface="+mn-ea"/>
                <a:cs typeface="+mn-cs"/>
              </a:defRPr>
            </a:pPr>
            <a:endParaRPr lang="en-US"/>
          </a:p>
        </c:txPr>
        <c:crossAx val="118068736"/>
        <c:crosses val="autoZero"/>
        <c:auto val="1"/>
        <c:lblAlgn val="ctr"/>
        <c:lblOffset val="100"/>
        <c:noMultiLvlLbl val="0"/>
      </c:catAx>
      <c:valAx>
        <c:axId val="118068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7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EYInterstate" panose="02000503020000020004" pitchFamily="2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767681730848174E-17"/>
                  <c:y val="-0.147264084507042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818094679186229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350477114669255E-3"/>
                  <c:y val="-0.222226917057902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222560641627543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3896897496087636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EYInterstate" panose="0200050302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'10-'11</c:v>
                </c:pt>
                <c:pt idx="1">
                  <c:v>'11-'12</c:v>
                </c:pt>
                <c:pt idx="2">
                  <c:v>'12-'13</c:v>
                </c:pt>
                <c:pt idx="3">
                  <c:v>'13-'14</c:v>
                </c:pt>
                <c:pt idx="4">
                  <c:v>'14-'15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1.8</c:v>
                </c:pt>
                <c:pt idx="1">
                  <c:v>2.2000000000000002</c:v>
                </c:pt>
                <c:pt idx="2">
                  <c:v>2.8</c:v>
                </c:pt>
                <c:pt idx="3">
                  <c:v>2.8</c:v>
                </c:pt>
                <c:pt idx="4">
                  <c:v>5.4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34497792"/>
        <c:axId val="134553984"/>
      </c:barChart>
      <c:catAx>
        <c:axId val="13449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/>
                </a:solidFill>
                <a:latin typeface="EYInterstate" panose="02000503020000020004" pitchFamily="2" charset="0"/>
                <a:ea typeface="+mn-ea"/>
                <a:cs typeface="+mn-cs"/>
              </a:defRPr>
            </a:pPr>
            <a:endParaRPr lang="en-US"/>
          </a:p>
        </c:txPr>
        <c:crossAx val="134553984"/>
        <c:crosses val="autoZero"/>
        <c:auto val="1"/>
        <c:lblAlgn val="ctr"/>
        <c:lblOffset val="100"/>
        <c:noMultiLvlLbl val="0"/>
      </c:catAx>
      <c:valAx>
        <c:axId val="134553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449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EYInterstate" panose="02000503020000020004" pitchFamily="2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767681730848174E-17"/>
                  <c:y val="-0.241669405320813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1350477114669255E-3"/>
                  <c:y val="-0.296089593114241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270095422933851E-2"/>
                  <c:y val="-0.371287949921752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1350477114669255E-3"/>
                  <c:y val="-0.351746870109546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34000273865414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EYInterstate" panose="0200050302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'10-'11</c:v>
                </c:pt>
                <c:pt idx="1">
                  <c:v>'11-'12</c:v>
                </c:pt>
                <c:pt idx="2">
                  <c:v>'12-'13</c:v>
                </c:pt>
                <c:pt idx="3">
                  <c:v>'13-'14</c:v>
                </c:pt>
                <c:pt idx="4">
                  <c:v>'14-'15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3.4</c:v>
                </c:pt>
                <c:pt idx="1">
                  <c:v>4.2</c:v>
                </c:pt>
                <c:pt idx="2">
                  <c:v>5.2</c:v>
                </c:pt>
                <c:pt idx="3">
                  <c:v>5.0999999999999996</c:v>
                </c:pt>
                <c:pt idx="4">
                  <c:v>4.5999999999999996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34710784"/>
        <c:axId val="136017408"/>
      </c:barChart>
      <c:catAx>
        <c:axId val="13471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/>
                </a:solidFill>
                <a:latin typeface="EYInterstate" panose="02000503020000020004" pitchFamily="2" charset="0"/>
                <a:ea typeface="+mn-ea"/>
                <a:cs typeface="+mn-cs"/>
              </a:defRPr>
            </a:pPr>
            <a:endParaRPr lang="en-US"/>
          </a:p>
        </c:txPr>
        <c:crossAx val="136017408"/>
        <c:crosses val="autoZero"/>
        <c:auto val="1"/>
        <c:lblAlgn val="ctr"/>
        <c:lblOffset val="100"/>
        <c:noMultiLvlLbl val="0"/>
      </c:catAx>
      <c:valAx>
        <c:axId val="136017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471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EYInterstate" panose="02000503020000020004" pitchFamily="2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94823726442336"/>
          <c:y val="6.9390095290546794E-2"/>
          <c:w val="0.63327336442525339"/>
          <c:h val="0.921275664434247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
(lakh MT)</c:v>
                </c:pt>
              </c:strCache>
            </c:strRef>
          </c:tx>
          <c:spPr>
            <a:solidFill>
              <a:schemeClr val="lt1"/>
            </a:solidFill>
            <a:ln w="19050">
              <a:noFill/>
            </a:ln>
            <a:effectLst/>
          </c:spPr>
          <c:dPt>
            <c:idx val="0"/>
            <c:bubble3D val="0"/>
            <c:spPr>
              <a:solidFill>
                <a:srgbClr val="5B9BD5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ED7D31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A5A5A5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4472C4"/>
              </a:solidFill>
              <a:ln w="19050"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1" i="0" u="none" strike="noStrike" kern="1200" baseline="0">
                        <a:solidFill>
                          <a:schemeClr val="tx1"/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defRPr>
                    </a:pPr>
                    <a:fld id="{0CD660BA-9DD6-435D-AA9F-89BB6D1764D6}" type="CATEGORYNAME">
                      <a:rPr lang="en-US" sz="1200" smtClean="0"/>
                      <a:pPr>
                        <a:defRPr sz="1050" b="1" i="0" u="none" strike="noStrike" kern="1200" baseline="0">
                          <a:solidFill>
                            <a:schemeClr val="tx1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200" baseline="0" dirty="0"/>
                      <a:t>
</a:t>
                    </a:r>
                    <a:fld id="{DD783198-98C3-45AB-B341-5BEF4AE55D56}" type="PERCENTAGE">
                      <a:rPr lang="en-US" sz="1200" baseline="0"/>
                      <a:pPr>
                        <a:defRPr sz="1050" b="1" i="0" u="none" strike="noStrike" kern="1200" baseline="0">
                          <a:solidFill>
                            <a:schemeClr val="tx1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05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dirty="0"/>
                      <a:t>Spices 
3%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/>
                      <a:t>Fruits 
28%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6539151356080535E-2"/>
                  <c:y val="2.905639097744361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Medicinal Plants
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34842519685039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Flowers 
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EYInterstate" panose="0200050302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Vegetables </c:v>
                </c:pt>
                <c:pt idx="1">
                  <c:v>Spices </c:v>
                </c:pt>
                <c:pt idx="2">
                  <c:v>Fruits </c:v>
                </c:pt>
                <c:pt idx="3">
                  <c:v>Medicinal Plants</c:v>
                </c:pt>
                <c:pt idx="4">
                  <c:v>Flowers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141.99</c:v>
                </c:pt>
                <c:pt idx="1">
                  <c:v>6.99</c:v>
                </c:pt>
                <c:pt idx="2">
                  <c:v>61.19</c:v>
                </c:pt>
                <c:pt idx="3">
                  <c:v>4.16</c:v>
                </c:pt>
                <c:pt idx="4">
                  <c:v>2.08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EYInterstate" panose="02000503020000020004" pitchFamily="2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400" dirty="0"/>
              <a:t>Potato </a:t>
            </a:r>
            <a:r>
              <a:rPr lang="en-US" sz="1400" dirty="0" smtClean="0"/>
              <a:t>Price Trend 2013-14</a:t>
            </a:r>
            <a:endParaRPr lang="th-TH" sz="1400" dirty="0" smtClean="0"/>
          </a:p>
          <a:p>
            <a:pPr>
              <a:defRPr sz="1200"/>
            </a:pPr>
            <a:r>
              <a:rPr lang="th-TH" sz="1200" dirty="0" smtClean="0">
                <a:latin typeface="Angsana New" pitchFamily="18" charset="-34"/>
                <a:cs typeface="Angsana New" pitchFamily="18" charset="-34"/>
              </a:rPr>
              <a:t>แนวโน้มราคามันฝรั่งในปี 2013-2014</a:t>
            </a:r>
          </a:p>
        </c:rich>
      </c:tx>
      <c:layout>
        <c:manualLayout>
          <c:xMode val="edge"/>
          <c:yMode val="edge"/>
          <c:x val="0.187110101010101"/>
          <c:y val="1.190476190476190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Uttar Pradesh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Sheet1!$C$5:$N$5</c:f>
              <c:strCache>
                <c:ptCount val="12"/>
                <c:pt idx="0">
                  <c:v>July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March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Sheet1!$C$6:$N$6</c:f>
              <c:numCache>
                <c:formatCode>General</c:formatCode>
                <c:ptCount val="12"/>
                <c:pt idx="0">
                  <c:v>969.6</c:v>
                </c:pt>
                <c:pt idx="1">
                  <c:v>855.8</c:v>
                </c:pt>
                <c:pt idx="2">
                  <c:v>817.5</c:v>
                </c:pt>
                <c:pt idx="3">
                  <c:v>949.3</c:v>
                </c:pt>
                <c:pt idx="4">
                  <c:v>1374</c:v>
                </c:pt>
                <c:pt idx="5">
                  <c:v>1072</c:v>
                </c:pt>
                <c:pt idx="6">
                  <c:v>748.2</c:v>
                </c:pt>
                <c:pt idx="7">
                  <c:v>673.8</c:v>
                </c:pt>
                <c:pt idx="8">
                  <c:v>855.5</c:v>
                </c:pt>
                <c:pt idx="9">
                  <c:v>1065</c:v>
                </c:pt>
                <c:pt idx="10">
                  <c:v>1327</c:v>
                </c:pt>
                <c:pt idx="11">
                  <c:v>1425.9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Sheet1!$B$7</c:f>
              <c:strCache>
                <c:ptCount val="1"/>
                <c:pt idx="0">
                  <c:v>West Bengal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Sheet1!$C$5:$N$5</c:f>
              <c:strCache>
                <c:ptCount val="12"/>
                <c:pt idx="0">
                  <c:v>July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March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Sheet1!$C$7:$N$7</c:f>
              <c:numCache>
                <c:formatCode>General</c:formatCode>
                <c:ptCount val="12"/>
                <c:pt idx="0">
                  <c:v>749.8</c:v>
                </c:pt>
                <c:pt idx="1">
                  <c:v>751.8</c:v>
                </c:pt>
                <c:pt idx="2">
                  <c:v>735.5</c:v>
                </c:pt>
                <c:pt idx="3">
                  <c:v>972.7</c:v>
                </c:pt>
                <c:pt idx="4">
                  <c:v>1250</c:v>
                </c:pt>
                <c:pt idx="5">
                  <c:v>1256</c:v>
                </c:pt>
                <c:pt idx="6">
                  <c:v>953.9</c:v>
                </c:pt>
                <c:pt idx="7">
                  <c:v>651.79999999999995</c:v>
                </c:pt>
                <c:pt idx="8">
                  <c:v>857.3</c:v>
                </c:pt>
                <c:pt idx="9">
                  <c:v>1116</c:v>
                </c:pt>
                <c:pt idx="10">
                  <c:v>1341</c:v>
                </c:pt>
                <c:pt idx="11">
                  <c:v>1369.6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Sheet1!$B$8</c:f>
              <c:strCache>
                <c:ptCount val="1"/>
                <c:pt idx="0">
                  <c:v>Madhya Pradesh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Sheet1!$C$5:$N$5</c:f>
              <c:strCache>
                <c:ptCount val="12"/>
                <c:pt idx="0">
                  <c:v>July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March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Sheet1!$C$8:$N$8</c:f>
              <c:numCache>
                <c:formatCode>General</c:formatCode>
                <c:ptCount val="12"/>
                <c:pt idx="0">
                  <c:v>567.5</c:v>
                </c:pt>
                <c:pt idx="1">
                  <c:v>657.6</c:v>
                </c:pt>
                <c:pt idx="2">
                  <c:v>607.70000000000005</c:v>
                </c:pt>
                <c:pt idx="3">
                  <c:v>789</c:v>
                </c:pt>
                <c:pt idx="4">
                  <c:v>1337</c:v>
                </c:pt>
                <c:pt idx="5">
                  <c:v>773</c:v>
                </c:pt>
                <c:pt idx="6">
                  <c:v>652.5</c:v>
                </c:pt>
                <c:pt idx="7">
                  <c:v>635.79999999999995</c:v>
                </c:pt>
                <c:pt idx="8">
                  <c:v>721.4</c:v>
                </c:pt>
                <c:pt idx="9">
                  <c:v>910.8</c:v>
                </c:pt>
                <c:pt idx="10">
                  <c:v>951.2</c:v>
                </c:pt>
                <c:pt idx="11">
                  <c:v>990.93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859520"/>
        <c:axId val="80861056"/>
      </c:lineChart>
      <c:catAx>
        <c:axId val="80859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0861056"/>
        <c:crosses val="autoZero"/>
        <c:auto val="1"/>
        <c:lblAlgn val="ctr"/>
        <c:lblOffset val="100"/>
        <c:noMultiLvlLbl val="0"/>
      </c:catAx>
      <c:valAx>
        <c:axId val="80861056"/>
        <c:scaling>
          <c:orientation val="minMax"/>
          <c:min val="4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INR per Quintal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8595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EYInterstate" panose="02000503020000020004" pitchFamily="2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EYInterstate" panose="02000503020000020004" pitchFamily="2" charset="0"/>
                <a:ea typeface="+mn-ea"/>
                <a:cs typeface="+mn-cs"/>
              </a:defRPr>
            </a:pPr>
            <a:r>
              <a:rPr lang="en-US" sz="1400" dirty="0" smtClean="0"/>
              <a:t>Onion </a:t>
            </a:r>
            <a:r>
              <a:rPr lang="en-US" sz="1400" dirty="0"/>
              <a:t>Price Trend </a:t>
            </a:r>
            <a:r>
              <a:rPr lang="en-US" sz="1400" dirty="0" smtClean="0"/>
              <a:t>2013-14</a:t>
            </a:r>
            <a:endParaRPr lang="th-TH" sz="14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EYInterstate" panose="02000503020000020004" pitchFamily="2" charset="0"/>
                <a:ea typeface="+mn-ea"/>
                <a:cs typeface="+mn-cs"/>
              </a:defRPr>
            </a:pPr>
            <a:r>
              <a:rPr lang="th-TH" sz="1200" b="1" i="0" baseline="0" dirty="0" smtClean="0">
                <a:effectLst/>
                <a:latin typeface="Angsana New" pitchFamily="18" charset="-34"/>
                <a:cs typeface="Angsana New" pitchFamily="18" charset="-34"/>
              </a:rPr>
              <a:t>แนวโน้มราคาหัวหอมในปี 2013-2014</a:t>
            </a:r>
            <a:endParaRPr lang="en-US" sz="1000" dirty="0" smtClean="0"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EYInterstate" panose="02000503020000020004" pitchFamily="2" charset="0"/>
                <a:ea typeface="+mn-ea"/>
                <a:cs typeface="+mn-cs"/>
              </a:defRPr>
            </a:pPr>
            <a:endParaRPr lang="en-US" sz="1100" dirty="0">
              <a:latin typeface="Angsana New" pitchFamily="18" charset="-34"/>
              <a:cs typeface="Angsana New" pitchFamily="18" charset="-34"/>
            </a:endParaRPr>
          </a:p>
        </c:rich>
      </c:tx>
      <c:layout>
        <c:manualLayout>
          <c:xMode val="edge"/>
          <c:yMode val="edge"/>
          <c:x val="0.12504520202020203"/>
          <c:y val="9.5216674164042593E-3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Madhya Pradesh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Sheet1!$C$3:$N$3</c:f>
              <c:strCache>
                <c:ptCount val="12"/>
                <c:pt idx="0">
                  <c:v>July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Sheet1!$C$4:$N$4</c:f>
              <c:numCache>
                <c:formatCode>General</c:formatCode>
                <c:ptCount val="12"/>
                <c:pt idx="0">
                  <c:v>1485</c:v>
                </c:pt>
                <c:pt idx="1">
                  <c:v>2700.8</c:v>
                </c:pt>
                <c:pt idx="2">
                  <c:v>3409.9</c:v>
                </c:pt>
                <c:pt idx="3">
                  <c:v>2672</c:v>
                </c:pt>
                <c:pt idx="4">
                  <c:v>2113</c:v>
                </c:pt>
                <c:pt idx="5">
                  <c:v>1124</c:v>
                </c:pt>
                <c:pt idx="6">
                  <c:v>791.4</c:v>
                </c:pt>
                <c:pt idx="7">
                  <c:v>621</c:v>
                </c:pt>
                <c:pt idx="8">
                  <c:v>577.20000000000005</c:v>
                </c:pt>
                <c:pt idx="9">
                  <c:v>682.1</c:v>
                </c:pt>
                <c:pt idx="10">
                  <c:v>604.20000000000005</c:v>
                </c:pt>
                <c:pt idx="11">
                  <c:v>852.1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Maharashtra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Sheet1!$C$3:$N$3</c:f>
              <c:strCache>
                <c:ptCount val="12"/>
                <c:pt idx="0">
                  <c:v>July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Sheet1!$C$5:$N$5</c:f>
              <c:numCache>
                <c:formatCode>General</c:formatCode>
                <c:ptCount val="12"/>
                <c:pt idx="0">
                  <c:v>1960</c:v>
                </c:pt>
                <c:pt idx="1">
                  <c:v>3384.5</c:v>
                </c:pt>
                <c:pt idx="2">
                  <c:v>3775.6</c:v>
                </c:pt>
                <c:pt idx="3">
                  <c:v>3262</c:v>
                </c:pt>
                <c:pt idx="4">
                  <c:v>2564</c:v>
                </c:pt>
                <c:pt idx="5">
                  <c:v>1240</c:v>
                </c:pt>
                <c:pt idx="6">
                  <c:v>918.6</c:v>
                </c:pt>
                <c:pt idx="7">
                  <c:v>635.1</c:v>
                </c:pt>
                <c:pt idx="8">
                  <c:v>687.6</c:v>
                </c:pt>
                <c:pt idx="9">
                  <c:v>790.2</c:v>
                </c:pt>
                <c:pt idx="10">
                  <c:v>899.5</c:v>
                </c:pt>
                <c:pt idx="11">
                  <c:v>1365.3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761600"/>
        <c:axId val="84763392"/>
      </c:lineChart>
      <c:catAx>
        <c:axId val="84761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763392"/>
        <c:crosses val="autoZero"/>
        <c:auto val="1"/>
        <c:lblAlgn val="ctr"/>
        <c:lblOffset val="100"/>
        <c:noMultiLvlLbl val="0"/>
      </c:catAx>
      <c:valAx>
        <c:axId val="84763392"/>
        <c:scaling>
          <c:orientation val="minMax"/>
          <c:max val="45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INR per Quintal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7616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EYInterstate" panose="02000503020000020004" pitchFamily="2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D0322-2887-4A25-954E-9F426CB1442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3D7A902-6741-4584-A46A-E0F2A48ADD56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Advantage MP</a:t>
          </a:r>
        </a:p>
        <a:p>
          <a:r>
            <a:rPr lang="en-IN" dirty="0" smtClean="0">
              <a:solidFill>
                <a:schemeClr val="accent4"/>
              </a:solidFill>
            </a:rPr>
            <a:t>http://invest.mp.gov.in/</a:t>
          </a:r>
          <a:endParaRPr lang="en-IN" dirty="0">
            <a:solidFill>
              <a:schemeClr val="accent4"/>
            </a:solidFill>
          </a:endParaRPr>
        </a:p>
      </dgm:t>
    </dgm:pt>
    <dgm:pt modelId="{62A54FA4-A23C-463C-BFC2-466F95EAF300}" type="parTrans" cxnId="{CC38A492-F79B-44A5-89FB-37436E702F3D}">
      <dgm:prSet/>
      <dgm:spPr/>
      <dgm:t>
        <a:bodyPr/>
        <a:lstStyle/>
        <a:p>
          <a:endParaRPr lang="en-IN"/>
        </a:p>
      </dgm:t>
    </dgm:pt>
    <dgm:pt modelId="{5C6753D0-C529-4003-ADBB-E3B453EFFA9D}" type="sibTrans" cxnId="{CC38A492-F79B-44A5-89FB-37436E702F3D}">
      <dgm:prSet/>
      <dgm:spPr/>
      <dgm:t>
        <a:bodyPr/>
        <a:lstStyle/>
        <a:p>
          <a:endParaRPr lang="en-IN"/>
        </a:p>
      </dgm:t>
    </dgm:pt>
    <dgm:pt modelId="{FABA469F-B927-4C6C-A7E0-AD1D077435F5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 smtClean="0"/>
            <a:t>Strategic Location</a:t>
          </a:r>
          <a:endParaRPr lang="en-IN" b="1" dirty="0"/>
        </a:p>
      </dgm:t>
    </dgm:pt>
    <dgm:pt modelId="{857FBD51-E422-4701-9745-0915DC0DCEDE}" type="parTrans" cxnId="{229B7D13-E507-48FF-A2BE-8E35023653EC}">
      <dgm:prSet/>
      <dgm:spPr/>
      <dgm:t>
        <a:bodyPr/>
        <a:lstStyle/>
        <a:p>
          <a:endParaRPr lang="en-IN"/>
        </a:p>
      </dgm:t>
    </dgm:pt>
    <dgm:pt modelId="{579EDB99-A760-4EB8-81F2-77216525070E}" type="sibTrans" cxnId="{229B7D13-E507-48FF-A2BE-8E35023653EC}">
      <dgm:prSet/>
      <dgm:spPr/>
      <dgm:t>
        <a:bodyPr/>
        <a:lstStyle/>
        <a:p>
          <a:endParaRPr lang="en-IN"/>
        </a:p>
      </dgm:t>
    </dgm:pt>
    <dgm:pt modelId="{DDECE68E-ED77-4528-8550-05A9DDAD1A3C}">
      <dgm:prSet phldrT="[Text]"/>
      <dgm:spPr>
        <a:solidFill>
          <a:srgbClr val="002060"/>
        </a:solidFill>
      </dgm:spPr>
      <dgm:t>
        <a:bodyPr/>
        <a:lstStyle/>
        <a:p>
          <a:r>
            <a:rPr lang="en-IN" b="1" dirty="0" smtClean="0"/>
            <a:t>Strong Resource Base</a:t>
          </a:r>
          <a:endParaRPr lang="en-IN" b="1" dirty="0"/>
        </a:p>
      </dgm:t>
    </dgm:pt>
    <dgm:pt modelId="{BE1629B4-CDDF-4C3F-B34A-C4FFD18F6C52}" type="parTrans" cxnId="{925DA018-13D1-4C16-A241-1EFA4A0E8530}">
      <dgm:prSet/>
      <dgm:spPr/>
      <dgm:t>
        <a:bodyPr/>
        <a:lstStyle/>
        <a:p>
          <a:endParaRPr lang="en-IN"/>
        </a:p>
      </dgm:t>
    </dgm:pt>
    <dgm:pt modelId="{18800AE2-97A8-4655-905A-017666E1EABF}" type="sibTrans" cxnId="{925DA018-13D1-4C16-A241-1EFA4A0E8530}">
      <dgm:prSet/>
      <dgm:spPr/>
      <dgm:t>
        <a:bodyPr/>
        <a:lstStyle/>
        <a:p>
          <a:endParaRPr lang="en-IN"/>
        </a:p>
      </dgm:t>
    </dgm:pt>
    <dgm:pt modelId="{B76AF112-B5CF-42C6-9487-98644741F798}">
      <dgm:prSet phldrT="[Text]"/>
      <dgm:spPr>
        <a:solidFill>
          <a:srgbClr val="002060"/>
        </a:solidFill>
      </dgm:spPr>
      <dgm:t>
        <a:bodyPr/>
        <a:lstStyle/>
        <a:p>
          <a:r>
            <a:rPr lang="en-IN" b="1" dirty="0" smtClean="0"/>
            <a:t>Consistent Economic Growth</a:t>
          </a:r>
          <a:endParaRPr lang="en-IN" b="1" dirty="0"/>
        </a:p>
      </dgm:t>
    </dgm:pt>
    <dgm:pt modelId="{739CABAF-C6E6-4138-9142-A7F78BDA77AB}" type="parTrans" cxnId="{6655D668-0EC1-4C0A-A689-F3AA5C936A7F}">
      <dgm:prSet/>
      <dgm:spPr/>
      <dgm:t>
        <a:bodyPr/>
        <a:lstStyle/>
        <a:p>
          <a:endParaRPr lang="en-IN"/>
        </a:p>
      </dgm:t>
    </dgm:pt>
    <dgm:pt modelId="{4DEF3BBD-3F9E-48EA-A3AF-4B8B73CF67F1}" type="sibTrans" cxnId="{6655D668-0EC1-4C0A-A689-F3AA5C936A7F}">
      <dgm:prSet/>
      <dgm:spPr/>
      <dgm:t>
        <a:bodyPr/>
        <a:lstStyle/>
        <a:p>
          <a:endParaRPr lang="en-IN"/>
        </a:p>
      </dgm:t>
    </dgm:pt>
    <dgm:pt modelId="{D6A658F2-42C0-431A-AA95-16B17EEA710B}">
      <dgm:prSet phldrT="[Text]"/>
      <dgm:spPr>
        <a:solidFill>
          <a:srgbClr val="002060"/>
        </a:solidFill>
      </dgm:spPr>
      <dgm:t>
        <a:bodyPr/>
        <a:lstStyle/>
        <a:p>
          <a:r>
            <a:rPr lang="en-IN" b="1" dirty="0" smtClean="0"/>
            <a:t>Robust Support Infrastructure</a:t>
          </a:r>
          <a:endParaRPr lang="en-IN" b="1" dirty="0"/>
        </a:p>
      </dgm:t>
    </dgm:pt>
    <dgm:pt modelId="{3A858775-3DD6-4D4C-9BCF-9C91FB17FD91}" type="parTrans" cxnId="{F898D8E7-DD92-46C6-9DCC-E101C08E4B29}">
      <dgm:prSet/>
      <dgm:spPr/>
      <dgm:t>
        <a:bodyPr/>
        <a:lstStyle/>
        <a:p>
          <a:endParaRPr lang="en-IN"/>
        </a:p>
      </dgm:t>
    </dgm:pt>
    <dgm:pt modelId="{8B4B57DF-931E-4137-8A2B-F917F9499B6D}" type="sibTrans" cxnId="{F898D8E7-DD92-46C6-9DCC-E101C08E4B29}">
      <dgm:prSet/>
      <dgm:spPr/>
      <dgm:t>
        <a:bodyPr/>
        <a:lstStyle/>
        <a:p>
          <a:endParaRPr lang="en-IN"/>
        </a:p>
      </dgm:t>
    </dgm:pt>
    <dgm:pt modelId="{D79A9EAA-DE78-421F-9CB6-548EC8D937D2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 smtClean="0"/>
            <a:t>Industrial Land Bank</a:t>
          </a:r>
          <a:endParaRPr lang="en-IN" b="1" dirty="0"/>
        </a:p>
      </dgm:t>
    </dgm:pt>
    <dgm:pt modelId="{A86FA972-B02F-4B7B-8D01-8F8065ABDAD3}" type="parTrans" cxnId="{8AF22241-DD49-46C5-8C67-802869703F09}">
      <dgm:prSet/>
      <dgm:spPr/>
      <dgm:t>
        <a:bodyPr/>
        <a:lstStyle/>
        <a:p>
          <a:endParaRPr lang="en-IN"/>
        </a:p>
      </dgm:t>
    </dgm:pt>
    <dgm:pt modelId="{818DE75A-00A3-4EF2-9F95-6A35F49789D0}" type="sibTrans" cxnId="{8AF22241-DD49-46C5-8C67-802869703F09}">
      <dgm:prSet/>
      <dgm:spPr/>
      <dgm:t>
        <a:bodyPr/>
        <a:lstStyle/>
        <a:p>
          <a:endParaRPr lang="en-IN"/>
        </a:p>
      </dgm:t>
    </dgm:pt>
    <dgm:pt modelId="{E219716F-9439-43B8-8436-38A64C85C76F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 smtClean="0"/>
            <a:t>Favorable Policies</a:t>
          </a:r>
          <a:endParaRPr lang="en-IN" b="1" dirty="0"/>
        </a:p>
      </dgm:t>
    </dgm:pt>
    <dgm:pt modelId="{48845926-F7CD-4BE7-957A-ECD0C783E680}" type="parTrans" cxnId="{8F9F3DDC-79E6-49ED-95F2-427F6BCA886C}">
      <dgm:prSet/>
      <dgm:spPr/>
      <dgm:t>
        <a:bodyPr/>
        <a:lstStyle/>
        <a:p>
          <a:endParaRPr lang="en-IN"/>
        </a:p>
      </dgm:t>
    </dgm:pt>
    <dgm:pt modelId="{90B80703-B6AF-4CDD-9312-DAB2EBB94FAF}" type="sibTrans" cxnId="{8F9F3DDC-79E6-49ED-95F2-427F6BCA886C}">
      <dgm:prSet/>
      <dgm:spPr/>
      <dgm:t>
        <a:bodyPr/>
        <a:lstStyle/>
        <a:p>
          <a:endParaRPr lang="en-IN"/>
        </a:p>
      </dgm:t>
    </dgm:pt>
    <dgm:pt modelId="{591E2164-4D95-4B0C-9EC6-7E883E076597}">
      <dgm:prSet phldrT="[Text]"/>
      <dgm:spPr>
        <a:solidFill>
          <a:srgbClr val="002060"/>
        </a:solidFill>
      </dgm:spPr>
      <dgm:t>
        <a:bodyPr/>
        <a:lstStyle/>
        <a:p>
          <a:endParaRPr lang="en-IN"/>
        </a:p>
      </dgm:t>
    </dgm:pt>
    <dgm:pt modelId="{F40647CC-45CE-4711-8F17-D04C346DB565}" type="parTrans" cxnId="{34E7C2DC-BF50-4896-A98B-F450A9C5F0B0}">
      <dgm:prSet/>
      <dgm:spPr/>
      <dgm:t>
        <a:bodyPr/>
        <a:lstStyle/>
        <a:p>
          <a:endParaRPr lang="en-IN"/>
        </a:p>
      </dgm:t>
    </dgm:pt>
    <dgm:pt modelId="{B6780DC3-E8C8-4D96-AE14-416CD8DE686B}" type="sibTrans" cxnId="{34E7C2DC-BF50-4896-A98B-F450A9C5F0B0}">
      <dgm:prSet/>
      <dgm:spPr/>
      <dgm:t>
        <a:bodyPr/>
        <a:lstStyle/>
        <a:p>
          <a:endParaRPr lang="en-IN"/>
        </a:p>
      </dgm:t>
    </dgm:pt>
    <dgm:pt modelId="{D90E6B2D-84B8-4AC1-B39D-020D91839758}" type="pres">
      <dgm:prSet presAssocID="{214D0322-2887-4A25-954E-9F426CB1442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8AEC0ABF-D9F1-4EE0-983F-89B92ACA3F59}" type="pres">
      <dgm:prSet presAssocID="{A3D7A902-6741-4584-A46A-E0F2A48ADD56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IN"/>
        </a:p>
      </dgm:t>
    </dgm:pt>
    <dgm:pt modelId="{15729A2C-9736-4B4D-933D-552EC5CF4795}" type="pres">
      <dgm:prSet presAssocID="{FABA469F-B927-4C6C-A7E0-AD1D077435F5}" presName="Accent1" presStyleCnt="0"/>
      <dgm:spPr/>
    </dgm:pt>
    <dgm:pt modelId="{844A1FA1-DDE1-4D81-BE83-5B8C2B45CE20}" type="pres">
      <dgm:prSet presAssocID="{FABA469F-B927-4C6C-A7E0-AD1D077435F5}" presName="Accent" presStyleLbl="bgShp" presStyleIdx="0" presStyleCnt="6"/>
      <dgm:spPr/>
    </dgm:pt>
    <dgm:pt modelId="{C6494BAC-D30D-4EEC-B274-1308FEB246CB}" type="pres">
      <dgm:prSet presAssocID="{FABA469F-B927-4C6C-A7E0-AD1D077435F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D8C50CC-605E-4409-B867-EABE6AEC3F50}" type="pres">
      <dgm:prSet presAssocID="{DDECE68E-ED77-4528-8550-05A9DDAD1A3C}" presName="Accent2" presStyleCnt="0"/>
      <dgm:spPr/>
    </dgm:pt>
    <dgm:pt modelId="{EC4A0796-FEBA-4CAD-86E6-880C4E6348D6}" type="pres">
      <dgm:prSet presAssocID="{DDECE68E-ED77-4528-8550-05A9DDAD1A3C}" presName="Accent" presStyleLbl="bgShp" presStyleIdx="1" presStyleCnt="6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IN"/>
        </a:p>
      </dgm:t>
    </dgm:pt>
    <dgm:pt modelId="{29753DEC-AD68-43EF-9A8E-37FE68BFB807}" type="pres">
      <dgm:prSet presAssocID="{DDECE68E-ED77-4528-8550-05A9DDAD1A3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6AC5AD0-7170-4399-BBC6-75857EE07942}" type="pres">
      <dgm:prSet presAssocID="{B76AF112-B5CF-42C6-9487-98644741F798}" presName="Accent3" presStyleCnt="0"/>
      <dgm:spPr/>
    </dgm:pt>
    <dgm:pt modelId="{006BF87C-A4EE-4787-ADD6-1793119D27DD}" type="pres">
      <dgm:prSet presAssocID="{B76AF112-B5CF-42C6-9487-98644741F798}" presName="Accent" presStyleLbl="bgShp" presStyleIdx="2" presStyleCnt="6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IN"/>
        </a:p>
      </dgm:t>
    </dgm:pt>
    <dgm:pt modelId="{A9E02A80-A675-4A68-A94A-1ED8C8645039}" type="pres">
      <dgm:prSet presAssocID="{B76AF112-B5CF-42C6-9487-98644741F79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FDC4689-9649-4233-B0E5-E06714C13F29}" type="pres">
      <dgm:prSet presAssocID="{D6A658F2-42C0-431A-AA95-16B17EEA710B}" presName="Accent4" presStyleCnt="0"/>
      <dgm:spPr/>
    </dgm:pt>
    <dgm:pt modelId="{27B35A79-66FD-4B0B-BD9C-5AD27ACE842F}" type="pres">
      <dgm:prSet presAssocID="{D6A658F2-42C0-431A-AA95-16B17EEA710B}" presName="Accent" presStyleLbl="bgShp" presStyleIdx="3" presStyleCnt="6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IN"/>
        </a:p>
      </dgm:t>
    </dgm:pt>
    <dgm:pt modelId="{AEB48304-C81F-4258-8B76-A3BD665CBC39}" type="pres">
      <dgm:prSet presAssocID="{D6A658F2-42C0-431A-AA95-16B17EEA710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67B22C-944F-452B-B776-7620081FE0A8}" type="pres">
      <dgm:prSet presAssocID="{D79A9EAA-DE78-421F-9CB6-548EC8D937D2}" presName="Accent5" presStyleCnt="0"/>
      <dgm:spPr/>
    </dgm:pt>
    <dgm:pt modelId="{6681640D-C1DE-4182-87E6-CE61D08129D2}" type="pres">
      <dgm:prSet presAssocID="{D79A9EAA-DE78-421F-9CB6-548EC8D937D2}" presName="Accent" presStyleLbl="bgShp" presStyleIdx="4" presStyleCnt="6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IN"/>
        </a:p>
      </dgm:t>
    </dgm:pt>
    <dgm:pt modelId="{323C7412-E12B-45E2-BBD9-563BD376863F}" type="pres">
      <dgm:prSet presAssocID="{D79A9EAA-DE78-421F-9CB6-548EC8D937D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3822A28-352A-4081-9435-2A15D7B7BFBB}" type="pres">
      <dgm:prSet presAssocID="{E219716F-9439-43B8-8436-38A64C85C76F}" presName="Accent6" presStyleCnt="0"/>
      <dgm:spPr/>
    </dgm:pt>
    <dgm:pt modelId="{D1930F85-24D2-4378-8D4F-5CEB1DD46E08}" type="pres">
      <dgm:prSet presAssocID="{E219716F-9439-43B8-8436-38A64C85C76F}" presName="Accent" presStyleLbl="bgShp" presStyleIdx="5" presStyleCnt="6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IN"/>
        </a:p>
      </dgm:t>
    </dgm:pt>
    <dgm:pt modelId="{796A541E-5B54-4072-A903-94A342764C3C}" type="pres">
      <dgm:prSet presAssocID="{E219716F-9439-43B8-8436-38A64C85C76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C38A492-F79B-44A5-89FB-37436E702F3D}" srcId="{214D0322-2887-4A25-954E-9F426CB14421}" destId="{A3D7A902-6741-4584-A46A-E0F2A48ADD56}" srcOrd="0" destOrd="0" parTransId="{62A54FA4-A23C-463C-BFC2-466F95EAF300}" sibTransId="{5C6753D0-C529-4003-ADBB-E3B453EFFA9D}"/>
    <dgm:cxn modelId="{75179EDB-B74B-469C-A601-8CA289E77BFD}" type="presOf" srcId="{FABA469F-B927-4C6C-A7E0-AD1D077435F5}" destId="{C6494BAC-D30D-4EEC-B274-1308FEB246CB}" srcOrd="0" destOrd="0" presId="urn:microsoft.com/office/officeart/2011/layout/HexagonRadial"/>
    <dgm:cxn modelId="{41AF0B1A-F162-40A8-93AF-14C2D27514E0}" type="presOf" srcId="{E219716F-9439-43B8-8436-38A64C85C76F}" destId="{796A541E-5B54-4072-A903-94A342764C3C}" srcOrd="0" destOrd="0" presId="urn:microsoft.com/office/officeart/2011/layout/HexagonRadial"/>
    <dgm:cxn modelId="{F898D8E7-DD92-46C6-9DCC-E101C08E4B29}" srcId="{A3D7A902-6741-4584-A46A-E0F2A48ADD56}" destId="{D6A658F2-42C0-431A-AA95-16B17EEA710B}" srcOrd="3" destOrd="0" parTransId="{3A858775-3DD6-4D4C-9BCF-9C91FB17FD91}" sibTransId="{8B4B57DF-931E-4137-8A2B-F917F9499B6D}"/>
    <dgm:cxn modelId="{6655D668-0EC1-4C0A-A689-F3AA5C936A7F}" srcId="{A3D7A902-6741-4584-A46A-E0F2A48ADD56}" destId="{B76AF112-B5CF-42C6-9487-98644741F798}" srcOrd="2" destOrd="0" parTransId="{739CABAF-C6E6-4138-9142-A7F78BDA77AB}" sibTransId="{4DEF3BBD-3F9E-48EA-A3AF-4B8B73CF67F1}"/>
    <dgm:cxn modelId="{2C33DAAE-28E5-4C15-8774-9BD75B21170E}" type="presOf" srcId="{214D0322-2887-4A25-954E-9F426CB14421}" destId="{D90E6B2D-84B8-4AC1-B39D-020D91839758}" srcOrd="0" destOrd="0" presId="urn:microsoft.com/office/officeart/2011/layout/HexagonRadial"/>
    <dgm:cxn modelId="{8F9F3DDC-79E6-49ED-95F2-427F6BCA886C}" srcId="{A3D7A902-6741-4584-A46A-E0F2A48ADD56}" destId="{E219716F-9439-43B8-8436-38A64C85C76F}" srcOrd="5" destOrd="0" parTransId="{48845926-F7CD-4BE7-957A-ECD0C783E680}" sibTransId="{90B80703-B6AF-4CDD-9312-DAB2EBB94FAF}"/>
    <dgm:cxn modelId="{42BC183C-99D2-43F7-A362-81E845FF379E}" type="presOf" srcId="{A3D7A902-6741-4584-A46A-E0F2A48ADD56}" destId="{8AEC0ABF-D9F1-4EE0-983F-89B92ACA3F59}" srcOrd="0" destOrd="0" presId="urn:microsoft.com/office/officeart/2011/layout/HexagonRadial"/>
    <dgm:cxn modelId="{925DA018-13D1-4C16-A241-1EFA4A0E8530}" srcId="{A3D7A902-6741-4584-A46A-E0F2A48ADD56}" destId="{DDECE68E-ED77-4528-8550-05A9DDAD1A3C}" srcOrd="1" destOrd="0" parTransId="{BE1629B4-CDDF-4C3F-B34A-C4FFD18F6C52}" sibTransId="{18800AE2-97A8-4655-905A-017666E1EABF}"/>
    <dgm:cxn modelId="{229B7D13-E507-48FF-A2BE-8E35023653EC}" srcId="{A3D7A902-6741-4584-A46A-E0F2A48ADD56}" destId="{FABA469F-B927-4C6C-A7E0-AD1D077435F5}" srcOrd="0" destOrd="0" parTransId="{857FBD51-E422-4701-9745-0915DC0DCEDE}" sibTransId="{579EDB99-A760-4EB8-81F2-77216525070E}"/>
    <dgm:cxn modelId="{8AF22241-DD49-46C5-8C67-802869703F09}" srcId="{A3D7A902-6741-4584-A46A-E0F2A48ADD56}" destId="{D79A9EAA-DE78-421F-9CB6-548EC8D937D2}" srcOrd="4" destOrd="0" parTransId="{A86FA972-B02F-4B7B-8D01-8F8065ABDAD3}" sibTransId="{818DE75A-00A3-4EF2-9F95-6A35F49789D0}"/>
    <dgm:cxn modelId="{DF05BC42-8B52-48A2-81E6-224010EC3801}" type="presOf" srcId="{B76AF112-B5CF-42C6-9487-98644741F798}" destId="{A9E02A80-A675-4A68-A94A-1ED8C8645039}" srcOrd="0" destOrd="0" presId="urn:microsoft.com/office/officeart/2011/layout/HexagonRadial"/>
    <dgm:cxn modelId="{E3B9A8F1-2EF4-4B3C-B55B-600D59200610}" type="presOf" srcId="{D79A9EAA-DE78-421F-9CB6-548EC8D937D2}" destId="{323C7412-E12B-45E2-BBD9-563BD376863F}" srcOrd="0" destOrd="0" presId="urn:microsoft.com/office/officeart/2011/layout/HexagonRadial"/>
    <dgm:cxn modelId="{34E7C2DC-BF50-4896-A98B-F450A9C5F0B0}" srcId="{A3D7A902-6741-4584-A46A-E0F2A48ADD56}" destId="{591E2164-4D95-4B0C-9EC6-7E883E076597}" srcOrd="6" destOrd="0" parTransId="{F40647CC-45CE-4711-8F17-D04C346DB565}" sibTransId="{B6780DC3-E8C8-4D96-AE14-416CD8DE686B}"/>
    <dgm:cxn modelId="{DAEBD5C2-D6F0-4798-9B15-3AC34FCE1BF9}" type="presOf" srcId="{DDECE68E-ED77-4528-8550-05A9DDAD1A3C}" destId="{29753DEC-AD68-43EF-9A8E-37FE68BFB807}" srcOrd="0" destOrd="0" presId="urn:microsoft.com/office/officeart/2011/layout/HexagonRadial"/>
    <dgm:cxn modelId="{556FAE6E-6CC2-47A7-9C49-656D5A7F2A26}" type="presOf" srcId="{D6A658F2-42C0-431A-AA95-16B17EEA710B}" destId="{AEB48304-C81F-4258-8B76-A3BD665CBC39}" srcOrd="0" destOrd="0" presId="urn:microsoft.com/office/officeart/2011/layout/HexagonRadial"/>
    <dgm:cxn modelId="{EA361C5F-2A6A-423A-AC2D-A96153BFB296}" type="presParOf" srcId="{D90E6B2D-84B8-4AC1-B39D-020D91839758}" destId="{8AEC0ABF-D9F1-4EE0-983F-89B92ACA3F59}" srcOrd="0" destOrd="0" presId="urn:microsoft.com/office/officeart/2011/layout/HexagonRadial"/>
    <dgm:cxn modelId="{91CC57C4-5D82-4A4B-950B-AEC509C37B70}" type="presParOf" srcId="{D90E6B2D-84B8-4AC1-B39D-020D91839758}" destId="{15729A2C-9736-4B4D-933D-552EC5CF4795}" srcOrd="1" destOrd="0" presId="urn:microsoft.com/office/officeart/2011/layout/HexagonRadial"/>
    <dgm:cxn modelId="{22811A10-92CC-4E04-9985-74E280E91396}" type="presParOf" srcId="{15729A2C-9736-4B4D-933D-552EC5CF4795}" destId="{844A1FA1-DDE1-4D81-BE83-5B8C2B45CE20}" srcOrd="0" destOrd="0" presId="urn:microsoft.com/office/officeart/2011/layout/HexagonRadial"/>
    <dgm:cxn modelId="{19480CCB-A3B4-40A5-8A58-859AAECC7FF0}" type="presParOf" srcId="{D90E6B2D-84B8-4AC1-B39D-020D91839758}" destId="{C6494BAC-D30D-4EEC-B274-1308FEB246CB}" srcOrd="2" destOrd="0" presId="urn:microsoft.com/office/officeart/2011/layout/HexagonRadial"/>
    <dgm:cxn modelId="{3B8525CC-E94F-4F58-8F28-460A4C0500EC}" type="presParOf" srcId="{D90E6B2D-84B8-4AC1-B39D-020D91839758}" destId="{0D8C50CC-605E-4409-B867-EABE6AEC3F50}" srcOrd="3" destOrd="0" presId="urn:microsoft.com/office/officeart/2011/layout/HexagonRadial"/>
    <dgm:cxn modelId="{72FFD1B8-CF77-46C4-849F-C31772C30020}" type="presParOf" srcId="{0D8C50CC-605E-4409-B867-EABE6AEC3F50}" destId="{EC4A0796-FEBA-4CAD-86E6-880C4E6348D6}" srcOrd="0" destOrd="0" presId="urn:microsoft.com/office/officeart/2011/layout/HexagonRadial"/>
    <dgm:cxn modelId="{79FAAFCE-F2D8-43A1-A310-28D9FDE59CC2}" type="presParOf" srcId="{D90E6B2D-84B8-4AC1-B39D-020D91839758}" destId="{29753DEC-AD68-43EF-9A8E-37FE68BFB807}" srcOrd="4" destOrd="0" presId="urn:microsoft.com/office/officeart/2011/layout/HexagonRadial"/>
    <dgm:cxn modelId="{BA8B2453-0085-4EC3-9A2E-77D4657C71FA}" type="presParOf" srcId="{D90E6B2D-84B8-4AC1-B39D-020D91839758}" destId="{06AC5AD0-7170-4399-BBC6-75857EE07942}" srcOrd="5" destOrd="0" presId="urn:microsoft.com/office/officeart/2011/layout/HexagonRadial"/>
    <dgm:cxn modelId="{6FDB251C-2019-4793-BAD8-0371E3725EA7}" type="presParOf" srcId="{06AC5AD0-7170-4399-BBC6-75857EE07942}" destId="{006BF87C-A4EE-4787-ADD6-1793119D27DD}" srcOrd="0" destOrd="0" presId="urn:microsoft.com/office/officeart/2011/layout/HexagonRadial"/>
    <dgm:cxn modelId="{A59E5860-2B21-4F5D-9DD5-9C59B97BB275}" type="presParOf" srcId="{D90E6B2D-84B8-4AC1-B39D-020D91839758}" destId="{A9E02A80-A675-4A68-A94A-1ED8C8645039}" srcOrd="6" destOrd="0" presId="urn:microsoft.com/office/officeart/2011/layout/HexagonRadial"/>
    <dgm:cxn modelId="{D677CB7A-B493-42B0-A1F6-A5DD30C189E5}" type="presParOf" srcId="{D90E6B2D-84B8-4AC1-B39D-020D91839758}" destId="{0FDC4689-9649-4233-B0E5-E06714C13F29}" srcOrd="7" destOrd="0" presId="urn:microsoft.com/office/officeart/2011/layout/HexagonRadial"/>
    <dgm:cxn modelId="{A0A321A4-3DE8-4C13-A431-456EDC85A1DA}" type="presParOf" srcId="{0FDC4689-9649-4233-B0E5-E06714C13F29}" destId="{27B35A79-66FD-4B0B-BD9C-5AD27ACE842F}" srcOrd="0" destOrd="0" presId="urn:microsoft.com/office/officeart/2011/layout/HexagonRadial"/>
    <dgm:cxn modelId="{F3E53FD4-C0C8-4B02-8F91-AF0BBAE229B3}" type="presParOf" srcId="{D90E6B2D-84B8-4AC1-B39D-020D91839758}" destId="{AEB48304-C81F-4258-8B76-A3BD665CBC39}" srcOrd="8" destOrd="0" presId="urn:microsoft.com/office/officeart/2011/layout/HexagonRadial"/>
    <dgm:cxn modelId="{214EA4A3-3A4E-4CD4-A7BE-784B452CEC39}" type="presParOf" srcId="{D90E6B2D-84B8-4AC1-B39D-020D91839758}" destId="{F167B22C-944F-452B-B776-7620081FE0A8}" srcOrd="9" destOrd="0" presId="urn:microsoft.com/office/officeart/2011/layout/HexagonRadial"/>
    <dgm:cxn modelId="{C3F14131-A4A1-4C04-9A31-61914E6ED62E}" type="presParOf" srcId="{F167B22C-944F-452B-B776-7620081FE0A8}" destId="{6681640D-C1DE-4182-87E6-CE61D08129D2}" srcOrd="0" destOrd="0" presId="urn:microsoft.com/office/officeart/2011/layout/HexagonRadial"/>
    <dgm:cxn modelId="{BE9C67FC-11A1-48FF-B0FF-FD9EA1F8AE09}" type="presParOf" srcId="{D90E6B2D-84B8-4AC1-B39D-020D91839758}" destId="{323C7412-E12B-45E2-BBD9-563BD376863F}" srcOrd="10" destOrd="0" presId="urn:microsoft.com/office/officeart/2011/layout/HexagonRadial"/>
    <dgm:cxn modelId="{51E3E7BB-3172-454C-AC8C-C928C6C0BBFD}" type="presParOf" srcId="{D90E6B2D-84B8-4AC1-B39D-020D91839758}" destId="{53822A28-352A-4081-9435-2A15D7B7BFBB}" srcOrd="11" destOrd="0" presId="urn:microsoft.com/office/officeart/2011/layout/HexagonRadial"/>
    <dgm:cxn modelId="{EC5AF631-770B-4F7E-A38D-515DA7D2C6F6}" type="presParOf" srcId="{53822A28-352A-4081-9435-2A15D7B7BFBB}" destId="{D1930F85-24D2-4378-8D4F-5CEB1DD46E08}" srcOrd="0" destOrd="0" presId="urn:microsoft.com/office/officeart/2011/layout/HexagonRadial"/>
    <dgm:cxn modelId="{59EBDD0D-B121-4298-8D60-A42BEDCE349B}" type="presParOf" srcId="{D90E6B2D-84B8-4AC1-B39D-020D91839758}" destId="{796A541E-5B54-4072-A903-94A342764C3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4D0322-2887-4A25-954E-9F426CB1442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3D7A902-6741-4584-A46A-E0F2A48ADD56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1400" b="1" dirty="0" smtClean="0">
              <a:solidFill>
                <a:schemeClr val="tx1"/>
              </a:solidFill>
            </a:rPr>
            <a:t>Special Financial Assistance for MSME Industries</a:t>
          </a:r>
          <a:endParaRPr lang="en-IN" sz="1400" dirty="0">
            <a:solidFill>
              <a:schemeClr val="accent4"/>
            </a:solidFill>
          </a:endParaRPr>
        </a:p>
      </dgm:t>
    </dgm:pt>
    <dgm:pt modelId="{62A54FA4-A23C-463C-BFC2-466F95EAF300}" type="parTrans" cxnId="{CC38A492-F79B-44A5-89FB-37436E702F3D}">
      <dgm:prSet/>
      <dgm:spPr/>
      <dgm:t>
        <a:bodyPr/>
        <a:lstStyle/>
        <a:p>
          <a:endParaRPr lang="en-IN"/>
        </a:p>
      </dgm:t>
    </dgm:pt>
    <dgm:pt modelId="{5C6753D0-C529-4003-ADBB-E3B453EFFA9D}" type="sibTrans" cxnId="{CC38A492-F79B-44A5-89FB-37436E702F3D}">
      <dgm:prSet/>
      <dgm:spPr/>
      <dgm:t>
        <a:bodyPr/>
        <a:lstStyle/>
        <a:p>
          <a:endParaRPr lang="en-IN"/>
        </a:p>
      </dgm:t>
    </dgm:pt>
    <dgm:pt modelId="{FABA469F-B927-4C6C-A7E0-AD1D077435F5}">
      <dgm:prSet phldrT="[Text]" custT="1"/>
      <dgm:spPr>
        <a:solidFill>
          <a:srgbClr val="002060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IN" sz="1000" b="1" dirty="0" smtClean="0"/>
            <a:t>Investment Promotion Assistance</a:t>
          </a:r>
          <a:endParaRPr lang="th-TH" sz="1000" b="1" dirty="0" smtClean="0"/>
        </a:p>
        <a:p>
          <a:pPr>
            <a:lnSpc>
              <a:spcPct val="150000"/>
            </a:lnSpc>
          </a:pPr>
          <a:r>
            <a:rPr lang="th-TH" sz="1600" b="1" dirty="0" smtClean="0"/>
            <a:t>ส่งเสริมการลงทุน</a:t>
          </a:r>
          <a:endParaRPr lang="en-IN" sz="1600" b="1" dirty="0"/>
        </a:p>
      </dgm:t>
    </dgm:pt>
    <dgm:pt modelId="{857FBD51-E422-4701-9745-0915DC0DCEDE}" type="parTrans" cxnId="{229B7D13-E507-48FF-A2BE-8E35023653EC}">
      <dgm:prSet/>
      <dgm:spPr/>
      <dgm:t>
        <a:bodyPr/>
        <a:lstStyle/>
        <a:p>
          <a:endParaRPr lang="en-IN"/>
        </a:p>
      </dgm:t>
    </dgm:pt>
    <dgm:pt modelId="{579EDB99-A760-4EB8-81F2-77216525070E}" type="sibTrans" cxnId="{229B7D13-E507-48FF-A2BE-8E35023653EC}">
      <dgm:prSet/>
      <dgm:spPr/>
      <dgm:t>
        <a:bodyPr/>
        <a:lstStyle/>
        <a:p>
          <a:endParaRPr lang="en-IN"/>
        </a:p>
      </dgm:t>
    </dgm:pt>
    <dgm:pt modelId="{DDECE68E-ED77-4528-8550-05A9DDAD1A3C}">
      <dgm:prSet phldrT="[Text]" custT="1"/>
      <dgm:spPr>
        <a:solidFill>
          <a:srgbClr val="002060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IN" sz="1100" b="1" dirty="0" smtClean="0"/>
            <a:t>Capital Subsidy</a:t>
          </a:r>
          <a:endParaRPr lang="th-TH" sz="1100" b="1" dirty="0" smtClean="0"/>
        </a:p>
        <a:p>
          <a:pPr>
            <a:lnSpc>
              <a:spcPct val="150000"/>
            </a:lnSpc>
          </a:pPr>
          <a:r>
            <a:rPr lang="th-TH" sz="1400" b="1" dirty="0" smtClean="0"/>
            <a:t>ช่วยเหลือต้นทุน</a:t>
          </a:r>
          <a:endParaRPr lang="en-IN" sz="1400" b="1" dirty="0"/>
        </a:p>
      </dgm:t>
    </dgm:pt>
    <dgm:pt modelId="{BE1629B4-CDDF-4C3F-B34A-C4FFD18F6C52}" type="parTrans" cxnId="{925DA018-13D1-4C16-A241-1EFA4A0E8530}">
      <dgm:prSet/>
      <dgm:spPr/>
      <dgm:t>
        <a:bodyPr/>
        <a:lstStyle/>
        <a:p>
          <a:endParaRPr lang="en-IN"/>
        </a:p>
      </dgm:t>
    </dgm:pt>
    <dgm:pt modelId="{18800AE2-97A8-4655-905A-017666E1EABF}" type="sibTrans" cxnId="{925DA018-13D1-4C16-A241-1EFA4A0E8530}">
      <dgm:prSet/>
      <dgm:spPr/>
      <dgm:t>
        <a:bodyPr/>
        <a:lstStyle/>
        <a:p>
          <a:endParaRPr lang="en-IN"/>
        </a:p>
      </dgm:t>
    </dgm:pt>
    <dgm:pt modelId="{B76AF112-B5CF-42C6-9487-98644741F798}">
      <dgm:prSet phldrT="[Text]" custT="1"/>
      <dgm:spPr>
        <a:solidFill>
          <a:srgbClr val="002060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IN" sz="1000" b="1" dirty="0" smtClean="0"/>
            <a:t>Assistance on Electricity Consumption</a:t>
          </a:r>
          <a:endParaRPr lang="th-TH" sz="1000" b="1" dirty="0" smtClean="0"/>
        </a:p>
        <a:p>
          <a:pPr>
            <a:lnSpc>
              <a:spcPct val="150000"/>
            </a:lnSpc>
          </a:pPr>
          <a:r>
            <a:rPr lang="th-TH" sz="1400" b="1" dirty="0" smtClean="0"/>
            <a:t>ช่วยเหลือด้านการบริโภคไฟฟ้า</a:t>
          </a:r>
          <a:endParaRPr lang="en-IN" sz="1400" b="1" dirty="0"/>
        </a:p>
      </dgm:t>
    </dgm:pt>
    <dgm:pt modelId="{739CABAF-C6E6-4138-9142-A7F78BDA77AB}" type="parTrans" cxnId="{6655D668-0EC1-4C0A-A689-F3AA5C936A7F}">
      <dgm:prSet/>
      <dgm:spPr/>
      <dgm:t>
        <a:bodyPr/>
        <a:lstStyle/>
        <a:p>
          <a:endParaRPr lang="en-IN"/>
        </a:p>
      </dgm:t>
    </dgm:pt>
    <dgm:pt modelId="{4DEF3BBD-3F9E-48EA-A3AF-4B8B73CF67F1}" type="sibTrans" cxnId="{6655D668-0EC1-4C0A-A689-F3AA5C936A7F}">
      <dgm:prSet/>
      <dgm:spPr/>
      <dgm:t>
        <a:bodyPr/>
        <a:lstStyle/>
        <a:p>
          <a:endParaRPr lang="en-IN"/>
        </a:p>
      </dgm:t>
    </dgm:pt>
    <dgm:pt modelId="{D6A658F2-42C0-431A-AA95-16B17EEA710B}">
      <dgm:prSet phldrT="[Text]" custT="1"/>
      <dgm:spPr>
        <a:solidFill>
          <a:srgbClr val="002060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IN" sz="1000" b="1" dirty="0" smtClean="0"/>
            <a:t>Reimbursement on Transportation</a:t>
          </a:r>
          <a:endParaRPr lang="th-TH" sz="1000" b="1" dirty="0" smtClean="0"/>
        </a:p>
        <a:p>
          <a:pPr>
            <a:lnSpc>
              <a:spcPct val="150000"/>
            </a:lnSpc>
          </a:pPr>
          <a:r>
            <a:rPr lang="th-TH" sz="1600" b="1" dirty="0" smtClean="0"/>
            <a:t>จ่ายค่าขนส่งให้</a:t>
          </a:r>
          <a:endParaRPr lang="en-IN" sz="1600" b="1" dirty="0"/>
        </a:p>
      </dgm:t>
    </dgm:pt>
    <dgm:pt modelId="{3A858775-3DD6-4D4C-9BCF-9C91FB17FD91}" type="parTrans" cxnId="{F898D8E7-DD92-46C6-9DCC-E101C08E4B29}">
      <dgm:prSet/>
      <dgm:spPr/>
      <dgm:t>
        <a:bodyPr/>
        <a:lstStyle/>
        <a:p>
          <a:endParaRPr lang="en-IN"/>
        </a:p>
      </dgm:t>
    </dgm:pt>
    <dgm:pt modelId="{8B4B57DF-931E-4137-8A2B-F917F9499B6D}" type="sibTrans" cxnId="{F898D8E7-DD92-46C6-9DCC-E101C08E4B29}">
      <dgm:prSet/>
      <dgm:spPr/>
      <dgm:t>
        <a:bodyPr/>
        <a:lstStyle/>
        <a:p>
          <a:endParaRPr lang="en-IN"/>
        </a:p>
      </dgm:t>
    </dgm:pt>
    <dgm:pt modelId="{D79A9EAA-DE78-421F-9CB6-548EC8D937D2}">
      <dgm:prSet phldrT="[Text]" custT="1"/>
      <dgm:spPr>
        <a:solidFill>
          <a:srgbClr val="002060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IN" sz="800" b="1" dirty="0" smtClean="0"/>
            <a:t>Reimbursement on Obtaining Quality Certification</a:t>
          </a:r>
          <a:endParaRPr lang="th-TH" sz="800" b="1" dirty="0" smtClean="0"/>
        </a:p>
        <a:p>
          <a:pPr>
            <a:lnSpc>
              <a:spcPct val="150000"/>
            </a:lnSpc>
          </a:pPr>
          <a:r>
            <a:rPr lang="th-TH" sz="1200" b="1" dirty="0" smtClean="0"/>
            <a:t>จ่ายค่าเอกสารประกันคุณภาพต่างๆให้</a:t>
          </a:r>
          <a:endParaRPr lang="en-IN" sz="1200" b="1" dirty="0"/>
        </a:p>
      </dgm:t>
    </dgm:pt>
    <dgm:pt modelId="{A86FA972-B02F-4B7B-8D01-8F8065ABDAD3}" type="parTrans" cxnId="{8AF22241-DD49-46C5-8C67-802869703F09}">
      <dgm:prSet/>
      <dgm:spPr/>
      <dgm:t>
        <a:bodyPr/>
        <a:lstStyle/>
        <a:p>
          <a:endParaRPr lang="en-IN"/>
        </a:p>
      </dgm:t>
    </dgm:pt>
    <dgm:pt modelId="{818DE75A-00A3-4EF2-9F95-6A35F49789D0}" type="sibTrans" cxnId="{8AF22241-DD49-46C5-8C67-802869703F09}">
      <dgm:prSet/>
      <dgm:spPr/>
      <dgm:t>
        <a:bodyPr/>
        <a:lstStyle/>
        <a:p>
          <a:endParaRPr lang="en-IN"/>
        </a:p>
      </dgm:t>
    </dgm:pt>
    <dgm:pt modelId="{E219716F-9439-43B8-8436-38A64C85C76F}">
      <dgm:prSet phldrT="[Text]" custT="1"/>
      <dgm:spPr>
        <a:solidFill>
          <a:srgbClr val="002060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IN" sz="900" b="1" dirty="0" smtClean="0"/>
            <a:t>Reimbursement for Promotion of R&amp;D</a:t>
          </a:r>
          <a:endParaRPr lang="th-TH" sz="900" b="1" dirty="0" smtClean="0"/>
        </a:p>
        <a:p>
          <a:pPr>
            <a:lnSpc>
              <a:spcPct val="150000"/>
            </a:lnSpc>
          </a:pPr>
          <a:r>
            <a:rPr lang="th-TH" sz="1400" b="1" dirty="0" smtClean="0"/>
            <a:t>จ่ายค่าส่งเสริมการวิจัยและการพัฒนา</a:t>
          </a:r>
          <a:endParaRPr lang="en-IN" sz="1400" b="1" dirty="0"/>
        </a:p>
      </dgm:t>
    </dgm:pt>
    <dgm:pt modelId="{48845926-F7CD-4BE7-957A-ECD0C783E680}" type="parTrans" cxnId="{8F9F3DDC-79E6-49ED-95F2-427F6BCA886C}">
      <dgm:prSet/>
      <dgm:spPr/>
      <dgm:t>
        <a:bodyPr/>
        <a:lstStyle/>
        <a:p>
          <a:endParaRPr lang="en-IN"/>
        </a:p>
      </dgm:t>
    </dgm:pt>
    <dgm:pt modelId="{90B80703-B6AF-4CDD-9312-DAB2EBB94FAF}" type="sibTrans" cxnId="{8F9F3DDC-79E6-49ED-95F2-427F6BCA886C}">
      <dgm:prSet/>
      <dgm:spPr/>
      <dgm:t>
        <a:bodyPr/>
        <a:lstStyle/>
        <a:p>
          <a:endParaRPr lang="en-IN"/>
        </a:p>
      </dgm:t>
    </dgm:pt>
    <dgm:pt modelId="{591E2164-4D95-4B0C-9EC6-7E883E076597}">
      <dgm:prSet phldrT="[Text]"/>
      <dgm:spPr>
        <a:solidFill>
          <a:srgbClr val="002060"/>
        </a:solidFill>
      </dgm:spPr>
      <dgm:t>
        <a:bodyPr/>
        <a:lstStyle/>
        <a:p>
          <a:endParaRPr lang="en-IN"/>
        </a:p>
      </dgm:t>
    </dgm:pt>
    <dgm:pt modelId="{F40647CC-45CE-4711-8F17-D04C346DB565}" type="parTrans" cxnId="{34E7C2DC-BF50-4896-A98B-F450A9C5F0B0}">
      <dgm:prSet/>
      <dgm:spPr/>
      <dgm:t>
        <a:bodyPr/>
        <a:lstStyle/>
        <a:p>
          <a:endParaRPr lang="en-IN"/>
        </a:p>
      </dgm:t>
    </dgm:pt>
    <dgm:pt modelId="{B6780DC3-E8C8-4D96-AE14-416CD8DE686B}" type="sibTrans" cxnId="{34E7C2DC-BF50-4896-A98B-F450A9C5F0B0}">
      <dgm:prSet/>
      <dgm:spPr/>
      <dgm:t>
        <a:bodyPr/>
        <a:lstStyle/>
        <a:p>
          <a:endParaRPr lang="en-IN"/>
        </a:p>
      </dgm:t>
    </dgm:pt>
    <dgm:pt modelId="{D90E6B2D-84B8-4AC1-B39D-020D91839758}" type="pres">
      <dgm:prSet presAssocID="{214D0322-2887-4A25-954E-9F426CB1442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8AEC0ABF-D9F1-4EE0-983F-89B92ACA3F59}" type="pres">
      <dgm:prSet presAssocID="{A3D7A902-6741-4584-A46A-E0F2A48ADD56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IN"/>
        </a:p>
      </dgm:t>
    </dgm:pt>
    <dgm:pt modelId="{15729A2C-9736-4B4D-933D-552EC5CF4795}" type="pres">
      <dgm:prSet presAssocID="{FABA469F-B927-4C6C-A7E0-AD1D077435F5}" presName="Accent1" presStyleCnt="0"/>
      <dgm:spPr/>
    </dgm:pt>
    <dgm:pt modelId="{844A1FA1-DDE1-4D81-BE83-5B8C2B45CE20}" type="pres">
      <dgm:prSet presAssocID="{FABA469F-B927-4C6C-A7E0-AD1D077435F5}" presName="Accent" presStyleLbl="bgShp" presStyleIdx="0" presStyleCnt="6"/>
      <dgm:spPr/>
    </dgm:pt>
    <dgm:pt modelId="{C6494BAC-D30D-4EEC-B274-1308FEB246CB}" type="pres">
      <dgm:prSet presAssocID="{FABA469F-B927-4C6C-A7E0-AD1D077435F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D8C50CC-605E-4409-B867-EABE6AEC3F50}" type="pres">
      <dgm:prSet presAssocID="{DDECE68E-ED77-4528-8550-05A9DDAD1A3C}" presName="Accent2" presStyleCnt="0"/>
      <dgm:spPr/>
    </dgm:pt>
    <dgm:pt modelId="{EC4A0796-FEBA-4CAD-86E6-880C4E6348D6}" type="pres">
      <dgm:prSet presAssocID="{DDECE68E-ED77-4528-8550-05A9DDAD1A3C}" presName="Accent" presStyleLbl="bgShp" presStyleIdx="1" presStyleCnt="6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IN"/>
        </a:p>
      </dgm:t>
    </dgm:pt>
    <dgm:pt modelId="{29753DEC-AD68-43EF-9A8E-37FE68BFB807}" type="pres">
      <dgm:prSet presAssocID="{DDECE68E-ED77-4528-8550-05A9DDAD1A3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6AC5AD0-7170-4399-BBC6-75857EE07942}" type="pres">
      <dgm:prSet presAssocID="{B76AF112-B5CF-42C6-9487-98644741F798}" presName="Accent3" presStyleCnt="0"/>
      <dgm:spPr/>
    </dgm:pt>
    <dgm:pt modelId="{006BF87C-A4EE-4787-ADD6-1793119D27DD}" type="pres">
      <dgm:prSet presAssocID="{B76AF112-B5CF-42C6-9487-98644741F798}" presName="Accent" presStyleLbl="bgShp" presStyleIdx="2" presStyleCnt="6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IN"/>
        </a:p>
      </dgm:t>
    </dgm:pt>
    <dgm:pt modelId="{A9E02A80-A675-4A68-A94A-1ED8C8645039}" type="pres">
      <dgm:prSet presAssocID="{B76AF112-B5CF-42C6-9487-98644741F79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FDC4689-9649-4233-B0E5-E06714C13F29}" type="pres">
      <dgm:prSet presAssocID="{D6A658F2-42C0-431A-AA95-16B17EEA710B}" presName="Accent4" presStyleCnt="0"/>
      <dgm:spPr/>
    </dgm:pt>
    <dgm:pt modelId="{27B35A79-66FD-4B0B-BD9C-5AD27ACE842F}" type="pres">
      <dgm:prSet presAssocID="{D6A658F2-42C0-431A-AA95-16B17EEA710B}" presName="Accent" presStyleLbl="bgShp" presStyleIdx="3" presStyleCnt="6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IN"/>
        </a:p>
      </dgm:t>
    </dgm:pt>
    <dgm:pt modelId="{AEB48304-C81F-4258-8B76-A3BD665CBC39}" type="pres">
      <dgm:prSet presAssocID="{D6A658F2-42C0-431A-AA95-16B17EEA710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67B22C-944F-452B-B776-7620081FE0A8}" type="pres">
      <dgm:prSet presAssocID="{D79A9EAA-DE78-421F-9CB6-548EC8D937D2}" presName="Accent5" presStyleCnt="0"/>
      <dgm:spPr/>
    </dgm:pt>
    <dgm:pt modelId="{6681640D-C1DE-4182-87E6-CE61D08129D2}" type="pres">
      <dgm:prSet presAssocID="{D79A9EAA-DE78-421F-9CB6-548EC8D937D2}" presName="Accent" presStyleLbl="bgShp" presStyleIdx="4" presStyleCnt="6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IN"/>
        </a:p>
      </dgm:t>
    </dgm:pt>
    <dgm:pt modelId="{323C7412-E12B-45E2-BBD9-563BD376863F}" type="pres">
      <dgm:prSet presAssocID="{D79A9EAA-DE78-421F-9CB6-548EC8D937D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3822A28-352A-4081-9435-2A15D7B7BFBB}" type="pres">
      <dgm:prSet presAssocID="{E219716F-9439-43B8-8436-38A64C85C76F}" presName="Accent6" presStyleCnt="0"/>
      <dgm:spPr/>
    </dgm:pt>
    <dgm:pt modelId="{D1930F85-24D2-4378-8D4F-5CEB1DD46E08}" type="pres">
      <dgm:prSet presAssocID="{E219716F-9439-43B8-8436-38A64C85C76F}" presName="Accent" presStyleLbl="bgShp" presStyleIdx="5" presStyleCnt="6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IN"/>
        </a:p>
      </dgm:t>
    </dgm:pt>
    <dgm:pt modelId="{796A541E-5B54-4072-A903-94A342764C3C}" type="pres">
      <dgm:prSet presAssocID="{E219716F-9439-43B8-8436-38A64C85C76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11A006D-E8CC-4209-8ACF-B43ACD8571EB}" type="presOf" srcId="{214D0322-2887-4A25-954E-9F426CB14421}" destId="{D90E6B2D-84B8-4AC1-B39D-020D91839758}" srcOrd="0" destOrd="0" presId="urn:microsoft.com/office/officeart/2011/layout/HexagonRadial"/>
    <dgm:cxn modelId="{779EE7B5-3CC3-40C2-A227-60652826A9FC}" type="presOf" srcId="{D79A9EAA-DE78-421F-9CB6-548EC8D937D2}" destId="{323C7412-E12B-45E2-BBD9-563BD376863F}" srcOrd="0" destOrd="0" presId="urn:microsoft.com/office/officeart/2011/layout/HexagonRadial"/>
    <dgm:cxn modelId="{CC38A492-F79B-44A5-89FB-37436E702F3D}" srcId="{214D0322-2887-4A25-954E-9F426CB14421}" destId="{A3D7A902-6741-4584-A46A-E0F2A48ADD56}" srcOrd="0" destOrd="0" parTransId="{62A54FA4-A23C-463C-BFC2-466F95EAF300}" sibTransId="{5C6753D0-C529-4003-ADBB-E3B453EFFA9D}"/>
    <dgm:cxn modelId="{94A02C4B-8972-4917-BB31-7E7CA818D65E}" type="presOf" srcId="{B76AF112-B5CF-42C6-9487-98644741F798}" destId="{A9E02A80-A675-4A68-A94A-1ED8C8645039}" srcOrd="0" destOrd="0" presId="urn:microsoft.com/office/officeart/2011/layout/HexagonRadial"/>
    <dgm:cxn modelId="{EFFDBEA7-57D0-435C-B51C-516279F9DB82}" type="presOf" srcId="{E219716F-9439-43B8-8436-38A64C85C76F}" destId="{796A541E-5B54-4072-A903-94A342764C3C}" srcOrd="0" destOrd="0" presId="urn:microsoft.com/office/officeart/2011/layout/HexagonRadial"/>
    <dgm:cxn modelId="{A8CE6985-4E80-438E-BDD4-8674B2948191}" type="presOf" srcId="{FABA469F-B927-4C6C-A7E0-AD1D077435F5}" destId="{C6494BAC-D30D-4EEC-B274-1308FEB246CB}" srcOrd="0" destOrd="0" presId="urn:microsoft.com/office/officeart/2011/layout/HexagonRadial"/>
    <dgm:cxn modelId="{F898D8E7-DD92-46C6-9DCC-E101C08E4B29}" srcId="{A3D7A902-6741-4584-A46A-E0F2A48ADD56}" destId="{D6A658F2-42C0-431A-AA95-16B17EEA710B}" srcOrd="3" destOrd="0" parTransId="{3A858775-3DD6-4D4C-9BCF-9C91FB17FD91}" sibTransId="{8B4B57DF-931E-4137-8A2B-F917F9499B6D}"/>
    <dgm:cxn modelId="{6655D668-0EC1-4C0A-A689-F3AA5C936A7F}" srcId="{A3D7A902-6741-4584-A46A-E0F2A48ADD56}" destId="{B76AF112-B5CF-42C6-9487-98644741F798}" srcOrd="2" destOrd="0" parTransId="{739CABAF-C6E6-4138-9142-A7F78BDA77AB}" sibTransId="{4DEF3BBD-3F9E-48EA-A3AF-4B8B73CF67F1}"/>
    <dgm:cxn modelId="{8F9F3DDC-79E6-49ED-95F2-427F6BCA886C}" srcId="{A3D7A902-6741-4584-A46A-E0F2A48ADD56}" destId="{E219716F-9439-43B8-8436-38A64C85C76F}" srcOrd="5" destOrd="0" parTransId="{48845926-F7CD-4BE7-957A-ECD0C783E680}" sibTransId="{90B80703-B6AF-4CDD-9312-DAB2EBB94FAF}"/>
    <dgm:cxn modelId="{C8EEC015-9547-47D0-8E1F-FB27A178F50E}" type="presOf" srcId="{A3D7A902-6741-4584-A46A-E0F2A48ADD56}" destId="{8AEC0ABF-D9F1-4EE0-983F-89B92ACA3F59}" srcOrd="0" destOrd="0" presId="urn:microsoft.com/office/officeart/2011/layout/HexagonRadial"/>
    <dgm:cxn modelId="{A06A1EA5-6816-4963-883B-931032CF686B}" type="presOf" srcId="{D6A658F2-42C0-431A-AA95-16B17EEA710B}" destId="{AEB48304-C81F-4258-8B76-A3BD665CBC39}" srcOrd="0" destOrd="0" presId="urn:microsoft.com/office/officeart/2011/layout/HexagonRadial"/>
    <dgm:cxn modelId="{925DA018-13D1-4C16-A241-1EFA4A0E8530}" srcId="{A3D7A902-6741-4584-A46A-E0F2A48ADD56}" destId="{DDECE68E-ED77-4528-8550-05A9DDAD1A3C}" srcOrd="1" destOrd="0" parTransId="{BE1629B4-CDDF-4C3F-B34A-C4FFD18F6C52}" sibTransId="{18800AE2-97A8-4655-905A-017666E1EABF}"/>
    <dgm:cxn modelId="{229B7D13-E507-48FF-A2BE-8E35023653EC}" srcId="{A3D7A902-6741-4584-A46A-E0F2A48ADD56}" destId="{FABA469F-B927-4C6C-A7E0-AD1D077435F5}" srcOrd="0" destOrd="0" parTransId="{857FBD51-E422-4701-9745-0915DC0DCEDE}" sibTransId="{579EDB99-A760-4EB8-81F2-77216525070E}"/>
    <dgm:cxn modelId="{8AF22241-DD49-46C5-8C67-802869703F09}" srcId="{A3D7A902-6741-4584-A46A-E0F2A48ADD56}" destId="{D79A9EAA-DE78-421F-9CB6-548EC8D937D2}" srcOrd="4" destOrd="0" parTransId="{A86FA972-B02F-4B7B-8D01-8F8065ABDAD3}" sibTransId="{818DE75A-00A3-4EF2-9F95-6A35F49789D0}"/>
    <dgm:cxn modelId="{34E7C2DC-BF50-4896-A98B-F450A9C5F0B0}" srcId="{A3D7A902-6741-4584-A46A-E0F2A48ADD56}" destId="{591E2164-4D95-4B0C-9EC6-7E883E076597}" srcOrd="6" destOrd="0" parTransId="{F40647CC-45CE-4711-8F17-D04C346DB565}" sibTransId="{B6780DC3-E8C8-4D96-AE14-416CD8DE686B}"/>
    <dgm:cxn modelId="{1E9AE34C-26E5-47CF-A317-717B87029C93}" type="presOf" srcId="{DDECE68E-ED77-4528-8550-05A9DDAD1A3C}" destId="{29753DEC-AD68-43EF-9A8E-37FE68BFB807}" srcOrd="0" destOrd="0" presId="urn:microsoft.com/office/officeart/2011/layout/HexagonRadial"/>
    <dgm:cxn modelId="{0D2D8AD2-A80A-4B7B-B214-E1E8C86D7A16}" type="presParOf" srcId="{D90E6B2D-84B8-4AC1-B39D-020D91839758}" destId="{8AEC0ABF-D9F1-4EE0-983F-89B92ACA3F59}" srcOrd="0" destOrd="0" presId="urn:microsoft.com/office/officeart/2011/layout/HexagonRadial"/>
    <dgm:cxn modelId="{28B4C03F-5110-48F7-8397-3596F53FD5E4}" type="presParOf" srcId="{D90E6B2D-84B8-4AC1-B39D-020D91839758}" destId="{15729A2C-9736-4B4D-933D-552EC5CF4795}" srcOrd="1" destOrd="0" presId="urn:microsoft.com/office/officeart/2011/layout/HexagonRadial"/>
    <dgm:cxn modelId="{90AD495C-9A51-4585-A100-441B40513766}" type="presParOf" srcId="{15729A2C-9736-4B4D-933D-552EC5CF4795}" destId="{844A1FA1-DDE1-4D81-BE83-5B8C2B45CE20}" srcOrd="0" destOrd="0" presId="urn:microsoft.com/office/officeart/2011/layout/HexagonRadial"/>
    <dgm:cxn modelId="{651E2259-349F-4C4B-A4ED-D87275175D26}" type="presParOf" srcId="{D90E6B2D-84B8-4AC1-B39D-020D91839758}" destId="{C6494BAC-D30D-4EEC-B274-1308FEB246CB}" srcOrd="2" destOrd="0" presId="urn:microsoft.com/office/officeart/2011/layout/HexagonRadial"/>
    <dgm:cxn modelId="{A6D04574-3827-4892-A47F-52D0D6AC0DC0}" type="presParOf" srcId="{D90E6B2D-84B8-4AC1-B39D-020D91839758}" destId="{0D8C50CC-605E-4409-B867-EABE6AEC3F50}" srcOrd="3" destOrd="0" presId="urn:microsoft.com/office/officeart/2011/layout/HexagonRadial"/>
    <dgm:cxn modelId="{C7C5D348-105A-472A-8CDB-095B44CE68F7}" type="presParOf" srcId="{0D8C50CC-605E-4409-B867-EABE6AEC3F50}" destId="{EC4A0796-FEBA-4CAD-86E6-880C4E6348D6}" srcOrd="0" destOrd="0" presId="urn:microsoft.com/office/officeart/2011/layout/HexagonRadial"/>
    <dgm:cxn modelId="{31B4868A-5913-4E61-8E51-4F25C3EFBA70}" type="presParOf" srcId="{D90E6B2D-84B8-4AC1-B39D-020D91839758}" destId="{29753DEC-AD68-43EF-9A8E-37FE68BFB807}" srcOrd="4" destOrd="0" presId="urn:microsoft.com/office/officeart/2011/layout/HexagonRadial"/>
    <dgm:cxn modelId="{B9A1DC6E-F76E-42EB-A40E-4351958E4EEA}" type="presParOf" srcId="{D90E6B2D-84B8-4AC1-B39D-020D91839758}" destId="{06AC5AD0-7170-4399-BBC6-75857EE07942}" srcOrd="5" destOrd="0" presId="urn:microsoft.com/office/officeart/2011/layout/HexagonRadial"/>
    <dgm:cxn modelId="{8B5C7CCA-4F90-4E76-9682-2505D25E1D2F}" type="presParOf" srcId="{06AC5AD0-7170-4399-BBC6-75857EE07942}" destId="{006BF87C-A4EE-4787-ADD6-1793119D27DD}" srcOrd="0" destOrd="0" presId="urn:microsoft.com/office/officeart/2011/layout/HexagonRadial"/>
    <dgm:cxn modelId="{1054727C-652E-4513-A8A2-2367E28B7D0D}" type="presParOf" srcId="{D90E6B2D-84B8-4AC1-B39D-020D91839758}" destId="{A9E02A80-A675-4A68-A94A-1ED8C8645039}" srcOrd="6" destOrd="0" presId="urn:microsoft.com/office/officeart/2011/layout/HexagonRadial"/>
    <dgm:cxn modelId="{B72AC09C-1997-49E4-9C7C-52BD298D19BE}" type="presParOf" srcId="{D90E6B2D-84B8-4AC1-B39D-020D91839758}" destId="{0FDC4689-9649-4233-B0E5-E06714C13F29}" srcOrd="7" destOrd="0" presId="urn:microsoft.com/office/officeart/2011/layout/HexagonRadial"/>
    <dgm:cxn modelId="{535A1FD4-DC90-4106-8773-092C69693108}" type="presParOf" srcId="{0FDC4689-9649-4233-B0E5-E06714C13F29}" destId="{27B35A79-66FD-4B0B-BD9C-5AD27ACE842F}" srcOrd="0" destOrd="0" presId="urn:microsoft.com/office/officeart/2011/layout/HexagonRadial"/>
    <dgm:cxn modelId="{B914146B-4175-415F-8669-09941990FF16}" type="presParOf" srcId="{D90E6B2D-84B8-4AC1-B39D-020D91839758}" destId="{AEB48304-C81F-4258-8B76-A3BD665CBC39}" srcOrd="8" destOrd="0" presId="urn:microsoft.com/office/officeart/2011/layout/HexagonRadial"/>
    <dgm:cxn modelId="{E32D18F1-E813-49DA-8B46-0E3503418B45}" type="presParOf" srcId="{D90E6B2D-84B8-4AC1-B39D-020D91839758}" destId="{F167B22C-944F-452B-B776-7620081FE0A8}" srcOrd="9" destOrd="0" presId="urn:microsoft.com/office/officeart/2011/layout/HexagonRadial"/>
    <dgm:cxn modelId="{5DFD5A0F-D9E3-4C41-9A29-9373123D43EC}" type="presParOf" srcId="{F167B22C-944F-452B-B776-7620081FE0A8}" destId="{6681640D-C1DE-4182-87E6-CE61D08129D2}" srcOrd="0" destOrd="0" presId="urn:microsoft.com/office/officeart/2011/layout/HexagonRadial"/>
    <dgm:cxn modelId="{0649FAC5-E052-406B-9933-AC32D6796F36}" type="presParOf" srcId="{D90E6B2D-84B8-4AC1-B39D-020D91839758}" destId="{323C7412-E12B-45E2-BBD9-563BD376863F}" srcOrd="10" destOrd="0" presId="urn:microsoft.com/office/officeart/2011/layout/HexagonRadial"/>
    <dgm:cxn modelId="{148AB0B9-F9BD-42C3-BD5C-3F110459A2EE}" type="presParOf" srcId="{D90E6B2D-84B8-4AC1-B39D-020D91839758}" destId="{53822A28-352A-4081-9435-2A15D7B7BFBB}" srcOrd="11" destOrd="0" presId="urn:microsoft.com/office/officeart/2011/layout/HexagonRadial"/>
    <dgm:cxn modelId="{E3526D54-39F4-4D5E-84F5-6D5481D51CC9}" type="presParOf" srcId="{53822A28-352A-4081-9435-2A15D7B7BFBB}" destId="{D1930F85-24D2-4378-8D4F-5CEB1DD46E08}" srcOrd="0" destOrd="0" presId="urn:microsoft.com/office/officeart/2011/layout/HexagonRadial"/>
    <dgm:cxn modelId="{C303868E-B1F8-4EFC-9D91-6178A1608B58}" type="presParOf" srcId="{D90E6B2D-84B8-4AC1-B39D-020D91839758}" destId="{796A541E-5B54-4072-A903-94A342764C3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C0ABF-D9F1-4EE0-983F-89B92ACA3F59}">
      <dsp:nvSpPr>
        <dsp:cNvPr id="0" name=""/>
        <dsp:cNvSpPr/>
      </dsp:nvSpPr>
      <dsp:spPr>
        <a:xfrm>
          <a:off x="2926787" y="1626084"/>
          <a:ext cx="2066824" cy="1787886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Advantage MP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kern="1200" dirty="0" smtClean="0">
              <a:solidFill>
                <a:schemeClr val="accent4"/>
              </a:solidFill>
            </a:rPr>
            <a:t>http://invest.mp.gov.in/</a:t>
          </a:r>
          <a:endParaRPr lang="en-IN" sz="1000" kern="1200" dirty="0">
            <a:solidFill>
              <a:schemeClr val="accent4"/>
            </a:solidFill>
          </a:endParaRPr>
        </a:p>
      </dsp:txBody>
      <dsp:txXfrm>
        <a:off x="3269289" y="1922362"/>
        <a:ext cx="1381820" cy="1195330"/>
      </dsp:txXfrm>
    </dsp:sp>
    <dsp:sp modelId="{EC4A0796-FEBA-4CAD-86E6-880C4E6348D6}">
      <dsp:nvSpPr>
        <dsp:cNvPr id="0" name=""/>
        <dsp:cNvSpPr/>
      </dsp:nvSpPr>
      <dsp:spPr>
        <a:xfrm>
          <a:off x="4221016" y="770701"/>
          <a:ext cx="779806" cy="671906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94BAC-D30D-4EEC-B274-1308FEB246CB}">
      <dsp:nvSpPr>
        <dsp:cNvPr id="0" name=""/>
        <dsp:cNvSpPr/>
      </dsp:nvSpPr>
      <dsp:spPr>
        <a:xfrm>
          <a:off x="3117171" y="0"/>
          <a:ext cx="1693747" cy="1465290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Strategic Location</a:t>
          </a:r>
          <a:endParaRPr lang="en-IN" sz="1000" b="1" kern="1200" dirty="0"/>
        </a:p>
      </dsp:txBody>
      <dsp:txXfrm>
        <a:off x="3397861" y="242830"/>
        <a:ext cx="1132367" cy="979630"/>
      </dsp:txXfrm>
    </dsp:sp>
    <dsp:sp modelId="{006BF87C-A4EE-4787-ADD6-1793119D27DD}">
      <dsp:nvSpPr>
        <dsp:cNvPr id="0" name=""/>
        <dsp:cNvSpPr/>
      </dsp:nvSpPr>
      <dsp:spPr>
        <a:xfrm>
          <a:off x="5131111" y="2026809"/>
          <a:ext cx="779806" cy="671906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53DEC-AD68-43EF-9A8E-37FE68BFB807}">
      <dsp:nvSpPr>
        <dsp:cNvPr id="0" name=""/>
        <dsp:cNvSpPr/>
      </dsp:nvSpPr>
      <dsp:spPr>
        <a:xfrm>
          <a:off x="4670535" y="901252"/>
          <a:ext cx="1693747" cy="1465290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 smtClean="0"/>
            <a:t>Strong Resource Base</a:t>
          </a:r>
          <a:endParaRPr lang="en-IN" sz="1000" b="1" kern="1200" dirty="0"/>
        </a:p>
      </dsp:txBody>
      <dsp:txXfrm>
        <a:off x="4951225" y="1144082"/>
        <a:ext cx="1132367" cy="979630"/>
      </dsp:txXfrm>
    </dsp:sp>
    <dsp:sp modelId="{27B35A79-66FD-4B0B-BD9C-5AD27ACE842F}">
      <dsp:nvSpPr>
        <dsp:cNvPr id="0" name=""/>
        <dsp:cNvSpPr/>
      </dsp:nvSpPr>
      <dsp:spPr>
        <a:xfrm>
          <a:off x="4498900" y="3444718"/>
          <a:ext cx="779806" cy="671906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02A80-A675-4A68-A94A-1ED8C8645039}">
      <dsp:nvSpPr>
        <dsp:cNvPr id="0" name=""/>
        <dsp:cNvSpPr/>
      </dsp:nvSpPr>
      <dsp:spPr>
        <a:xfrm>
          <a:off x="4670535" y="2673008"/>
          <a:ext cx="1693747" cy="1465290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 smtClean="0"/>
            <a:t>Consistent Economic Growth</a:t>
          </a:r>
          <a:endParaRPr lang="en-IN" sz="1000" b="1" kern="1200" dirty="0"/>
        </a:p>
      </dsp:txBody>
      <dsp:txXfrm>
        <a:off x="4951225" y="2915838"/>
        <a:ext cx="1132367" cy="979630"/>
      </dsp:txXfrm>
    </dsp:sp>
    <dsp:sp modelId="{6681640D-C1DE-4182-87E6-CE61D08129D2}">
      <dsp:nvSpPr>
        <dsp:cNvPr id="0" name=""/>
        <dsp:cNvSpPr/>
      </dsp:nvSpPr>
      <dsp:spPr>
        <a:xfrm>
          <a:off x="2930633" y="3591903"/>
          <a:ext cx="779806" cy="671906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48304-C81F-4258-8B76-A3BD665CBC39}">
      <dsp:nvSpPr>
        <dsp:cNvPr id="0" name=""/>
        <dsp:cNvSpPr/>
      </dsp:nvSpPr>
      <dsp:spPr>
        <a:xfrm>
          <a:off x="3117171" y="3575269"/>
          <a:ext cx="1693747" cy="1465290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 smtClean="0"/>
            <a:t>Robust Support Infrastructure</a:t>
          </a:r>
          <a:endParaRPr lang="en-IN" sz="1000" b="1" kern="1200" dirty="0"/>
        </a:p>
      </dsp:txBody>
      <dsp:txXfrm>
        <a:off x="3397861" y="3818099"/>
        <a:ext cx="1132367" cy="979630"/>
      </dsp:txXfrm>
    </dsp:sp>
    <dsp:sp modelId="{D1930F85-24D2-4378-8D4F-5CEB1DD46E08}">
      <dsp:nvSpPr>
        <dsp:cNvPr id="0" name=""/>
        <dsp:cNvSpPr/>
      </dsp:nvSpPr>
      <dsp:spPr>
        <a:xfrm>
          <a:off x="2005634" y="2336299"/>
          <a:ext cx="779806" cy="671906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C7412-E12B-45E2-BBD9-563BD376863F}">
      <dsp:nvSpPr>
        <dsp:cNvPr id="0" name=""/>
        <dsp:cNvSpPr/>
      </dsp:nvSpPr>
      <dsp:spPr>
        <a:xfrm>
          <a:off x="1556596" y="2674017"/>
          <a:ext cx="1693747" cy="1465290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Industrial Land Bank</a:t>
          </a:r>
          <a:endParaRPr lang="en-IN" sz="1000" b="1" kern="1200" dirty="0"/>
        </a:p>
      </dsp:txBody>
      <dsp:txXfrm>
        <a:off x="1837286" y="2916847"/>
        <a:ext cx="1132367" cy="979630"/>
      </dsp:txXfrm>
    </dsp:sp>
    <dsp:sp modelId="{796A541E-5B54-4072-A903-94A342764C3C}">
      <dsp:nvSpPr>
        <dsp:cNvPr id="0" name=""/>
        <dsp:cNvSpPr/>
      </dsp:nvSpPr>
      <dsp:spPr>
        <a:xfrm>
          <a:off x="1556596" y="899235"/>
          <a:ext cx="1693747" cy="1465290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Favorable Policies</a:t>
          </a:r>
          <a:endParaRPr lang="en-IN" sz="1000" b="1" kern="1200" dirty="0"/>
        </a:p>
      </dsp:txBody>
      <dsp:txXfrm>
        <a:off x="1837286" y="1142065"/>
        <a:ext cx="1132367" cy="979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C0ABF-D9F1-4EE0-983F-89B92ACA3F59}">
      <dsp:nvSpPr>
        <dsp:cNvPr id="0" name=""/>
        <dsp:cNvSpPr/>
      </dsp:nvSpPr>
      <dsp:spPr>
        <a:xfrm>
          <a:off x="2926787" y="1626084"/>
          <a:ext cx="2066824" cy="1787886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Special Financial Assistance for MSME Industries</a:t>
          </a:r>
          <a:endParaRPr lang="en-IN" sz="1400" kern="1200" dirty="0">
            <a:solidFill>
              <a:schemeClr val="accent4"/>
            </a:solidFill>
          </a:endParaRPr>
        </a:p>
      </dsp:txBody>
      <dsp:txXfrm>
        <a:off x="3269289" y="1922362"/>
        <a:ext cx="1381820" cy="1195330"/>
      </dsp:txXfrm>
    </dsp:sp>
    <dsp:sp modelId="{EC4A0796-FEBA-4CAD-86E6-880C4E6348D6}">
      <dsp:nvSpPr>
        <dsp:cNvPr id="0" name=""/>
        <dsp:cNvSpPr/>
      </dsp:nvSpPr>
      <dsp:spPr>
        <a:xfrm>
          <a:off x="4221016" y="770701"/>
          <a:ext cx="779806" cy="671906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94BAC-D30D-4EEC-B274-1308FEB246CB}">
      <dsp:nvSpPr>
        <dsp:cNvPr id="0" name=""/>
        <dsp:cNvSpPr/>
      </dsp:nvSpPr>
      <dsp:spPr>
        <a:xfrm>
          <a:off x="3117171" y="0"/>
          <a:ext cx="1693747" cy="1465290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 smtClean="0"/>
            <a:t>Investment Promotion Assistance</a:t>
          </a:r>
          <a:endParaRPr lang="th-TH" sz="1000" b="1" kern="1200" dirty="0" smtClean="0"/>
        </a:p>
        <a:p>
          <a:pPr lvl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/>
            <a:t>ส่งเสริมการลงทุน</a:t>
          </a:r>
          <a:endParaRPr lang="en-IN" sz="1600" b="1" kern="1200" dirty="0"/>
        </a:p>
      </dsp:txBody>
      <dsp:txXfrm>
        <a:off x="3397861" y="242830"/>
        <a:ext cx="1132367" cy="979630"/>
      </dsp:txXfrm>
    </dsp:sp>
    <dsp:sp modelId="{006BF87C-A4EE-4787-ADD6-1793119D27DD}">
      <dsp:nvSpPr>
        <dsp:cNvPr id="0" name=""/>
        <dsp:cNvSpPr/>
      </dsp:nvSpPr>
      <dsp:spPr>
        <a:xfrm>
          <a:off x="5131111" y="2026809"/>
          <a:ext cx="779806" cy="671906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53DEC-AD68-43EF-9A8E-37FE68BFB807}">
      <dsp:nvSpPr>
        <dsp:cNvPr id="0" name=""/>
        <dsp:cNvSpPr/>
      </dsp:nvSpPr>
      <dsp:spPr>
        <a:xfrm>
          <a:off x="4670535" y="901252"/>
          <a:ext cx="1693747" cy="1465290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/>
            <a:t>Capital Subsidy</a:t>
          </a:r>
          <a:endParaRPr lang="th-TH" sz="1100" b="1" kern="1200" dirty="0" smtClean="0"/>
        </a:p>
        <a:p>
          <a:pPr lvl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/>
            <a:t>ช่วยเหลือต้นทุน</a:t>
          </a:r>
          <a:endParaRPr lang="en-IN" sz="1400" b="1" kern="1200" dirty="0"/>
        </a:p>
      </dsp:txBody>
      <dsp:txXfrm>
        <a:off x="4951225" y="1144082"/>
        <a:ext cx="1132367" cy="979630"/>
      </dsp:txXfrm>
    </dsp:sp>
    <dsp:sp modelId="{27B35A79-66FD-4B0B-BD9C-5AD27ACE842F}">
      <dsp:nvSpPr>
        <dsp:cNvPr id="0" name=""/>
        <dsp:cNvSpPr/>
      </dsp:nvSpPr>
      <dsp:spPr>
        <a:xfrm>
          <a:off x="4498900" y="3444718"/>
          <a:ext cx="779806" cy="671906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02A80-A675-4A68-A94A-1ED8C8645039}">
      <dsp:nvSpPr>
        <dsp:cNvPr id="0" name=""/>
        <dsp:cNvSpPr/>
      </dsp:nvSpPr>
      <dsp:spPr>
        <a:xfrm>
          <a:off x="4670535" y="2673008"/>
          <a:ext cx="1693747" cy="1465290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 smtClean="0"/>
            <a:t>Assistance on Electricity Consumption</a:t>
          </a:r>
          <a:endParaRPr lang="th-TH" sz="1000" b="1" kern="1200" dirty="0" smtClean="0"/>
        </a:p>
        <a:p>
          <a:pPr lvl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/>
            <a:t>ช่วยเหลือด้านการบริโภคไฟฟ้า</a:t>
          </a:r>
          <a:endParaRPr lang="en-IN" sz="1400" b="1" kern="1200" dirty="0"/>
        </a:p>
      </dsp:txBody>
      <dsp:txXfrm>
        <a:off x="4951225" y="2915838"/>
        <a:ext cx="1132367" cy="979630"/>
      </dsp:txXfrm>
    </dsp:sp>
    <dsp:sp modelId="{6681640D-C1DE-4182-87E6-CE61D08129D2}">
      <dsp:nvSpPr>
        <dsp:cNvPr id="0" name=""/>
        <dsp:cNvSpPr/>
      </dsp:nvSpPr>
      <dsp:spPr>
        <a:xfrm>
          <a:off x="2930633" y="3591903"/>
          <a:ext cx="779806" cy="671906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48304-C81F-4258-8B76-A3BD665CBC39}">
      <dsp:nvSpPr>
        <dsp:cNvPr id="0" name=""/>
        <dsp:cNvSpPr/>
      </dsp:nvSpPr>
      <dsp:spPr>
        <a:xfrm>
          <a:off x="3117171" y="3575269"/>
          <a:ext cx="1693747" cy="1465290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IN" sz="1000" b="1" kern="1200" dirty="0" smtClean="0"/>
            <a:t>Reimbursement on Transportation</a:t>
          </a:r>
          <a:endParaRPr lang="th-TH" sz="1000" b="1" kern="1200" dirty="0" smtClean="0"/>
        </a:p>
        <a:p>
          <a:pPr lvl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/>
            <a:t>จ่ายค่าขนส่งให้</a:t>
          </a:r>
          <a:endParaRPr lang="en-IN" sz="1600" b="1" kern="1200" dirty="0"/>
        </a:p>
      </dsp:txBody>
      <dsp:txXfrm>
        <a:off x="3397861" y="3818099"/>
        <a:ext cx="1132367" cy="979630"/>
      </dsp:txXfrm>
    </dsp:sp>
    <dsp:sp modelId="{D1930F85-24D2-4378-8D4F-5CEB1DD46E08}">
      <dsp:nvSpPr>
        <dsp:cNvPr id="0" name=""/>
        <dsp:cNvSpPr/>
      </dsp:nvSpPr>
      <dsp:spPr>
        <a:xfrm>
          <a:off x="2005634" y="2336299"/>
          <a:ext cx="779806" cy="671906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C7412-E12B-45E2-BBD9-563BD376863F}">
      <dsp:nvSpPr>
        <dsp:cNvPr id="0" name=""/>
        <dsp:cNvSpPr/>
      </dsp:nvSpPr>
      <dsp:spPr>
        <a:xfrm>
          <a:off x="1556596" y="2674017"/>
          <a:ext cx="1693747" cy="1465290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IN" sz="800" b="1" kern="1200" dirty="0" smtClean="0"/>
            <a:t>Reimbursement on Obtaining Quality Certification</a:t>
          </a:r>
          <a:endParaRPr lang="th-TH" sz="800" b="1" kern="1200" dirty="0" smtClean="0"/>
        </a:p>
        <a:p>
          <a:pPr lvl="0" algn="ctr" defTabSz="355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 smtClean="0"/>
            <a:t>จ่ายค่าเอกสารประกันคุณภาพต่างๆให้</a:t>
          </a:r>
          <a:endParaRPr lang="en-IN" sz="1200" b="1" kern="1200" dirty="0"/>
        </a:p>
      </dsp:txBody>
      <dsp:txXfrm>
        <a:off x="1837286" y="2916847"/>
        <a:ext cx="1132367" cy="979630"/>
      </dsp:txXfrm>
    </dsp:sp>
    <dsp:sp modelId="{796A541E-5B54-4072-A903-94A342764C3C}">
      <dsp:nvSpPr>
        <dsp:cNvPr id="0" name=""/>
        <dsp:cNvSpPr/>
      </dsp:nvSpPr>
      <dsp:spPr>
        <a:xfrm>
          <a:off x="1556596" y="899235"/>
          <a:ext cx="1693747" cy="1465290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IN" sz="900" b="1" kern="1200" dirty="0" smtClean="0"/>
            <a:t>Reimbursement for Promotion of R&amp;D</a:t>
          </a:r>
          <a:endParaRPr lang="th-TH" sz="900" b="1" kern="1200" dirty="0" smtClean="0"/>
        </a:p>
        <a:p>
          <a:pPr lvl="0" algn="ctr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/>
            <a:t>จ่ายค่าส่งเสริมการวิจัยและการพัฒนา</a:t>
          </a:r>
          <a:endParaRPr lang="en-IN" sz="1400" b="1" kern="1200" dirty="0"/>
        </a:p>
      </dsp:txBody>
      <dsp:txXfrm>
        <a:off x="1837286" y="1142065"/>
        <a:ext cx="1132367" cy="979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69898" cy="46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0" tIns="44055" rIns="88110" bIns="44055" numCol="1" anchor="t" anchorCtr="0" compatLnSpc="1">
            <a:prstTxWarp prst="textNoShape">
              <a:avLst/>
            </a:prstTxWarp>
          </a:bodyPr>
          <a:lstStyle>
            <a:lvl1pPr defTabSz="880815">
              <a:defRPr sz="1200" b="0"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13498" y="0"/>
            <a:ext cx="3071502" cy="46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0" tIns="44055" rIns="88110" bIns="44055" numCol="1" anchor="t" anchorCtr="0" compatLnSpc="1">
            <a:prstTxWarp prst="textNoShape">
              <a:avLst/>
            </a:prstTxWarp>
          </a:bodyPr>
          <a:lstStyle>
            <a:lvl1pPr algn="r" defTabSz="880815">
              <a:defRPr sz="1200" b="0">
                <a:ea typeface="ＭＳ Ｐゴシック" pitchFamily="-97" charset="-128"/>
              </a:defRPr>
            </a:lvl1pPr>
          </a:lstStyle>
          <a:p>
            <a:pPr>
              <a:defRPr/>
            </a:pPr>
            <a:fld id="{02672770-A670-4C9B-B610-A65858E148F3}" type="datetime1">
              <a:rPr lang="zh-CN" altLang="en-US"/>
              <a:pPr>
                <a:defRPr/>
              </a:pPr>
              <a:t>2017/3/19</a:t>
            </a:fld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902049"/>
            <a:ext cx="3069898" cy="46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0" tIns="44055" rIns="88110" bIns="44055" numCol="1" anchor="b" anchorCtr="0" compatLnSpc="1">
            <a:prstTxWarp prst="textNoShape">
              <a:avLst/>
            </a:prstTxWarp>
          </a:bodyPr>
          <a:lstStyle>
            <a:lvl1pPr defTabSz="880815">
              <a:defRPr sz="1200" b="0"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13498" y="8902049"/>
            <a:ext cx="3071502" cy="46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0" tIns="44055" rIns="88110" bIns="44055" numCol="1" anchor="b" anchorCtr="0" compatLnSpc="1">
            <a:prstTxWarp prst="textNoShape">
              <a:avLst/>
            </a:prstTxWarp>
          </a:bodyPr>
          <a:lstStyle>
            <a:lvl1pPr algn="r" defTabSz="880815">
              <a:defRPr sz="1200" b="0">
                <a:ea typeface="ＭＳ Ｐゴシック" pitchFamily="-97" charset="-128"/>
              </a:defRPr>
            </a:lvl1pPr>
          </a:lstStyle>
          <a:p>
            <a:pPr>
              <a:defRPr/>
            </a:pPr>
            <a:fld id="{1B8B7A8F-C3B8-4540-AB6C-1C8797460785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85868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69898" cy="46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0" tIns="44055" rIns="88110" bIns="44055" numCol="1" anchor="t" anchorCtr="0" compatLnSpc="1">
            <a:prstTxWarp prst="textNoShape">
              <a:avLst/>
            </a:prstTxWarp>
          </a:bodyPr>
          <a:lstStyle>
            <a:lvl1pPr defTabSz="880815">
              <a:defRPr sz="1200" b="0">
                <a:latin typeface="Calibri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13498" y="0"/>
            <a:ext cx="3071502" cy="46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0" tIns="44055" rIns="88110" bIns="44055" numCol="1" anchor="t" anchorCtr="0" compatLnSpc="1">
            <a:prstTxWarp prst="textNoShape">
              <a:avLst/>
            </a:prstTxWarp>
          </a:bodyPr>
          <a:lstStyle>
            <a:lvl1pPr algn="r" defTabSz="880815">
              <a:defRPr sz="1200" b="0">
                <a:latin typeface="Calibri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496B549D-A24C-4458-BC04-84DF750BB44D}" type="datetime1">
              <a:rPr lang="zh-CN" altLang="en-US"/>
              <a:pPr>
                <a:defRPr/>
              </a:pPr>
              <a:t>2017/3/19</a:t>
            </a:fld>
            <a:endParaRPr lang="en-US" altLang="zh-C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7698" y="4452627"/>
            <a:ext cx="5671206" cy="421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0" tIns="44055" rIns="88110" bIns="440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3" y="8902049"/>
            <a:ext cx="3069898" cy="46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0" tIns="44055" rIns="88110" bIns="44055" numCol="1" anchor="b" anchorCtr="0" compatLnSpc="1">
            <a:prstTxWarp prst="textNoShape">
              <a:avLst/>
            </a:prstTxWarp>
          </a:bodyPr>
          <a:lstStyle>
            <a:lvl1pPr defTabSz="880815">
              <a:defRPr sz="1200" b="0">
                <a:latin typeface="Calibri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13498" y="8902049"/>
            <a:ext cx="3071502" cy="46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0" tIns="44055" rIns="88110" bIns="44055" numCol="1" anchor="b" anchorCtr="0" compatLnSpc="1">
            <a:prstTxWarp prst="textNoShape">
              <a:avLst/>
            </a:prstTxWarp>
          </a:bodyPr>
          <a:lstStyle>
            <a:lvl1pPr algn="r" defTabSz="880815">
              <a:defRPr sz="1200" b="0">
                <a:latin typeface="Calibri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567829D-44C0-4CD2-9404-D5A5127C7850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57935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4013498" y="8902049"/>
            <a:ext cx="3071502" cy="46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10" tIns="44055" rIns="88110" bIns="44055" anchor="b"/>
          <a:lstStyle>
            <a:lvl1pPr defTabSz="881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881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881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881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881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1CC29E-8693-4387-B558-0B1CD38CA669}" type="slidenum">
              <a:rPr lang="zh-CN" altLang="en-US" b="0"/>
              <a:pPr algn="r" eaLnBrk="1" hangingPunct="1">
                <a:spcBef>
                  <a:spcPct val="0"/>
                </a:spcBef>
              </a:pPr>
              <a:t>1</a:t>
            </a:fld>
            <a:endParaRPr lang="en-US" altLang="zh-CN" b="0" dirty="0"/>
          </a:p>
        </p:txBody>
      </p:sp>
    </p:spTree>
    <p:extLst>
      <p:ext uri="{BB962C8B-B14F-4D97-AF65-F5344CB8AC3E}">
        <p14:creationId xmlns:p14="http://schemas.microsoft.com/office/powerpoint/2010/main" val="4048335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7730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1520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664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7814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2871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776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7642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0156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4867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1443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6089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1883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0163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2706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1642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489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2226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642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671876"/>
            <a:ext cx="9144000" cy="193277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l"/>
            <a:r>
              <a:rPr lang="en-US" sz="3400" b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Invest in Madhya Pradesh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0" b="71615" l="33529" r="57833"/>
                    </a14:imgEffect>
                  </a14:imgLayer>
                </a14:imgProps>
              </a:ext>
            </a:extLst>
          </a:blip>
          <a:srcRect l="32844" t="31297" r="41698" b="28344"/>
          <a:stretch/>
        </p:blipFill>
        <p:spPr>
          <a:xfrm>
            <a:off x="6528334" y="2273451"/>
            <a:ext cx="2348433" cy="198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115492" y="2689746"/>
            <a:ext cx="3041208" cy="19232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8" name="Rectangle 6"/>
          <p:cNvPicPr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09" b="5142"/>
          <a:stretch/>
        </p:blipFill>
        <p:spPr bwMode="auto">
          <a:xfrm>
            <a:off x="0" y="0"/>
            <a:ext cx="9156700" cy="268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0" b="71615" l="33529" r="57833"/>
                    </a14:imgEffect>
                  </a14:imgLayer>
                </a14:imgProps>
              </a:ext>
            </a:extLst>
          </a:blip>
          <a:srcRect l="32844" t="31297" r="41698" b="28344"/>
          <a:stretch/>
        </p:blipFill>
        <p:spPr>
          <a:xfrm>
            <a:off x="6676291" y="373618"/>
            <a:ext cx="2348433" cy="1980000"/>
          </a:xfrm>
          <a:prstGeom prst="rect">
            <a:avLst/>
          </a:prstGeom>
        </p:spPr>
      </p:pic>
      <p:pic>
        <p:nvPicPr>
          <p:cNvPr id="12" name="Picture 2" descr="C:\Users\devhuti.bakshi\Desktop\logo new GIS 31-05-01.jpg"/>
          <p:cNvPicPr>
            <a:picLocks noChangeAspect="1" noChangeArrowheads="1"/>
          </p:cNvPicPr>
          <p:nvPr userDrawn="1"/>
        </p:nvPicPr>
        <p:blipFill rotWithShape="1">
          <a:blip r:embed="rId5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895"/>
          <a:stretch/>
        </p:blipFill>
        <p:spPr bwMode="auto">
          <a:xfrm>
            <a:off x="6167294" y="3194062"/>
            <a:ext cx="2926747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mohit.bhasin\Desktop\20H00084.png"/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62787"/>
          <a:stretch/>
        </p:blipFill>
        <p:spPr bwMode="auto">
          <a:xfrm>
            <a:off x="-4" y="4606141"/>
            <a:ext cx="9144000" cy="225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32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37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1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72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07398-5596-4E55-BE01-2F79EFD62EEB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47413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10B48-DF07-4285-81BB-169946A61F9D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36109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64DFA-5459-4F7C-B670-FE8C2D70B769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85508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784E-BA16-476C-981A-306CA42BDEF3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0205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A53E-644E-471C-B129-06A87E802227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00937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143FB-CC36-47E6-AFB8-324F60533EE9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76071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71103-E268-4290-91F8-087AB2D906D5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2239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92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B2CCD-D88F-4F3E-A733-9DF18E109D46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78012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20DD4-EA4C-4146-9032-6C5E802A86C5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78085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1F380-6EF7-4CD3-80F8-047435650B9F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76155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06E09-E10E-4555-BB4A-4A24D72DC207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84564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C6850-E344-47A1-932A-8AF0D278E5A9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4495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E2941-F22A-409D-94A0-528F8EE193D4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03787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8970F-5F74-4E88-AE3E-E43E158C2828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13791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CFE5-DAF5-4DC7-8D4E-41FB345963CF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69158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41CE4-3763-4099-8C1E-203656FA742A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90199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4BFD2-A3D2-46AA-8126-561F3F195735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7658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9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D954-3707-4F3E-AA4B-DCF30C818F5E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78072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FEAF-1D69-4CFF-996D-540317F52291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51921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85D94-6F42-4ECB-BC39-F836B050C7BC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17068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19809-E5A9-4C25-B8C9-656AB279EF7B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87882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2C50-4E79-481A-B18B-B48B5BCB7492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15839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17DE-2C1F-456C-BE24-F5AB5F09C25C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79245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E2740-7152-44E4-80F4-E2A2122C1849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05842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98438"/>
            <a:ext cx="2095500" cy="5927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134100" cy="5927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05F07-B503-4C2F-A5F2-6A1426F53F4A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47447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98438"/>
            <a:ext cx="8382000" cy="592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7C24F-E1C1-440A-82CC-54503DBEC7D0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95787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8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405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24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2862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39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27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709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710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4775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49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8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751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4EC45-CF3D-4CC2-B089-F9658F9528BD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11514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0DC90-1317-4809-84BD-5BCFECC42445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38953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433C-D849-4D8B-87CF-C587803D7AF9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989408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3E6FA-5066-4DEC-A7EF-C664D8162735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77929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403F0-DF6A-4E9B-87F4-D2CFDFB0051B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63354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DBD79-3CF2-404C-9D10-1D53354D92DC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154449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B1DB-DE1A-4513-B0A0-6EBD165880FB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24560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5DB23-0349-410A-88B9-CC866C69A457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29341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17BA4-5AE9-49F6-9578-6C0F396EE26A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59203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69AA6-FD6C-46A5-99B7-6055C0F933CC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5660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023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8CC7-292F-40D5-9E5D-B606D6178A5E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6056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6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3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867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1350" y="64801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45BB4E6-BB78-45F1-B5E0-7DD6960EF82C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97" charset="-128"/>
          <a:cs typeface="ＭＳ Ｐゴシック" pitchFamily="-9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97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97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97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9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492" y="2689746"/>
            <a:ext cx="3041208" cy="19232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7175" name="Rectangle 6"/>
          <p:cNvPicPr>
            <a:picLocks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09" b="5142"/>
          <a:stretch/>
        </p:blipFill>
        <p:spPr bwMode="auto">
          <a:xfrm>
            <a:off x="0" y="0"/>
            <a:ext cx="9156700" cy="268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688617"/>
            <a:ext cx="6126350" cy="1917524"/>
          </a:xfrm>
          <a:prstGeom prst="rect">
            <a:avLst/>
          </a:prstGeom>
          <a:solidFill>
            <a:srgbClr val="1E51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l"/>
            <a:r>
              <a:rPr lang="en-US" sz="2800" b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Global Investors Summit 2016</a:t>
            </a:r>
          </a:p>
          <a:p>
            <a:pPr lvl="0" algn="l"/>
            <a:r>
              <a:rPr lang="en-US" sz="1600" b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22</a:t>
            </a:r>
            <a:r>
              <a:rPr lang="en-US" sz="1600" b="0" baseline="300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nd</a:t>
            </a:r>
            <a:r>
              <a:rPr lang="en-US" sz="1600" b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 &amp; 23</a:t>
            </a:r>
            <a:r>
              <a:rPr lang="en-US" sz="1600" b="0" baseline="300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rd</a:t>
            </a:r>
            <a:r>
              <a:rPr lang="en-US" sz="1600" b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 October</a:t>
            </a:r>
          </a:p>
          <a:p>
            <a:pPr lvl="0" algn="l"/>
            <a:r>
              <a:rPr lang="en-US" sz="1600" b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Brilliant Convention Centre</a:t>
            </a:r>
          </a:p>
          <a:p>
            <a:pPr lvl="0" algn="l"/>
            <a:r>
              <a:rPr lang="en-US" sz="1600" b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Indore</a:t>
            </a:r>
            <a:r>
              <a:rPr lang="en-US" sz="1600" b="0" baseline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, Madhya Pradesh, India</a:t>
            </a:r>
            <a:endParaRPr lang="en-IN" sz="1600" b="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1250" b="71615" l="33529" r="57833"/>
                    </a14:imgEffect>
                  </a14:imgLayer>
                </a14:imgProps>
              </a:ext>
            </a:extLst>
          </a:blip>
          <a:srcRect l="32844" t="31297" r="41698" b="28344"/>
          <a:stretch/>
        </p:blipFill>
        <p:spPr>
          <a:xfrm>
            <a:off x="6676291" y="373618"/>
            <a:ext cx="2348433" cy="1980000"/>
          </a:xfrm>
          <a:prstGeom prst="rect">
            <a:avLst/>
          </a:prstGeom>
        </p:spPr>
      </p:pic>
      <p:pic>
        <p:nvPicPr>
          <p:cNvPr id="7" name="Picture 2" descr="C:\Users\devhuti.bakshi\Desktop\logo new GIS 31-05-01.jpg"/>
          <p:cNvPicPr>
            <a:picLocks noChangeAspect="1" noChangeArrowheads="1"/>
          </p:cNvPicPr>
          <p:nvPr/>
        </p:nvPicPr>
        <p:blipFill rotWithShape="1">
          <a:blip r:embed="rId1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895"/>
          <a:stretch/>
        </p:blipFill>
        <p:spPr bwMode="auto">
          <a:xfrm>
            <a:off x="6167294" y="3194062"/>
            <a:ext cx="2926747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mohit.bhasin\Desktop\20H00084.png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62787"/>
          <a:stretch/>
        </p:blipFill>
        <p:spPr bwMode="auto">
          <a:xfrm>
            <a:off x="-4" y="4606141"/>
            <a:ext cx="9144000" cy="225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0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9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9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9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9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9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28588"/>
            <a:ext cx="91440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Calibri" pitchFamily="34" charset="0"/>
              <a:ea typeface="ＭＳ Ｐゴシック" pitchFamily="-97" charset="-128"/>
            </a:endParaRPr>
          </a:p>
        </p:txBody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1350" y="64801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BD4881C-F25F-457C-9C24-390AF94E1CF7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56" y="178688"/>
            <a:ext cx="1728000" cy="50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  <p:sldLayoutId id="2147484451" r:id="rId13"/>
    <p:sldLayoutId id="214748445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28588"/>
            <a:ext cx="91440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98438"/>
            <a:ext cx="822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1350" y="64801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1C7E508-74D0-4B18-BDA9-B147B4C03A8D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56" y="178688"/>
            <a:ext cx="1728000" cy="50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  <p:sldLayoutId id="214748446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492" y="2689746"/>
            <a:ext cx="3041208" cy="19232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7175" name="Rectangle 6"/>
          <p:cNvPicPr>
            <a:picLocks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09" b="5142"/>
          <a:stretch/>
        </p:blipFill>
        <p:spPr bwMode="auto">
          <a:xfrm>
            <a:off x="0" y="0"/>
            <a:ext cx="9156700" cy="268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688617"/>
            <a:ext cx="6126350" cy="1917524"/>
          </a:xfrm>
          <a:prstGeom prst="rect">
            <a:avLst/>
          </a:prstGeom>
          <a:solidFill>
            <a:srgbClr val="1E51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l"/>
            <a:r>
              <a:rPr lang="en-US" sz="2800" b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Global Investors Summit 2016</a:t>
            </a:r>
          </a:p>
          <a:p>
            <a:pPr lvl="0" algn="l"/>
            <a:r>
              <a:rPr lang="en-US" sz="1600" b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22</a:t>
            </a:r>
            <a:r>
              <a:rPr lang="en-US" sz="1600" b="0" baseline="300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nd</a:t>
            </a:r>
            <a:r>
              <a:rPr lang="en-US" sz="1600" b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 &amp; 23</a:t>
            </a:r>
            <a:r>
              <a:rPr lang="en-US" sz="1600" b="0" baseline="300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rd</a:t>
            </a:r>
            <a:r>
              <a:rPr lang="en-US" sz="1600" b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 October</a:t>
            </a:r>
          </a:p>
          <a:p>
            <a:pPr lvl="0" algn="l"/>
            <a:r>
              <a:rPr lang="en-US" sz="1600" b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Brilliant Convention Centre</a:t>
            </a:r>
          </a:p>
          <a:p>
            <a:pPr lvl="0" algn="l"/>
            <a:r>
              <a:rPr lang="en-US" sz="1600" b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Indore</a:t>
            </a:r>
            <a:r>
              <a:rPr lang="en-US" sz="1600" b="0" baseline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, Madhya Pradesh, India</a:t>
            </a:r>
            <a:endParaRPr lang="en-IN" sz="1600" b="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1250" b="71615" l="33529" r="57833"/>
                    </a14:imgEffect>
                  </a14:imgLayer>
                </a14:imgProps>
              </a:ext>
            </a:extLst>
          </a:blip>
          <a:srcRect l="32844" t="31297" r="41698" b="28344"/>
          <a:stretch/>
        </p:blipFill>
        <p:spPr>
          <a:xfrm>
            <a:off x="6676291" y="373618"/>
            <a:ext cx="2348433" cy="1980000"/>
          </a:xfrm>
          <a:prstGeom prst="rect">
            <a:avLst/>
          </a:prstGeom>
        </p:spPr>
      </p:pic>
      <p:pic>
        <p:nvPicPr>
          <p:cNvPr id="7" name="Picture 2" descr="C:\Users\devhuti.bakshi\Desktop\logo new GIS 31-05-01.jpg"/>
          <p:cNvPicPr>
            <a:picLocks noChangeAspect="1" noChangeArrowheads="1"/>
          </p:cNvPicPr>
          <p:nvPr/>
        </p:nvPicPr>
        <p:blipFill rotWithShape="1">
          <a:blip r:embed="rId1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895"/>
          <a:stretch/>
        </p:blipFill>
        <p:spPr bwMode="auto">
          <a:xfrm>
            <a:off x="6167294" y="3194062"/>
            <a:ext cx="2926747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mohit.bhasin\Desktop\20H00084.png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62787"/>
          <a:stretch/>
        </p:blipFill>
        <p:spPr bwMode="auto">
          <a:xfrm>
            <a:off x="-4" y="4606141"/>
            <a:ext cx="9144000" cy="225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34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9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9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9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9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9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28588"/>
            <a:ext cx="91440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1350" y="64801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+mn-lt"/>
                <a:ea typeface="ＭＳ Ｐゴシック" pitchFamily="-97" charset="-128"/>
              </a:defRPr>
            </a:lvl1pPr>
          </a:lstStyle>
          <a:p>
            <a:pPr>
              <a:defRPr/>
            </a:pPr>
            <a:fld id="{D109FD55-1A44-467A-A889-4B931181E332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56" y="178688"/>
            <a:ext cx="1728000" cy="50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emf"/><Relationship Id="rId18" Type="http://schemas.openxmlformats.org/officeDocument/2006/relationships/image" Target="../media/image2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" Type="http://schemas.openxmlformats.org/officeDocument/2006/relationships/image" Target="../media/image10.jpeg"/><Relationship Id="rId16" Type="http://schemas.openxmlformats.org/officeDocument/2006/relationships/image" Target="../media/image24.emf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3.emf"/><Relationship Id="rId3" Type="http://schemas.openxmlformats.org/officeDocument/2006/relationships/image" Target="../media/image29.gif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17" Type="http://schemas.openxmlformats.org/officeDocument/2006/relationships/image" Target="../media/image42.emf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1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5" Type="http://schemas.openxmlformats.org/officeDocument/2006/relationships/image" Target="../media/image40.jpeg"/><Relationship Id="rId10" Type="http://schemas.openxmlformats.org/officeDocument/2006/relationships/image" Target="../media/image36.jpeg"/><Relationship Id="rId19" Type="http://schemas.openxmlformats.org/officeDocument/2006/relationships/image" Target="../media/image44.emf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hyperlink" Target="http://www.consumerforum4complaints.com/wp-content/uploads/2011/09/Escort-group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12" Type="http://schemas.openxmlformats.org/officeDocument/2006/relationships/image" Target="../media/image5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.jpeg"/><Relationship Id="rId11" Type="http://schemas.openxmlformats.org/officeDocument/2006/relationships/image" Target="../media/image52.emf"/><Relationship Id="rId5" Type="http://schemas.openxmlformats.org/officeDocument/2006/relationships/image" Target="../media/image46.gif"/><Relationship Id="rId10" Type="http://schemas.openxmlformats.org/officeDocument/2006/relationships/image" Target="../media/image51.emf"/><Relationship Id="rId4" Type="http://schemas.openxmlformats.org/officeDocument/2006/relationships/hyperlink" Target="http://www.google.co.in/url?sa=i&amp;rct=j&amp;q=&amp;esrc=s&amp;source=images&amp;cd=&amp;cad=rja&amp;uact=8&amp;ved=0CAcQjRw&amp;url=http://www.muratec.net/tm/newstopics/s_asia/sel.html&amp;ei=VeKLVYIox6a5BPyrhugI&amp;bvm=bv.96782255,d.c2E&amp;psig=AFQjCNHXh16FBLK6G79JClqMjwwt2AoGog&amp;ust=1435317196871531" TargetMode="External"/><Relationship Id="rId9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jpe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d@mptrifac.org" TargetMode="External"/><Relationship Id="rId2" Type="http://schemas.openxmlformats.org/officeDocument/2006/relationships/hyperlink" Target="mailto:pshort@mp.gov.in" TargetMode="Externa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ndustry.gov.in/5A%20-Industrial_Promotion_Policy_2014_English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4042064"/>
            <a:ext cx="544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chemeClr val="bg1"/>
                </a:solidFill>
              </a:rPr>
              <a:t>ลงทุนที่รัฐมัธยประเทศ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98474" y="788763"/>
            <a:ext cx="4456113" cy="73866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Agricultural Production (In million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tonnes</a:t>
            </a:r>
            <a:r>
              <a:rPr lang="en-US" alt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altLang="en-US" sz="24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h-TH" altLang="en-US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ยอดการผลิตสินค้าการเกษตร (หน่วยเป็นล้านตัน)</a:t>
            </a:r>
            <a:endParaRPr lang="en-US" altLang="en-US" sz="1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ight Arrow 7"/>
          <p:cNvSpPr/>
          <p:nvPr/>
        </p:nvSpPr>
        <p:spPr>
          <a:xfrm rot="21265907">
            <a:off x="1143358" y="1353722"/>
            <a:ext cx="6772838" cy="460602"/>
          </a:xfrm>
          <a:prstGeom prst="rightArrow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EYInterstate" panose="02000503020000020004" pitchFamily="2" charset="0"/>
              </a:rPr>
              <a:t>’09-’10- ’14-’15 CAGR: 13%</a:t>
            </a:r>
            <a:endParaRPr lang="en-IN" sz="1200" dirty="0">
              <a:solidFill>
                <a:schemeClr val="tx1"/>
              </a:solidFill>
              <a:latin typeface="EYInterstate" panose="02000503020000020004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20244276">
            <a:off x="3371534" y="3895154"/>
            <a:ext cx="2049165" cy="588671"/>
          </a:xfrm>
          <a:prstGeom prst="rightArrow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EYInterstate" panose="02000503020000020004" pitchFamily="2" charset="0"/>
              </a:rPr>
              <a:t>’10-’11</a:t>
            </a:r>
            <a:r>
              <a:rPr lang="en-US" sz="1050" dirty="0" smtClean="0">
                <a:solidFill>
                  <a:schemeClr val="tx1"/>
                </a:solidFill>
                <a:latin typeface="EYInterstate" panose="02000503020000020004" pitchFamily="2" charset="0"/>
              </a:rPr>
              <a:t>- ’14-’15 CAGR: 32%</a:t>
            </a:r>
            <a:endParaRPr lang="en-IN" sz="1050" dirty="0">
              <a:solidFill>
                <a:schemeClr val="tx1"/>
              </a:solidFill>
              <a:latin typeface="EYInterstate" panose="02000503020000020004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20244276">
            <a:off x="561333" y="3895154"/>
            <a:ext cx="2049165" cy="588671"/>
          </a:xfrm>
          <a:prstGeom prst="rightArrow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EYInterstate" panose="02000503020000020004" pitchFamily="2" charset="0"/>
              </a:rPr>
              <a:t>’10-’11- ’14-’15 CAGR: 25%</a:t>
            </a:r>
            <a:endParaRPr lang="en-IN" sz="1050" dirty="0">
              <a:solidFill>
                <a:schemeClr val="tx1"/>
              </a:solidFill>
              <a:latin typeface="EYInterstate" panose="02000503020000020004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20811527">
            <a:off x="6421223" y="3786294"/>
            <a:ext cx="2049165" cy="588671"/>
          </a:xfrm>
          <a:prstGeom prst="rightArrow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EYInterstate" panose="02000503020000020004" pitchFamily="2" charset="0"/>
              </a:rPr>
              <a:t>’10-’11</a:t>
            </a:r>
            <a:r>
              <a:rPr lang="en-US" sz="1050" dirty="0" smtClean="0">
                <a:solidFill>
                  <a:schemeClr val="tx1"/>
                </a:solidFill>
                <a:latin typeface="EYInterstate" panose="02000503020000020004" pitchFamily="2" charset="0"/>
              </a:rPr>
              <a:t>- ’14-’15 CAGR: 8%</a:t>
            </a:r>
            <a:endParaRPr lang="en-IN" sz="1050" dirty="0">
              <a:solidFill>
                <a:schemeClr val="tx1"/>
              </a:solidFill>
              <a:latin typeface="EYInterstate" panose="02000503020000020004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279" y="3570908"/>
            <a:ext cx="11240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dirty="0">
                <a:latin typeface="EYInterstate" panose="02000503020000020004" pitchFamily="2" charset="0"/>
              </a:rPr>
              <a:t>Wheat Production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32466" y="3570908"/>
            <a:ext cx="1008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dirty="0" smtClean="0">
                <a:latin typeface="EYInterstate" panose="02000503020000020004" pitchFamily="2" charset="0"/>
              </a:rPr>
              <a:t>Rice </a:t>
            </a:r>
            <a:r>
              <a:rPr lang="en-IN" sz="1400" dirty="0">
                <a:latin typeface="EYInterstate" panose="02000503020000020004" pitchFamily="2" charset="0"/>
              </a:rPr>
              <a:t>Production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33807" y="3570908"/>
            <a:ext cx="1104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dirty="0" smtClean="0">
                <a:latin typeface="EYInterstate" panose="02000503020000020004" pitchFamily="2" charset="0"/>
              </a:rPr>
              <a:t>Pulses </a:t>
            </a:r>
            <a:r>
              <a:rPr lang="en-IN" sz="1400" dirty="0">
                <a:latin typeface="EYInterstate" panose="02000503020000020004" pitchFamily="2" charset="0"/>
              </a:rPr>
              <a:t>Production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124200" y="3816464"/>
            <a:ext cx="0" cy="23915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43600" y="3816464"/>
            <a:ext cx="0" cy="23915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572499" y="2971346"/>
            <a:ext cx="7948839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Remarkable Growth in Wheat, Rice and Pulses Production (In million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tonnes</a:t>
            </a:r>
            <a:r>
              <a:rPr lang="en-US" alt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altLang="en-US" sz="24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h-TH" altLang="en-US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การผลิตข้าวสาลี่ ข้าวจ้าว เมล็ดถั่ว เติบโตอย่างต่อเนื่อง (หน่วยเป็นล้านตัน)</a:t>
            </a:r>
            <a:endParaRPr lang="en-US" altLang="en-US" sz="1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>
            <a:off x="629279" y="6589034"/>
            <a:ext cx="7823200" cy="213240"/>
          </a:xfrm>
          <a:prstGeom prst="rect">
            <a:avLst/>
          </a:prstGeom>
          <a:noFill/>
          <a:ln>
            <a:noFill/>
          </a:ln>
          <a:extLst/>
        </p:spPr>
        <p:txBody>
          <a:bodyPr lIns="104498" tIns="52249" rIns="104498" bIns="52249">
            <a:spAutoFit/>
          </a:bodyPr>
          <a:lstStyle>
            <a:lvl1pPr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700" b="0" i="1" dirty="0" smtClean="0">
                <a:solidFill>
                  <a:schemeClr val="tx1"/>
                </a:solidFill>
              </a:rPr>
              <a:t>Source: </a:t>
            </a:r>
            <a:r>
              <a:rPr lang="en-IN" altLang="en-US" sz="700" b="0" i="1" dirty="0">
                <a:solidFill>
                  <a:schemeClr val="tx1"/>
                </a:solidFill>
              </a:rPr>
              <a:t>Directorate of Economics &amp; Statistics, </a:t>
            </a:r>
            <a:r>
              <a:rPr lang="en-IN" altLang="en-US" sz="700" b="0" i="1" dirty="0" smtClean="0">
                <a:solidFill>
                  <a:schemeClr val="tx1"/>
                </a:solidFill>
              </a:rPr>
              <a:t>GoMP; Department</a:t>
            </a:r>
            <a:r>
              <a:rPr lang="en-IN" altLang="en-US" sz="700" b="0" i="1" dirty="0">
                <a:solidFill>
                  <a:schemeClr val="tx1"/>
                </a:solidFill>
              </a:rPr>
              <a:t> of Farmer Welfare and Agriculture </a:t>
            </a:r>
            <a:r>
              <a:rPr lang="en-IN" altLang="en-US" sz="700" b="0" i="1" dirty="0" smtClean="0">
                <a:solidFill>
                  <a:schemeClr val="tx1"/>
                </a:solidFill>
              </a:rPr>
              <a:t>Development.</a:t>
            </a:r>
          </a:p>
        </p:txBody>
      </p:sp>
      <p:sp>
        <p:nvSpPr>
          <p:cNvPr id="37" name="Title 16"/>
          <p:cNvSpPr>
            <a:spLocks/>
          </p:cNvSpPr>
          <p:nvPr/>
        </p:nvSpPr>
        <p:spPr bwMode="auto">
          <a:xfrm>
            <a:off x="0" y="147638"/>
            <a:ext cx="73697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zh-CN" sz="1800" dirty="0">
                <a:latin typeface="Trebuchet MS" pitchFamily="34" charset="0"/>
                <a:cs typeface="Angsana New" pitchFamily="18" charset="-34"/>
              </a:rPr>
              <a:t>Abundance of Resources with Result Oriented Utilization </a:t>
            </a:r>
            <a:r>
              <a:rPr lang="en-US" altLang="zh-CN" sz="1800" dirty="0" smtClean="0">
                <a:latin typeface="Trebuchet MS" pitchFamily="34" charset="0"/>
                <a:cs typeface="Angsana New" pitchFamily="18" charset="-34"/>
              </a:rPr>
              <a:t>(2/2)</a:t>
            </a:r>
            <a:endParaRPr lang="th-TH" altLang="zh-CN" sz="1800" dirty="0" smtClean="0">
              <a:latin typeface="Trebuchet MS" pitchFamily="34" charset="0"/>
              <a:cs typeface="Angsana New" pitchFamily="18" charset="-34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th-TH" altLang="zh-CN" sz="2000" dirty="0" smtClean="0">
                <a:latin typeface="Angsana New" pitchFamily="18" charset="-34"/>
                <a:cs typeface="Angsana New" pitchFamily="18" charset="-34"/>
              </a:rPr>
              <a:t>มีทรัพยากรมากมายที่สามารถนำมาใช้ให้เกิดผล</a:t>
            </a:r>
            <a:endParaRPr lang="en-IN" altLang="zh-CN" sz="2000" dirty="0" smtClean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691343930"/>
              </p:ext>
            </p:extLst>
          </p:nvPr>
        </p:nvGraphicFramePr>
        <p:xfrm>
          <a:off x="506776" y="1597400"/>
          <a:ext cx="8169137" cy="150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734498530"/>
              </p:ext>
            </p:extLst>
          </p:nvPr>
        </p:nvGraphicFramePr>
        <p:xfrm>
          <a:off x="506776" y="4003048"/>
          <a:ext cx="2473200" cy="2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3986594510"/>
              </p:ext>
            </p:extLst>
          </p:nvPr>
        </p:nvGraphicFramePr>
        <p:xfrm>
          <a:off x="3288432" y="4003048"/>
          <a:ext cx="2473200" cy="2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4123581688"/>
              </p:ext>
            </p:extLst>
          </p:nvPr>
        </p:nvGraphicFramePr>
        <p:xfrm>
          <a:off x="6312217" y="4003048"/>
          <a:ext cx="2473200" cy="2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060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 txBox="1">
            <a:spLocks/>
          </p:cNvSpPr>
          <p:nvPr/>
        </p:nvSpPr>
        <p:spPr>
          <a:xfrm>
            <a:off x="298673" y="820448"/>
            <a:ext cx="4730527" cy="21721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/>
          <a:lstStyle>
            <a:defPPr>
              <a:defRPr lang="en-US"/>
            </a:defPPr>
            <a:lvl1pPr marL="171450" indent="-171450">
              <a:spcBef>
                <a:spcPct val="20000"/>
              </a:spcBef>
              <a:buClr>
                <a:srgbClr val="006600"/>
              </a:buClr>
              <a:buSzPct val="70000"/>
              <a:buFont typeface="Arial" pitchFamily="34" charset="0"/>
              <a:buChar char="►"/>
              <a:defRPr>
                <a:solidFill>
                  <a:schemeClr val="bg1"/>
                </a:solidFill>
                <a:latin typeface="EYInterstate" pitchFamily="2" charset="0"/>
              </a:defRPr>
            </a:lvl1pPr>
            <a:lvl2pPr marL="342900" lvl="1" indent="-168275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50000"/>
                  </a:schemeClr>
                </a:solidFill>
                <a:latin typeface="EYInterstate" panose="02000503020000020004" pitchFamily="2" charset="0"/>
              </a:defRPr>
            </a:lvl2pPr>
            <a:lvl3pPr marL="517525" indent="-184150">
              <a:spcBef>
                <a:spcPct val="20000"/>
              </a:spcBef>
              <a:buClr>
                <a:srgbClr val="006600"/>
              </a:buClr>
              <a:buSzPct val="70000"/>
              <a:buFont typeface="Arial" pitchFamily="34" charset="0"/>
              <a:buChar char="►"/>
              <a:defRPr sz="1200">
                <a:solidFill>
                  <a:schemeClr val="bg1"/>
                </a:solidFill>
                <a:latin typeface="EYInterstate Light" pitchFamily="2" charset="0"/>
              </a:defRPr>
            </a:lvl3pPr>
            <a:lvl4pPr marL="685800" indent="-168275">
              <a:spcBef>
                <a:spcPct val="20000"/>
              </a:spcBef>
              <a:buClr>
                <a:srgbClr val="006600"/>
              </a:buClr>
              <a:buSzPct val="70000"/>
              <a:buFont typeface="Arial" pitchFamily="34" charset="0"/>
              <a:buChar char="►"/>
              <a:defRPr sz="1200">
                <a:solidFill>
                  <a:schemeClr val="bg1"/>
                </a:solidFill>
                <a:latin typeface="EYInterstate Light" pitchFamily="2" charset="0"/>
              </a:defRPr>
            </a:lvl4pPr>
            <a:lvl5pPr marL="860425" indent="-174625">
              <a:spcBef>
                <a:spcPct val="20000"/>
              </a:spcBef>
              <a:buClr>
                <a:srgbClr val="006600"/>
              </a:buClr>
              <a:buSzPct val="70000"/>
              <a:buFont typeface="Arial" pitchFamily="34" charset="0"/>
              <a:buChar char="►"/>
              <a:defRPr sz="1200">
                <a:solidFill>
                  <a:schemeClr val="bg1"/>
                </a:solidFill>
                <a:latin typeface="EYInterstate Light" pitchFamily="2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346075" lvl="1" indent="-346075" fontAlgn="auto">
              <a:spcBef>
                <a:spcPts val="0"/>
              </a:spcBef>
              <a:buClr>
                <a:schemeClr val="tx1"/>
              </a:buClr>
              <a:defRPr/>
            </a:pPr>
            <a:r>
              <a:rPr lang="en-IN" sz="2000" b="0" dirty="0" smtClean="0">
                <a:solidFill>
                  <a:schemeClr val="tx1"/>
                </a:solidFill>
                <a:latin typeface="Angsana New" pitchFamily="18" charset="-34"/>
                <a:ea typeface="+mj-ea"/>
                <a:cs typeface="Angsana New" pitchFamily="18" charset="-34"/>
              </a:rPr>
              <a:t>Six fold increase in horticulture </a:t>
            </a:r>
            <a:r>
              <a:rPr lang="en-IN" sz="2000" b="0" dirty="0">
                <a:solidFill>
                  <a:schemeClr val="tx1"/>
                </a:solidFill>
                <a:latin typeface="Angsana New" pitchFamily="18" charset="-34"/>
                <a:ea typeface="+mj-ea"/>
                <a:cs typeface="Angsana New" pitchFamily="18" charset="-34"/>
              </a:rPr>
              <a:t>production </a:t>
            </a:r>
            <a:r>
              <a:rPr lang="en-IN" sz="2000" b="0" dirty="0" smtClean="0">
                <a:solidFill>
                  <a:schemeClr val="tx1"/>
                </a:solidFill>
                <a:latin typeface="Angsana New" pitchFamily="18" charset="-34"/>
                <a:ea typeface="+mj-ea"/>
                <a:cs typeface="Angsana New" pitchFamily="18" charset="-34"/>
              </a:rPr>
              <a:t>over the </a:t>
            </a:r>
            <a:r>
              <a:rPr lang="en-IN" sz="2000" b="0" dirty="0">
                <a:solidFill>
                  <a:schemeClr val="tx1"/>
                </a:solidFill>
                <a:latin typeface="Angsana New" pitchFamily="18" charset="-34"/>
                <a:ea typeface="+mj-ea"/>
                <a:cs typeface="Angsana New" pitchFamily="18" charset="-34"/>
              </a:rPr>
              <a:t>last </a:t>
            </a:r>
            <a:r>
              <a:rPr lang="en-IN" sz="2000" b="0" dirty="0" smtClean="0">
                <a:solidFill>
                  <a:schemeClr val="tx1"/>
                </a:solidFill>
                <a:latin typeface="Angsana New" pitchFamily="18" charset="-34"/>
                <a:ea typeface="+mj-ea"/>
                <a:cs typeface="Angsana New" pitchFamily="18" charset="-34"/>
              </a:rPr>
              <a:t>decade</a:t>
            </a:r>
            <a:endParaRPr lang="th-TH" sz="2000" b="0" dirty="0">
              <a:solidFill>
                <a:schemeClr val="tx1"/>
              </a:solidFill>
              <a:latin typeface="Angsana New" pitchFamily="18" charset="-34"/>
              <a:ea typeface="+mj-ea"/>
              <a:cs typeface="Angsana New" pitchFamily="18" charset="-34"/>
            </a:endParaRPr>
          </a:p>
          <a:p>
            <a:pPr marL="0" lvl="1" indent="0" fontAlgn="auto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th-TH" sz="1800" b="0" dirty="0" smtClean="0">
                <a:solidFill>
                  <a:schemeClr val="tx1"/>
                </a:solidFill>
                <a:latin typeface="Angsana New" pitchFamily="18" charset="-34"/>
                <a:ea typeface="+mj-ea"/>
                <a:cs typeface="Angsana New" pitchFamily="18" charset="-34"/>
              </a:rPr>
              <a:t>            ผลผลิตด้านพืชสวนเติบโต 6 เท่า ในช่วง 10 ปีที่ผ่านมา</a:t>
            </a:r>
            <a:endParaRPr lang="th-TH" sz="1800" b="0" dirty="0">
              <a:solidFill>
                <a:schemeClr val="tx1"/>
              </a:solidFill>
              <a:latin typeface="Angsana New" pitchFamily="18" charset="-34"/>
              <a:ea typeface="+mj-ea"/>
              <a:cs typeface="Angsana New" pitchFamily="18" charset="-34"/>
            </a:endParaRPr>
          </a:p>
          <a:p>
            <a:pPr marL="285750" lvl="1" indent="-285750" fontAlgn="auto">
              <a:spcBef>
                <a:spcPts val="0"/>
              </a:spcBef>
              <a:buClr>
                <a:schemeClr val="tx1"/>
              </a:buClr>
              <a:defRPr/>
            </a:pPr>
            <a:r>
              <a:rPr lang="en-IN" sz="2000" b="0" dirty="0" smtClean="0">
                <a:solidFill>
                  <a:schemeClr val="tx1"/>
                </a:solidFill>
                <a:latin typeface="Angsana New" pitchFamily="18" charset="-34"/>
                <a:ea typeface="+mj-ea"/>
                <a:cs typeface="Angsana New" pitchFamily="18" charset="-34"/>
              </a:rPr>
              <a:t>Recorded production of 21.6 Million MT </a:t>
            </a:r>
            <a:r>
              <a:rPr lang="en-IN" sz="2000" b="0" dirty="0">
                <a:solidFill>
                  <a:schemeClr val="tx1"/>
                </a:solidFill>
                <a:latin typeface="Angsana New" pitchFamily="18" charset="-34"/>
                <a:ea typeface="+mj-ea"/>
                <a:cs typeface="Angsana New" pitchFamily="18" charset="-34"/>
              </a:rPr>
              <a:t>in </a:t>
            </a:r>
            <a:r>
              <a:rPr lang="en-IN" sz="2000" b="0" dirty="0" smtClean="0">
                <a:solidFill>
                  <a:schemeClr val="tx1"/>
                </a:solidFill>
                <a:latin typeface="Angsana New" pitchFamily="18" charset="-34"/>
                <a:ea typeface="+mj-ea"/>
                <a:cs typeface="Angsana New" pitchFamily="18" charset="-34"/>
              </a:rPr>
              <a:t>2014–15 from 3.6 Million MT </a:t>
            </a:r>
            <a:r>
              <a:rPr lang="en-IN" sz="2000" b="0" dirty="0">
                <a:solidFill>
                  <a:schemeClr val="tx1"/>
                </a:solidFill>
                <a:latin typeface="Angsana New" pitchFamily="18" charset="-34"/>
                <a:ea typeface="+mj-ea"/>
                <a:cs typeface="Angsana New" pitchFamily="18" charset="-34"/>
              </a:rPr>
              <a:t>in </a:t>
            </a:r>
            <a:r>
              <a:rPr lang="en-IN" sz="2000" b="0" dirty="0" smtClean="0">
                <a:solidFill>
                  <a:schemeClr val="tx1"/>
                </a:solidFill>
                <a:latin typeface="Angsana New" pitchFamily="18" charset="-34"/>
                <a:ea typeface="+mj-ea"/>
                <a:cs typeface="Angsana New" pitchFamily="18" charset="-34"/>
              </a:rPr>
              <a:t>2004–05</a:t>
            </a:r>
            <a:r>
              <a:rPr lang="th-TH" sz="2000" b="0" dirty="0" smtClean="0">
                <a:solidFill>
                  <a:schemeClr val="tx1"/>
                </a:solidFill>
                <a:latin typeface="Angsana New" pitchFamily="18" charset="-34"/>
                <a:ea typeface="+mj-ea"/>
                <a:cs typeface="Angsana New" pitchFamily="18" charset="-34"/>
              </a:rPr>
              <a:t> </a:t>
            </a:r>
          </a:p>
          <a:p>
            <a:pPr marL="0" lvl="1" indent="0" fontAlgn="auto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th-TH" sz="1800" b="0" dirty="0">
                <a:solidFill>
                  <a:schemeClr val="tx1"/>
                </a:solidFill>
                <a:latin typeface="Angsana New" pitchFamily="18" charset="-34"/>
                <a:ea typeface="+mj-ea"/>
                <a:cs typeface="Angsana New" pitchFamily="18" charset="-34"/>
              </a:rPr>
              <a:t> </a:t>
            </a:r>
            <a:r>
              <a:rPr lang="th-TH" sz="1800" b="0" dirty="0" smtClean="0">
                <a:solidFill>
                  <a:schemeClr val="tx1"/>
                </a:solidFill>
                <a:latin typeface="Angsana New" pitchFamily="18" charset="-34"/>
                <a:ea typeface="+mj-ea"/>
                <a:cs typeface="Angsana New" pitchFamily="18" charset="-34"/>
              </a:rPr>
              <a:t>   มียอดผลิตสูงที่สุด 21.6</a:t>
            </a:r>
            <a:r>
              <a:rPr lang="th-TH" sz="1800" b="0" dirty="0">
                <a:solidFill>
                  <a:schemeClr val="tx1"/>
                </a:solidFill>
                <a:latin typeface="Angsana New" pitchFamily="18" charset="-34"/>
                <a:ea typeface="+mj-ea"/>
                <a:cs typeface="Angsana New" pitchFamily="18" charset="-34"/>
              </a:rPr>
              <a:t> </a:t>
            </a:r>
            <a:r>
              <a:rPr lang="th-TH" sz="1800" b="0" dirty="0" smtClean="0">
                <a:solidFill>
                  <a:schemeClr val="tx1"/>
                </a:solidFill>
                <a:latin typeface="Angsana New" pitchFamily="18" charset="-34"/>
                <a:ea typeface="+mj-ea"/>
                <a:cs typeface="Angsana New" pitchFamily="18" charset="-34"/>
              </a:rPr>
              <a:t>ล้านตันในช่วงปี 2014-2015 จาก 3.6ล้านตันในปี 2004-2005</a:t>
            </a:r>
            <a:endParaRPr lang="en-IN" sz="1800" b="0" dirty="0">
              <a:solidFill>
                <a:schemeClr val="tx1"/>
              </a:solidFill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6146" name="Picture 2" descr="Image result for Horticulture mea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118" y="1068842"/>
            <a:ext cx="3664224" cy="274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Horticulture mea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65996"/>
            <a:ext cx="3701141" cy="208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6"/>
          <p:cNvSpPr>
            <a:spLocks/>
          </p:cNvSpPr>
          <p:nvPr/>
        </p:nvSpPr>
        <p:spPr bwMode="auto">
          <a:xfrm>
            <a:off x="0" y="147638"/>
            <a:ext cx="73697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 dirty="0">
                <a:latin typeface="Trebuchet MS" pitchFamily="34" charset="0"/>
                <a:cs typeface="Angsana New" pitchFamily="18" charset="-34"/>
              </a:rPr>
              <a:t>Horticulture Snapshot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02749" y="4708025"/>
            <a:ext cx="3742290" cy="1832449"/>
            <a:chOff x="1010" y="1298"/>
            <a:chExt cx="3721" cy="2068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1010" y="3365"/>
              <a:ext cx="3631" cy="1"/>
            </a:xfrm>
            <a:prstGeom prst="line">
              <a:avLst/>
            </a:prstGeom>
            <a:noFill/>
            <a:ln w="6350">
              <a:solidFill>
                <a:srgbClr val="CCCCCC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 rot="-5026320">
              <a:off x="3416" y="1866"/>
              <a:ext cx="1590" cy="1040"/>
            </a:xfrm>
            <a:prstGeom prst="homePlate">
              <a:avLst>
                <a:gd name="adj" fmla="val 35284"/>
              </a:avLst>
            </a:prstGeom>
            <a:solidFill>
              <a:srgbClr val="002060"/>
            </a:solidFill>
            <a:ln w="6350">
              <a:noFill/>
              <a:miter lim="800000"/>
              <a:headEnd/>
              <a:tailEnd/>
            </a:ln>
          </p:spPr>
          <p:txBody>
            <a:bodyPr vert="eaVert" lIns="45720" rIns="4572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14300" indent="-114300" eaLnBrk="0" hangingPunct="0">
                <a:spcBef>
                  <a:spcPct val="30000"/>
                </a:spcBef>
                <a:buClr>
                  <a:schemeClr val="folHlink"/>
                </a:buClr>
              </a:pPr>
              <a:r>
                <a:rPr lang="en-US" sz="1400" dirty="0" smtClean="0">
                  <a:solidFill>
                    <a:srgbClr val="FFFFFF"/>
                  </a:solidFill>
                </a:rPr>
                <a:t>16.5 </a:t>
              </a:r>
              <a:r>
                <a:rPr lang="en-US" sz="1400" dirty="0">
                  <a:solidFill>
                    <a:srgbClr val="FFFFFF"/>
                  </a:solidFill>
                </a:rPr>
                <a:t>MT </a:t>
              </a:r>
            </a:p>
            <a:p>
              <a:pPr marL="114300" indent="-114300" eaLnBrk="0" hangingPunct="0">
                <a:spcBef>
                  <a:spcPct val="30000"/>
                </a:spcBef>
                <a:buClr>
                  <a:schemeClr val="folHlink"/>
                </a:buClr>
              </a:pPr>
              <a:r>
                <a:rPr lang="en-US" sz="1400" dirty="0">
                  <a:solidFill>
                    <a:srgbClr val="FFFFFF"/>
                  </a:solidFill>
                </a:rPr>
                <a:t>per </a:t>
              </a:r>
            </a:p>
            <a:p>
              <a:pPr marL="114300" indent="-114300" eaLnBrk="0" hangingPunct="0">
                <a:spcBef>
                  <a:spcPct val="30000"/>
                </a:spcBef>
                <a:buClr>
                  <a:schemeClr val="folHlink"/>
                </a:buClr>
              </a:pPr>
              <a:r>
                <a:rPr lang="en-US" sz="1400" dirty="0" smtClean="0">
                  <a:solidFill>
                    <a:srgbClr val="FFFFFF"/>
                  </a:solidFill>
                </a:rPr>
                <a:t>Hectare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 rot="5773680">
              <a:off x="925" y="1572"/>
              <a:ext cx="1589" cy="1042"/>
            </a:xfrm>
            <a:prstGeom prst="homePlate">
              <a:avLst>
                <a:gd name="adj" fmla="val 35194"/>
              </a:avLst>
            </a:prstGeom>
            <a:solidFill>
              <a:srgbClr val="808080"/>
            </a:solidFill>
            <a:ln w="6350">
              <a:noFill/>
              <a:miter lim="800000"/>
              <a:headEnd/>
              <a:tailEnd/>
            </a:ln>
          </p:spPr>
          <p:txBody>
            <a:bodyPr rot="10800000" vert="eaVert" wrap="none" lIns="45720" rIns="4572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14300" indent="-114300" eaLnBrk="0" hangingPunct="0">
                <a:spcBef>
                  <a:spcPct val="30000"/>
                </a:spcBef>
                <a:buClr>
                  <a:schemeClr val="folHlink"/>
                </a:buClr>
              </a:pPr>
              <a:r>
                <a:rPr lang="en-US" sz="1400" b="1" dirty="0" smtClean="0">
                  <a:solidFill>
                    <a:srgbClr val="FFFFFF"/>
                  </a:solidFill>
                </a:rPr>
                <a:t>12.7 MT </a:t>
              </a:r>
            </a:p>
            <a:p>
              <a:pPr marL="114300" indent="-114300" eaLnBrk="0" hangingPunct="0">
                <a:spcBef>
                  <a:spcPct val="30000"/>
                </a:spcBef>
                <a:buClr>
                  <a:schemeClr val="folHlink"/>
                </a:buClr>
              </a:pPr>
              <a:r>
                <a:rPr lang="en-US" sz="1400" b="1" dirty="0" smtClean="0">
                  <a:solidFill>
                    <a:srgbClr val="FFFFFF"/>
                  </a:solidFill>
                </a:rPr>
                <a:t>per </a:t>
              </a:r>
            </a:p>
            <a:p>
              <a:pPr marL="114300" indent="-114300" eaLnBrk="0" hangingPunct="0">
                <a:spcBef>
                  <a:spcPct val="30000"/>
                </a:spcBef>
                <a:buClr>
                  <a:schemeClr val="folHlink"/>
                </a:buClr>
              </a:pPr>
              <a:r>
                <a:rPr lang="en-US" sz="1400" b="1" dirty="0" smtClean="0">
                  <a:solidFill>
                    <a:srgbClr val="FFFFFF"/>
                  </a:solidFill>
                </a:rPr>
                <a:t>Hectare</a:t>
              </a:r>
              <a:endParaRPr lang="th-TH" sz="14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>
              <a:spLocks noChangeAspect="1" noChangeArrowheads="1"/>
            </p:cNvSpPr>
            <p:nvPr/>
          </p:nvSpPr>
          <p:spPr bwMode="auto">
            <a:xfrm rot="373680">
              <a:off x="1016" y="3025"/>
              <a:ext cx="3637" cy="123"/>
            </a:xfrm>
            <a:prstGeom prst="rect">
              <a:avLst/>
            </a:prstGeom>
            <a:solidFill>
              <a:srgbClr val="CCCCCC"/>
            </a:solidFill>
            <a:ln w="6350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737" y="3149"/>
              <a:ext cx="200" cy="216"/>
            </a:xfrm>
            <a:prstGeom prst="ellipse">
              <a:avLst/>
            </a:prstGeom>
            <a:solidFill>
              <a:srgbClr val="999999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4855" y="4049487"/>
            <a:ext cx="177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India’s National Average </a:t>
            </a:r>
            <a:endParaRPr lang="th-TH" sz="1200" dirty="0" smtClean="0"/>
          </a:p>
          <a:p>
            <a:pPr algn="ctr"/>
            <a:r>
              <a:rPr lang="th-TH" sz="1200" dirty="0" smtClean="0"/>
              <a:t>ผลผลิตโดยเฉลี่ยของประเทศอินเดีย</a:t>
            </a:r>
            <a:endParaRPr lang="en-IN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903577" y="4049487"/>
            <a:ext cx="190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MP State Average</a:t>
            </a:r>
            <a:endParaRPr lang="th-TH" sz="1200" dirty="0" smtClean="0"/>
          </a:p>
          <a:p>
            <a:r>
              <a:rPr lang="th-TH" sz="1200" dirty="0"/>
              <a:t>ผล</a:t>
            </a:r>
            <a:r>
              <a:rPr lang="th-TH" sz="1200" dirty="0" smtClean="0"/>
              <a:t>ผลิตของรัฐมัธยประเทศ</a:t>
            </a:r>
            <a:endParaRPr lang="en-IN" sz="1200" dirty="0"/>
          </a:p>
          <a:p>
            <a:r>
              <a:rPr lang="en-US" sz="1200" dirty="0" smtClean="0"/>
              <a:t> </a:t>
            </a:r>
            <a:endParaRPr lang="en-IN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02749" y="2982015"/>
            <a:ext cx="374229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Horticulture Productivity</a:t>
            </a:r>
            <a:endParaRPr lang="th-TH" sz="1600" dirty="0" smtClean="0">
              <a:solidFill>
                <a:schemeClr val="bg1"/>
              </a:solidFill>
            </a:endParaRPr>
          </a:p>
          <a:p>
            <a:pPr algn="ctr"/>
            <a:r>
              <a:rPr lang="th-TH" sz="1600" dirty="0" smtClean="0">
                <a:solidFill>
                  <a:schemeClr val="bg1"/>
                </a:solidFill>
              </a:rPr>
              <a:t>ผลผลิตพืชสวน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3857" y="4035366"/>
            <a:ext cx="88972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&lt; 30%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112703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61114" y="1392383"/>
            <a:ext cx="3973287" cy="7194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EYInterstate" panose="02000503020000020004" pitchFamily="2" charset="0"/>
              </a:rPr>
              <a:t>Horticultural Ranking of Madhya </a:t>
            </a:r>
            <a:r>
              <a:rPr lang="en-US" b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Pradesh </a:t>
            </a:r>
            <a:endParaRPr lang="th-TH" b="1" dirty="0" smtClean="0">
              <a:solidFill>
                <a:schemeClr val="bg1"/>
              </a:solidFill>
              <a:latin typeface="EYInterstate" panose="02000503020000020004" pitchFamily="2" charset="0"/>
            </a:endParaRPr>
          </a:p>
          <a:p>
            <a:pPr>
              <a:defRPr/>
            </a:pPr>
            <a:r>
              <a:rPr lang="th-TH" sz="1600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อันดับประเภทพืชสวนในรัฐมัธยประเทศ</a:t>
            </a:r>
            <a:endParaRPr lang="en-US" sz="1600" b="1" dirty="0" smtClean="0">
              <a:solidFill>
                <a:schemeClr val="bg1"/>
              </a:solidFill>
              <a:latin typeface="EYInterstate" panose="02000503020000020004" pitchFamily="2" charset="0"/>
            </a:endParaRPr>
          </a:p>
          <a:p>
            <a:pPr>
              <a:defRPr/>
            </a:pPr>
            <a:r>
              <a:rPr lang="en-US" sz="1600" b="0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(By Production)</a:t>
            </a:r>
            <a:endParaRPr lang="en-US" sz="1600" b="0" i="1" dirty="0">
              <a:solidFill>
                <a:schemeClr val="bg1"/>
              </a:solidFill>
              <a:latin typeface="EYInterstate" panose="02000503020000020004" pitchFamily="2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88224"/>
              </p:ext>
            </p:extLst>
          </p:nvPr>
        </p:nvGraphicFramePr>
        <p:xfrm>
          <a:off x="4561114" y="2339755"/>
          <a:ext cx="3973286" cy="411647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88572"/>
                <a:gridCol w="2884714"/>
              </a:tblGrid>
              <a:tr h="549791">
                <a:tc>
                  <a:txBody>
                    <a:bodyPr/>
                    <a:lstStyle/>
                    <a:p>
                      <a:r>
                        <a:rPr lang="en-US" sz="1800" b="1" kern="1200" noProof="0" dirty="0" smtClean="0">
                          <a:solidFill>
                            <a:schemeClr val="bg1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Rank</a:t>
                      </a:r>
                      <a:endParaRPr lang="th-TH" sz="1800" b="1" kern="1200" noProof="0" dirty="0" smtClean="0">
                        <a:solidFill>
                          <a:schemeClr val="bg1"/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th-TH" sz="1800" b="1" kern="1200" noProof="0" dirty="0" smtClean="0">
                          <a:solidFill>
                            <a:schemeClr val="bg1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อันดับที่</a:t>
                      </a:r>
                      <a:endParaRPr lang="en-US" sz="1800" b="1" kern="1200" noProof="0" dirty="0">
                        <a:solidFill>
                          <a:schemeClr val="bg1"/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57" marR="91457" marT="47414" marB="4741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noProof="0" dirty="0" smtClean="0">
                          <a:solidFill>
                            <a:schemeClr val="bg1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Produce</a:t>
                      </a:r>
                      <a:endParaRPr lang="th-TH" sz="1800" b="1" kern="1200" baseline="0" noProof="0" dirty="0" smtClean="0">
                        <a:solidFill>
                          <a:schemeClr val="bg1"/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baseline="0" noProof="0" dirty="0" smtClean="0">
                          <a:solidFill>
                            <a:schemeClr val="bg1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ผลิตภันฑ์</a:t>
                      </a:r>
                      <a:endParaRPr lang="en-US" sz="1800" b="1" kern="1200" baseline="0" noProof="0" dirty="0" smtClean="0">
                        <a:solidFill>
                          <a:schemeClr val="bg1"/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57" marR="91457" marT="47414" marB="47414" anchor="ctr">
                    <a:solidFill>
                      <a:srgbClr val="002060"/>
                    </a:solidFill>
                  </a:tcPr>
                </a:tc>
              </a:tr>
              <a:tr h="911847">
                <a:tc>
                  <a:txBody>
                    <a:bodyPr/>
                    <a:lstStyle/>
                    <a:p>
                      <a:r>
                        <a:rPr lang="en-US" sz="1800" b="0" kern="1200" noProof="0" dirty="0" smtClean="0">
                          <a:latin typeface="EYInterstate" panose="02000503020000020004" pitchFamily="2" charset="0"/>
                        </a:rPr>
                        <a:t>Rank 1</a:t>
                      </a:r>
                      <a:endParaRPr lang="th-TH" sz="1800" b="0" kern="1200" noProof="0" dirty="0" smtClean="0">
                        <a:latin typeface="EYInterstate" panose="02000503020000020004" pitchFamily="2" charset="0"/>
                      </a:endParaRPr>
                    </a:p>
                    <a:p>
                      <a:r>
                        <a:rPr lang="th-TH" sz="1600" b="0" kern="1200" noProof="0" dirty="0" smtClean="0">
                          <a:solidFill>
                            <a:schemeClr val="tx1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อันดับ </a:t>
                      </a:r>
                      <a:r>
                        <a:rPr lang="en-US" sz="1600" b="0" kern="1200" noProof="0" dirty="0" smtClean="0">
                          <a:latin typeface="EYInterstate" panose="02000503020000020004" pitchFamily="2" charset="0"/>
                        </a:rPr>
                        <a:t>1</a:t>
                      </a:r>
                      <a:endParaRPr lang="en-US" sz="1600" b="0" kern="1200" noProof="0" dirty="0">
                        <a:solidFill>
                          <a:schemeClr val="tx1"/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57" marR="91457" marT="47414" marB="47414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noProof="0" dirty="0" smtClean="0">
                          <a:latin typeface="EYInterstate" panose="02000503020000020004" pitchFamily="2" charset="0"/>
                        </a:rPr>
                        <a:t>Guava, Garlic, Tomato, Marigold, and Aromatic Flowers</a:t>
                      </a:r>
                      <a:endParaRPr lang="th-TH" sz="1800" b="0" kern="1200" baseline="0" noProof="0" dirty="0" smtClean="0">
                        <a:latin typeface="EYInterstate" panose="02000503020000020004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baseline="0" noProof="0" dirty="0" smtClean="0">
                          <a:latin typeface="EYInterstate" panose="02000503020000020004" pitchFamily="2" charset="0"/>
                        </a:rPr>
                        <a:t>ฝรั่ง กระเทียม ดาวเรือง ดอกไม้พันธ์หอม</a:t>
                      </a:r>
                    </a:p>
                  </a:txBody>
                  <a:tcPr marL="91457" marR="91457" marT="47414" marB="47414" anchor="ctr">
                    <a:noFill/>
                  </a:tcPr>
                </a:tc>
              </a:tr>
              <a:tr h="911847">
                <a:tc>
                  <a:txBody>
                    <a:bodyPr/>
                    <a:lstStyle/>
                    <a:p>
                      <a:r>
                        <a:rPr lang="en-US" sz="1800" b="0" kern="1200" noProof="0" dirty="0" smtClean="0">
                          <a:latin typeface="EYInterstate" panose="02000503020000020004" pitchFamily="2" charset="0"/>
                        </a:rPr>
                        <a:t>Rank 2</a:t>
                      </a:r>
                      <a:endParaRPr lang="th-TH" sz="1800" b="0" kern="1200" noProof="0" dirty="0" smtClean="0">
                        <a:latin typeface="EYInterstate" panose="02000503020000020004" pitchFamily="2" charset="0"/>
                      </a:endParaRPr>
                    </a:p>
                    <a:p>
                      <a:r>
                        <a:rPr lang="th-TH" sz="1600" b="0" kern="1200" noProof="0" dirty="0" smtClean="0">
                          <a:solidFill>
                            <a:schemeClr val="tx1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อันดับ </a:t>
                      </a:r>
                      <a:r>
                        <a:rPr lang="en-US" sz="1600" b="0" kern="1200" noProof="0" dirty="0" smtClean="0">
                          <a:latin typeface="EYInterstate" panose="02000503020000020004" pitchFamily="2" charset="0"/>
                        </a:rPr>
                        <a:t>2</a:t>
                      </a:r>
                      <a:endParaRPr lang="en-US" sz="1600" b="0" kern="1200" noProof="0" dirty="0">
                        <a:solidFill>
                          <a:schemeClr val="tx1"/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57" marR="91457" marT="47414" marB="47414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noProof="0" dirty="0" smtClean="0">
                          <a:latin typeface="EYInterstate" panose="02000503020000020004" pitchFamily="2" charset="0"/>
                        </a:rPr>
                        <a:t>Peas, Orange, Coriander, and Gooseberry</a:t>
                      </a:r>
                      <a:endParaRPr lang="th-TH" sz="1800" b="0" kern="1200" baseline="0" noProof="0" dirty="0" smtClean="0">
                        <a:latin typeface="EYInterstate" panose="02000503020000020004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baseline="0" noProof="0" dirty="0" smtClean="0">
                          <a:solidFill>
                            <a:schemeClr val="tx1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ถั่ว ส้ม  ผักชี ผลไม้กลุ่มเบอร์รี่</a:t>
                      </a:r>
                      <a:endParaRPr lang="en-US" sz="1600" b="0" kern="1200" baseline="0" noProof="0" dirty="0" smtClean="0">
                        <a:solidFill>
                          <a:schemeClr val="tx1"/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57" marR="91457" marT="47414" marB="47414" anchor="ctr">
                    <a:noFill/>
                  </a:tcPr>
                </a:tc>
              </a:tr>
              <a:tr h="1273903">
                <a:tc>
                  <a:txBody>
                    <a:bodyPr/>
                    <a:lstStyle/>
                    <a:p>
                      <a:r>
                        <a:rPr lang="en-US" sz="1800" b="0" kern="1200" noProof="0" dirty="0" smtClean="0">
                          <a:latin typeface="EYInterstate" panose="02000503020000020004" pitchFamily="2" charset="0"/>
                        </a:rPr>
                        <a:t>Rank 3</a:t>
                      </a:r>
                      <a:endParaRPr lang="th-TH" sz="1800" b="0" kern="1200" noProof="0" dirty="0" smtClean="0">
                        <a:latin typeface="EYInterstate" panose="02000503020000020004" pitchFamily="2" charset="0"/>
                      </a:endParaRPr>
                    </a:p>
                    <a:p>
                      <a:r>
                        <a:rPr lang="th-TH" sz="1600" b="0" kern="1200" noProof="0" dirty="0" smtClean="0">
                          <a:solidFill>
                            <a:schemeClr val="tx1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อันดับ </a:t>
                      </a:r>
                      <a:r>
                        <a:rPr lang="en-US" sz="1600" b="0" kern="1200" noProof="0" dirty="0" smtClean="0">
                          <a:latin typeface="EYInterstate" panose="02000503020000020004" pitchFamily="2" charset="0"/>
                        </a:rPr>
                        <a:t> 3</a:t>
                      </a:r>
                      <a:endParaRPr lang="en-US" sz="1600" b="0" kern="1200" noProof="0" dirty="0">
                        <a:solidFill>
                          <a:schemeClr val="tx1"/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57" marR="91457" marT="47414" marB="47414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noProof="0" dirty="0" smtClean="0">
                          <a:latin typeface="EYInterstate" panose="02000503020000020004" pitchFamily="2" charset="0"/>
                        </a:rPr>
                        <a:t>Onion, Muskmelon, Bottle Gourd, Pumpkin, Chilies, Sweet Orange (Malta, </a:t>
                      </a:r>
                      <a:r>
                        <a:rPr lang="en-US" sz="1800" b="0" kern="1200" baseline="0" noProof="0" dirty="0" err="1" smtClean="0">
                          <a:latin typeface="EYInterstate" panose="02000503020000020004" pitchFamily="2" charset="0"/>
                        </a:rPr>
                        <a:t>Mosambi</a:t>
                      </a:r>
                      <a:r>
                        <a:rPr lang="en-US" sz="1800" b="0" kern="1200" baseline="0" noProof="0" dirty="0" smtClean="0">
                          <a:latin typeface="EYInterstate" panose="02000503020000020004" pitchFamily="2" charset="0"/>
                        </a:rPr>
                        <a:t>) and Rose</a:t>
                      </a:r>
                      <a:endParaRPr lang="th-TH" sz="1800" b="0" kern="1200" baseline="0" noProof="0" dirty="0" smtClean="0">
                        <a:latin typeface="EYInterstate" panose="02000503020000020004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baseline="0" noProof="0" dirty="0" smtClean="0">
                          <a:solidFill>
                            <a:schemeClr val="tx1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หัวหอม  แตงไทย น้ำเต้า ฝักทอง พริก ส้มหวาน (พันธ์จากประเทศมอลตา และประทศโมซัมบิก) และดอกกุหลาบ</a:t>
                      </a:r>
                      <a:endParaRPr lang="en-US" sz="1600" b="0" kern="1200" baseline="0" noProof="0" dirty="0" smtClean="0">
                        <a:solidFill>
                          <a:schemeClr val="tx1"/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marL="91457" marR="91457" marT="47414" marB="47414" anchor="ctr"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065454" y="1319645"/>
            <a:ext cx="2242457" cy="79218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EYInterstate" panose="02000503020000020004" pitchFamily="2" charset="0"/>
              </a:rPr>
              <a:t>Total Production : 21.6</a:t>
            </a:r>
            <a:endParaRPr lang="th-TH" dirty="0" smtClean="0">
              <a:latin typeface="EYInterstate" panose="02000503020000020004" pitchFamily="2" charset="0"/>
            </a:endParaRPr>
          </a:p>
          <a:p>
            <a:pPr algn="ctr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ยอดรวมการผลิต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21.6 ล้านตัน</a:t>
            </a:r>
            <a:endParaRPr lang="en-US" sz="1600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en-US" b="0" i="1" dirty="0" smtClean="0">
                <a:latin typeface="EYInterstate" panose="02000503020000020004" pitchFamily="2" charset="0"/>
              </a:rPr>
              <a:t>(in Million MT)</a:t>
            </a:r>
            <a:endParaRPr lang="en-IN" b="0" i="1" dirty="0">
              <a:latin typeface="EYInterstate" panose="02000503020000020004" pitchFamily="2" charset="0"/>
            </a:endParaRPr>
          </a:p>
        </p:txBody>
      </p:sp>
      <p:sp>
        <p:nvSpPr>
          <p:cNvPr id="12" name="Title 16"/>
          <p:cNvSpPr>
            <a:spLocks/>
          </p:cNvSpPr>
          <p:nvPr/>
        </p:nvSpPr>
        <p:spPr bwMode="auto">
          <a:xfrm>
            <a:off x="0" y="147638"/>
            <a:ext cx="73697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 dirty="0">
                <a:latin typeface="Trebuchet MS" pitchFamily="34" charset="0"/>
                <a:cs typeface="Arial" charset="0"/>
              </a:rPr>
              <a:t>Horticulture Snapshot: Commendable Position in the </a:t>
            </a:r>
            <a:r>
              <a:rPr lang="en-US" altLang="zh-CN" sz="1800" dirty="0" smtClean="0">
                <a:latin typeface="Trebuchet MS" pitchFamily="34" charset="0"/>
                <a:cs typeface="Arial" charset="0"/>
              </a:rPr>
              <a:t>Country</a:t>
            </a:r>
            <a:endParaRPr lang="th-TH" altLang="zh-CN" sz="1800" dirty="0" smtClean="0">
              <a:latin typeface="Trebuchet MS" pitchFamily="34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th-TH" altLang="zh-CN" sz="1600" dirty="0" smtClean="0">
                <a:latin typeface="Trebuchet MS" pitchFamily="34" charset="0"/>
                <a:cs typeface="Arial" charset="0"/>
              </a:rPr>
              <a:t>ภาพรวมพืชสวน</a:t>
            </a:r>
            <a:r>
              <a:rPr lang="en-US" altLang="zh-CN" sz="1600" dirty="0" smtClean="0">
                <a:latin typeface="Trebuchet MS" pitchFamily="34" charset="0"/>
                <a:cs typeface="Arial" charset="0"/>
              </a:rPr>
              <a:t>: </a:t>
            </a:r>
            <a:r>
              <a:rPr lang="th-TH" altLang="zh-CN" sz="1600" dirty="0" smtClean="0">
                <a:latin typeface="Trebuchet MS" pitchFamily="34" charset="0"/>
                <a:cs typeface="Arial" charset="0"/>
              </a:rPr>
              <a:t>อยู่ในตำแหน่งที่น่าชื่นชมของประเทศ</a:t>
            </a:r>
            <a:endParaRPr lang="en-US" altLang="zh-CN" sz="1600" dirty="0">
              <a:latin typeface="Trebuchet MS" pitchFamily="34" charset="0"/>
              <a:cs typeface="Arial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539174976"/>
              </p:ext>
            </p:extLst>
          </p:nvPr>
        </p:nvGraphicFramePr>
        <p:xfrm>
          <a:off x="149708" y="2339755"/>
          <a:ext cx="4073949" cy="3484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36718" y="2303621"/>
            <a:ext cx="67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ดอกไม้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55952" y="2426337"/>
            <a:ext cx="1007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สมุนไพร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09926" y="3470564"/>
            <a:ext cx="659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ผลไม้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03008" y="4492823"/>
            <a:ext cx="924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เครื่องเทศ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41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>
            <a:spLocks/>
          </p:cNvSpPr>
          <p:nvPr/>
        </p:nvSpPr>
        <p:spPr bwMode="auto">
          <a:xfrm>
            <a:off x="0" y="147638"/>
            <a:ext cx="73697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 dirty="0">
                <a:latin typeface="Trebuchet MS" pitchFamily="34" charset="0"/>
                <a:cs typeface="Arial" charset="0"/>
              </a:rPr>
              <a:t>Horticulture Snapshot: </a:t>
            </a:r>
            <a:r>
              <a:rPr lang="en-US" altLang="zh-CN" sz="1800" dirty="0" smtClean="0">
                <a:latin typeface="Trebuchet MS" pitchFamily="34" charset="0"/>
                <a:cs typeface="Arial" charset="0"/>
              </a:rPr>
              <a:t>Significant Pricing Advantage…</a:t>
            </a:r>
            <a:endParaRPr lang="th-TH" altLang="zh-CN" sz="1800" dirty="0" smtClean="0">
              <a:latin typeface="Trebuchet MS" pitchFamily="34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th-TH" altLang="zh-CN" sz="1400" dirty="0" smtClean="0">
                <a:latin typeface="Trebuchet MS" pitchFamily="34" charset="0"/>
                <a:cs typeface="Arial" charset="0"/>
              </a:rPr>
              <a:t>ภาพรวมของพืชสวน</a:t>
            </a:r>
            <a:r>
              <a:rPr lang="en-US" altLang="zh-CN" sz="1400" dirty="0" smtClean="0">
                <a:latin typeface="Trebuchet MS" pitchFamily="34" charset="0"/>
                <a:cs typeface="Arial" charset="0"/>
              </a:rPr>
              <a:t>: </a:t>
            </a:r>
            <a:r>
              <a:rPr lang="th-TH" altLang="zh-CN" sz="1400" dirty="0" smtClean="0">
                <a:latin typeface="Trebuchet MS" pitchFamily="34" charset="0"/>
                <a:cs typeface="Arial" charset="0"/>
              </a:rPr>
              <a:t>ข้อได้เปรียบด้านราคาผลผลิต</a:t>
            </a:r>
            <a:endParaRPr lang="en-US" altLang="zh-CN" sz="1400" dirty="0">
              <a:latin typeface="Trebuchet MS" pitchFamily="34" charset="0"/>
              <a:cs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92097491"/>
              </p:ext>
            </p:extLst>
          </p:nvPr>
        </p:nvGraphicFramePr>
        <p:xfrm>
          <a:off x="350841" y="1274830"/>
          <a:ext cx="3960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01354124"/>
              </p:ext>
            </p:extLst>
          </p:nvPr>
        </p:nvGraphicFramePr>
        <p:xfrm>
          <a:off x="4705601" y="1273630"/>
          <a:ext cx="3960000" cy="53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98474" y="759075"/>
            <a:ext cx="8455026" cy="6463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b="1" dirty="0" smtClean="0">
                <a:cs typeface="Times New Roman" pitchFamily="18" charset="0"/>
              </a:rPr>
              <a:t>Relative Comparison with other leading producing states</a:t>
            </a:r>
            <a:endParaRPr lang="th-TH" altLang="en-US" sz="2000" b="1" dirty="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h-TH" altLang="en-US" sz="1600" dirty="0" smtClean="0"/>
              <a:t>เปรียบเทียบกับรัฐอื่นๆที่มียอดการผลิตชั้นนำ</a:t>
            </a:r>
            <a:endParaRPr lang="en-US" altLang="en-US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394862" y="1822933"/>
            <a:ext cx="720000" cy="424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C00000"/>
                </a:solidFill>
              </a:rPr>
              <a:t>US$ 14.9</a:t>
            </a:r>
            <a:endParaRPr lang="en-IN" sz="10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1542" y="1822933"/>
            <a:ext cx="720000" cy="424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B0F0"/>
                </a:solidFill>
              </a:rPr>
              <a:t>US$ 14.7</a:t>
            </a:r>
            <a:endParaRPr lang="en-IN" sz="1000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3542" y="1822933"/>
            <a:ext cx="720000" cy="424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2060"/>
                </a:solidFill>
              </a:rPr>
              <a:t>US$ 11.8</a:t>
            </a:r>
            <a:endParaRPr lang="en-IN" sz="1000" dirty="0">
              <a:solidFill>
                <a:srgbClr val="002060"/>
              </a:solidFill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629279" y="6589034"/>
            <a:ext cx="7823200" cy="213240"/>
          </a:xfrm>
          <a:prstGeom prst="rect">
            <a:avLst/>
          </a:prstGeom>
          <a:noFill/>
          <a:ln>
            <a:noFill/>
          </a:ln>
          <a:extLst/>
        </p:spPr>
        <p:txBody>
          <a:bodyPr lIns="104498" tIns="52249" rIns="104498" bIns="52249">
            <a:spAutoFit/>
          </a:bodyPr>
          <a:lstStyle>
            <a:lvl1pPr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IN" altLang="en-US" sz="700" b="0" i="1" dirty="0">
                <a:solidFill>
                  <a:schemeClr val="tx1"/>
                </a:solidFill>
              </a:rPr>
              <a:t>Note: Conversion to US$ is based on INR-USD exchange rate of 0.01455.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3885" y="1824263"/>
            <a:ext cx="131717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12 Month Average (per Quintal)</a:t>
            </a:r>
            <a:endParaRPr lang="en-IN" sz="1000" dirty="0">
              <a:solidFill>
                <a:schemeClr val="bg1"/>
              </a:solidFill>
              <a:latin typeface="EYInterstate" panose="0200050302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3885" y="1822933"/>
            <a:ext cx="3419657" cy="412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2394862" y="1483755"/>
            <a:ext cx="720000" cy="424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C00000"/>
                </a:solidFill>
              </a:rPr>
              <a:t>U.P.</a:t>
            </a:r>
            <a:endParaRPr lang="en-IN" sz="10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91542" y="1483755"/>
            <a:ext cx="720000" cy="424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B0F0"/>
                </a:solidFill>
              </a:rPr>
              <a:t>W.B.</a:t>
            </a:r>
            <a:endParaRPr lang="en-IN" sz="1000" dirty="0">
              <a:solidFill>
                <a:srgbClr val="00B0F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53542" y="1483755"/>
            <a:ext cx="720000" cy="424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2060"/>
                </a:solidFill>
              </a:rPr>
              <a:t>M.P.</a:t>
            </a:r>
            <a:endParaRPr lang="en-IN" sz="1000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99439" y="1822933"/>
            <a:ext cx="720000" cy="424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US$ 14.9</a:t>
            </a:r>
            <a:endParaRPr lang="en-IN" sz="1000" dirty="0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53503" y="1822933"/>
            <a:ext cx="720000" cy="424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2060"/>
                </a:solidFill>
              </a:rPr>
              <a:t>US$ 21.6</a:t>
            </a:r>
            <a:endParaRPr lang="en-IN" sz="10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19160" y="1824263"/>
            <a:ext cx="131717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12 Month Average (per Quintal)</a:t>
            </a:r>
            <a:endParaRPr lang="en-IN" sz="1000" dirty="0">
              <a:solidFill>
                <a:schemeClr val="bg1"/>
              </a:solidFill>
              <a:latin typeface="EYInterstate" panose="02000503020000020004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19160" y="1822933"/>
            <a:ext cx="3419657" cy="412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/>
          <p:cNvSpPr/>
          <p:nvPr/>
        </p:nvSpPr>
        <p:spPr>
          <a:xfrm>
            <a:off x="6760137" y="1483755"/>
            <a:ext cx="998604" cy="424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Maharashtra</a:t>
            </a:r>
            <a:endParaRPr lang="en-IN" sz="1000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53503" y="1483755"/>
            <a:ext cx="720000" cy="424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2060"/>
                </a:solidFill>
              </a:rPr>
              <a:t>M.P.</a:t>
            </a:r>
            <a:endParaRPr lang="en-IN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1185659"/>
            <a:ext cx="3903395" cy="255525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/>
          <a:lstStyle>
            <a:lvl1pPr marL="171450" indent="-1714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EYInterstate" pitchFamily="2" charset="0"/>
                <a:ea typeface="+mn-ea"/>
                <a:cs typeface="+mn-cs"/>
              </a:defRPr>
            </a:lvl1pPr>
            <a:lvl2pPr marL="342900" indent="-168275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517525" indent="-1841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685800" indent="-168275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EYInterstate Light" pitchFamily="2" charset="0"/>
                <a:ea typeface="+mn-ea"/>
                <a:cs typeface="+mn-cs"/>
              </a:defRPr>
            </a:lvl4pPr>
            <a:lvl5pPr marL="860425" indent="-174625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EYInterstate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1" indent="-358775" fontAlgn="auto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IN" sz="2000" b="0" dirty="0" smtClean="0">
                <a:solidFill>
                  <a:schemeClr val="tx1"/>
                </a:solidFill>
                <a:latin typeface="EYInterstate" panose="02000503020000020004" pitchFamily="2" charset="0"/>
              </a:rPr>
              <a:t>Contributes approximately 32% in the total </a:t>
            </a:r>
            <a:r>
              <a:rPr lang="en-IN" sz="2000" b="0" dirty="0">
                <a:solidFill>
                  <a:schemeClr val="tx1"/>
                </a:solidFill>
                <a:latin typeface="EYInterstate" panose="02000503020000020004" pitchFamily="2" charset="0"/>
              </a:rPr>
              <a:t>industrial </a:t>
            </a:r>
            <a:r>
              <a:rPr lang="en-IN" sz="2000" b="0" dirty="0" smtClean="0">
                <a:solidFill>
                  <a:schemeClr val="tx1"/>
                </a:solidFill>
                <a:latin typeface="EYInterstate" panose="02000503020000020004" pitchFamily="2" charset="0"/>
              </a:rPr>
              <a:t>output of Madhya Pradesh, by value</a:t>
            </a:r>
            <a:endParaRPr lang="th-TH" sz="2000" b="0" dirty="0">
              <a:solidFill>
                <a:schemeClr val="tx1"/>
              </a:solidFill>
              <a:latin typeface="EYInterstate" panose="02000503020000020004" pitchFamily="2" charset="0"/>
            </a:endParaRPr>
          </a:p>
          <a:p>
            <a:pPr marL="174625" lvl="1" indent="0" fontAlgn="auto"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  <a:defRPr/>
            </a:pPr>
            <a:r>
              <a:rPr lang="th-TH" sz="16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เมื่อคิดเป็นมูลค่าแล้ว ยอดการผลิตในอุตสหกรรมการแปรรูป</a:t>
            </a:r>
          </a:p>
          <a:p>
            <a:pPr marL="174625" lvl="1" indent="0" fontAlgn="auto"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  <a:defRPr/>
            </a:pPr>
            <a:r>
              <a:rPr lang="th-TH" sz="16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อาหารรวมในรัฐมัธยประเทศอยู่ที่ร้อยละ 32</a:t>
            </a:r>
            <a:r>
              <a:rPr lang="en-US" sz="16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sz="16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en-IN" sz="1600" b="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533400" lvl="1" indent="-358775" fontAlgn="auto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IN" sz="2000" b="0" dirty="0" smtClean="0">
                <a:solidFill>
                  <a:schemeClr val="tx1"/>
                </a:solidFill>
                <a:latin typeface="EYInterstate" panose="02000503020000020004" pitchFamily="2" charset="0"/>
              </a:rPr>
              <a:t>22 food processing units are based in the state</a:t>
            </a:r>
          </a:p>
          <a:p>
            <a:pPr marL="719138" lvl="2" indent="-185738" fontAlgn="auto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>
                <a:tab pos="533400" algn="l"/>
              </a:tabLst>
              <a:defRPr/>
            </a:pPr>
            <a:r>
              <a:rPr lang="en-IN" sz="2000" b="0" dirty="0" smtClean="0">
                <a:solidFill>
                  <a:schemeClr val="tx1"/>
                </a:solidFill>
                <a:latin typeface="EYInterstate" panose="02000503020000020004" pitchFamily="2" charset="0"/>
              </a:rPr>
              <a:t>Additionally, more than 500 SMEs are engaged in the sector</a:t>
            </a:r>
            <a:endParaRPr lang="th-TH" sz="2000" b="0" dirty="0" smtClean="0">
              <a:solidFill>
                <a:schemeClr val="tx1"/>
              </a:solidFill>
              <a:latin typeface="EYInterstate" panose="02000503020000020004" pitchFamily="2" charset="0"/>
            </a:endParaRPr>
          </a:p>
          <a:p>
            <a:pPr marL="533400" lvl="2" indent="0" fontAlgn="auto"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  <a:tabLst>
                <a:tab pos="533400" algn="l"/>
              </a:tabLst>
              <a:defRPr/>
            </a:pPr>
            <a:r>
              <a:rPr lang="th-TH" sz="16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มีโรงงานแปรรูป</a:t>
            </a:r>
            <a:r>
              <a:rPr lang="th-TH" sz="16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อาหารใน</a:t>
            </a:r>
            <a:r>
              <a:rPr lang="th-TH" sz="16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รัฐกว่า 22 โรงงาน</a:t>
            </a:r>
          </a:p>
          <a:p>
            <a:pPr marL="533400" lvl="2" indent="0" fontAlgn="auto"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  <a:tabLst>
                <a:tab pos="533400" algn="l"/>
              </a:tabLst>
              <a:defRPr/>
            </a:pPr>
            <a:r>
              <a:rPr lang="th-TH" sz="16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เป็นผู้ประกอบการธุรกิจประเภท </a:t>
            </a:r>
            <a:r>
              <a:rPr lang="en-US" sz="16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SME </a:t>
            </a:r>
            <a:r>
              <a:rPr lang="th-TH" sz="16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กว่า 500  ราย</a:t>
            </a:r>
            <a:endParaRPr lang="en-US" sz="1600" b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itle 16"/>
          <p:cNvSpPr>
            <a:spLocks/>
          </p:cNvSpPr>
          <p:nvPr/>
        </p:nvSpPr>
        <p:spPr bwMode="auto">
          <a:xfrm>
            <a:off x="0" y="147638"/>
            <a:ext cx="73697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000" dirty="0">
                <a:latin typeface="Trebuchet MS" pitchFamily="34" charset="0"/>
                <a:cs typeface="Arial" charset="0"/>
              </a:rPr>
              <a:t>Food Processing </a:t>
            </a:r>
            <a:r>
              <a:rPr lang="en-US" altLang="zh-CN" sz="2000" dirty="0" smtClean="0">
                <a:latin typeface="Trebuchet MS" pitchFamily="34" charset="0"/>
                <a:cs typeface="Arial" charset="0"/>
              </a:rPr>
              <a:t>Snapshot</a:t>
            </a:r>
            <a:endParaRPr lang="th-TH" altLang="zh-CN" sz="2000" dirty="0" smtClean="0">
              <a:latin typeface="Trebuchet MS" pitchFamily="34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th-TH" altLang="zh-CN" sz="1400" dirty="0" smtClean="0">
                <a:latin typeface="Trebuchet MS" pitchFamily="34" charset="0"/>
                <a:cs typeface="Arial" charset="0"/>
              </a:rPr>
              <a:t>ภาพรวมของการแปรรูปอาหาร</a:t>
            </a:r>
            <a:endParaRPr lang="en-US" altLang="zh-CN" sz="1400" dirty="0">
              <a:latin typeface="Trebuchet MS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538" y="4651603"/>
            <a:ext cx="8265146" cy="13543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“</a:t>
            </a:r>
            <a:r>
              <a:rPr lang="en-IN" sz="2000" i="1" dirty="0">
                <a:solidFill>
                  <a:schemeClr val="bg1"/>
                </a:solidFill>
                <a:latin typeface="EYInterstate" panose="02000503020000020004" pitchFamily="2" charset="0"/>
              </a:rPr>
              <a:t>Significant potential to increase the number of processing units, especially for </a:t>
            </a:r>
            <a:r>
              <a:rPr lang="en-IN" sz="2000" i="1" dirty="0" err="1">
                <a:solidFill>
                  <a:schemeClr val="bg1"/>
                </a:solidFill>
                <a:latin typeface="EYInterstate" panose="02000503020000020004" pitchFamily="2" charset="0"/>
              </a:rPr>
              <a:t>Aonla</a:t>
            </a:r>
            <a:r>
              <a:rPr lang="en-IN" sz="2000" i="1" dirty="0">
                <a:solidFill>
                  <a:schemeClr val="bg1"/>
                </a:solidFill>
                <a:latin typeface="EYInterstate" panose="02000503020000020004" pitchFamily="2" charset="0"/>
              </a:rPr>
              <a:t>, Garlic and Coriander with linkage to the proposed Food </a:t>
            </a:r>
            <a:r>
              <a:rPr lang="en-IN" sz="2000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Parks</a:t>
            </a:r>
            <a:r>
              <a:rPr lang="en-US" sz="2000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”</a:t>
            </a:r>
            <a:endParaRPr lang="th-TH" sz="2000" i="1" dirty="0" smtClean="0">
              <a:solidFill>
                <a:schemeClr val="bg1"/>
              </a:solidFill>
              <a:latin typeface="EYInterstate" panose="02000503020000020004" pitchFamily="2" charset="0"/>
            </a:endParaRP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จำนวน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โรงงานแปรรูปอาหารมีศักยภาพที่จะเพิ่มขึ้น โดยเฉพาะผลิตภัณฑ์ชนิด </a:t>
            </a:r>
            <a:r>
              <a:rPr lang="en-IN" i="1" dirty="0" err="1">
                <a:latin typeface="Angsana New" pitchFamily="18" charset="-34"/>
                <a:cs typeface="Angsana New" pitchFamily="18" charset="-34"/>
              </a:rPr>
              <a:t>Aonla</a:t>
            </a:r>
            <a:r>
              <a:rPr lang="en-IN" i="1" dirty="0">
                <a:latin typeface="Angsana New" pitchFamily="18" charset="-34"/>
                <a:cs typeface="Angsana New" pitchFamily="18" charset="-34"/>
              </a:rPr>
              <a:t>, Garlic </a:t>
            </a:r>
            <a:r>
              <a:rPr lang="th-TH" i="1" dirty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en-IN" i="1" dirty="0">
                <a:latin typeface="Angsana New" pitchFamily="18" charset="-34"/>
                <a:cs typeface="Angsana New" pitchFamily="18" charset="-34"/>
              </a:rPr>
              <a:t> Coriander </a:t>
            </a:r>
            <a:r>
              <a:rPr lang="th-TH" i="1" dirty="0">
                <a:latin typeface="Angsana New" pitchFamily="18" charset="-34"/>
                <a:cs typeface="Angsana New" pitchFamily="18" charset="-34"/>
              </a:rPr>
              <a:t>ซึ่งอยู่ในกลุ่มของ</a:t>
            </a:r>
            <a:r>
              <a:rPr lang="th-TH" i="1" dirty="0" smtClean="0">
                <a:latin typeface="Angsana New" pitchFamily="18" charset="-34"/>
                <a:cs typeface="Angsana New" pitchFamily="18" charset="-34"/>
              </a:rPr>
              <a:t>นโยบายสวนอาหาร หรือ</a:t>
            </a:r>
            <a:r>
              <a:rPr lang="en-IN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IN" i="1" dirty="0">
                <a:latin typeface="Angsana New" pitchFamily="18" charset="-34"/>
                <a:cs typeface="Angsana New" pitchFamily="18" charset="-34"/>
              </a:rPr>
              <a:t>Food Parks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marL="0" lvl="1" algn="ctr"/>
            <a:endParaRPr lang="en-IN" sz="1400" i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http://www.biovoicenews.com/wp-content/uploads/2016/02/foodpark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43" y="1484541"/>
            <a:ext cx="4729741" cy="26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629279" y="6589034"/>
            <a:ext cx="7823200" cy="213240"/>
          </a:xfrm>
          <a:prstGeom prst="rect">
            <a:avLst/>
          </a:prstGeom>
          <a:noFill/>
          <a:ln>
            <a:noFill/>
          </a:ln>
          <a:extLst/>
        </p:spPr>
        <p:txBody>
          <a:bodyPr lIns="104498" tIns="52249" rIns="104498" bIns="52249">
            <a:spAutoFit/>
          </a:bodyPr>
          <a:lstStyle>
            <a:lvl1pPr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IN" altLang="en-US" sz="700" b="0" i="1" dirty="0">
                <a:solidFill>
                  <a:schemeClr val="tx1"/>
                </a:solidFill>
              </a:rPr>
              <a:t>Source: Government of India, Annual Survey of Industries, Data Tables, Department of Horticulture and Food </a:t>
            </a:r>
            <a:r>
              <a:rPr lang="en-IN" altLang="en-US" sz="700" b="0" i="1" dirty="0" smtClean="0">
                <a:solidFill>
                  <a:schemeClr val="tx1"/>
                </a:solidFill>
              </a:rPr>
              <a:t>Processing.</a:t>
            </a:r>
            <a:endParaRPr lang="en-IN" altLang="en-US" sz="7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630652" y="2301747"/>
            <a:ext cx="2556000" cy="352606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lIns="90000" tIns="90000" rIns="90000" bIns="90000"/>
          <a:lstStyle/>
          <a:p>
            <a:pPr marL="171450" lvl="2" indent="-171450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IN" sz="1600" b="0" dirty="0" smtClean="0">
                <a:latin typeface="EYInterstate" panose="02000503020000020004" pitchFamily="2" charset="0"/>
              </a:rPr>
              <a:t>Well irrigated state with ten </a:t>
            </a:r>
            <a:r>
              <a:rPr lang="en-IN" sz="1600" b="0" dirty="0">
                <a:latin typeface="EYInterstate" panose="02000503020000020004" pitchFamily="2" charset="0"/>
              </a:rPr>
              <a:t>major river </a:t>
            </a:r>
            <a:r>
              <a:rPr lang="en-IN" sz="1600" b="0" dirty="0" smtClean="0">
                <a:latin typeface="EYInterstate" panose="02000503020000020004" pitchFamily="2" charset="0"/>
              </a:rPr>
              <a:t>basins</a:t>
            </a:r>
            <a:endParaRPr lang="th-TH" sz="1600" b="0" dirty="0" smtClean="0">
              <a:latin typeface="EYInterstate" panose="02000503020000020004" pitchFamily="2" charset="0"/>
            </a:endParaRPr>
          </a:p>
          <a:p>
            <a:pPr marL="0" lvl="2">
              <a:spcBef>
                <a:spcPct val="20000"/>
              </a:spcBef>
              <a:buSzPct val="100000"/>
            </a:pPr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มีระบบชลประทานที่ดี ซึ่งมีแม่น้ำสายหลัก 10 สาย</a:t>
            </a:r>
            <a:endParaRPr lang="en-IN" sz="1400" b="0" dirty="0" smtClean="0">
              <a:latin typeface="Angsana New" pitchFamily="18" charset="-34"/>
              <a:cs typeface="Angsana New" pitchFamily="18" charset="-34"/>
            </a:endParaRPr>
          </a:p>
          <a:p>
            <a:pPr marL="171450" lvl="2" indent="-171450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IN" sz="1400" dirty="0" smtClean="0">
                <a:latin typeface="EYInterstate" panose="02000503020000020004" pitchFamily="2" charset="0"/>
              </a:rPr>
              <a:t>Inland Water Bodies:</a:t>
            </a:r>
            <a:r>
              <a:rPr lang="en-IN" sz="1400" b="0" dirty="0" smtClean="0">
                <a:latin typeface="EYInterstate" panose="02000503020000020004" pitchFamily="2" charset="0"/>
              </a:rPr>
              <a:t> 0.3 million hectares</a:t>
            </a:r>
            <a:endParaRPr lang="th-TH" sz="1400" b="0" dirty="0" smtClean="0">
              <a:latin typeface="EYInterstate" panose="02000503020000020004" pitchFamily="2" charset="0"/>
            </a:endParaRPr>
          </a:p>
          <a:p>
            <a:pPr marL="0" lvl="2">
              <a:spcBef>
                <a:spcPct val="20000"/>
              </a:spcBef>
              <a:buSzPct val="100000"/>
            </a:pPr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1400" dirty="0" smtClean="0">
                <a:latin typeface="Angsana New" pitchFamily="18" charset="-34"/>
                <a:cs typeface="Angsana New" pitchFamily="18" charset="-34"/>
              </a:rPr>
              <a:t>ภายในรัฐ มีพื้นที่เก็บน้ำ</a:t>
            </a:r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กว่า 3 แสน เฮกเตอร์</a:t>
            </a:r>
            <a:endParaRPr lang="en-IN" sz="1400" b="0" dirty="0" smtClean="0">
              <a:latin typeface="Angsana New" pitchFamily="18" charset="-34"/>
              <a:cs typeface="Angsana New" pitchFamily="18" charset="-34"/>
            </a:endParaRPr>
          </a:p>
          <a:p>
            <a:pPr marL="171450" lvl="2" indent="-171450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IN" sz="1400" dirty="0" smtClean="0">
                <a:latin typeface="EYInterstate" panose="02000503020000020004" pitchFamily="2" charset="0"/>
              </a:rPr>
              <a:t>Rivers &amp; Canals:</a:t>
            </a:r>
            <a:r>
              <a:rPr lang="en-IN" sz="1400" b="0" dirty="0" smtClean="0">
                <a:latin typeface="EYInterstate" panose="02000503020000020004" pitchFamily="2" charset="0"/>
              </a:rPr>
              <a:t> 17,088 </a:t>
            </a:r>
            <a:r>
              <a:rPr lang="en-IN" sz="1400" b="0" dirty="0" err="1" smtClean="0">
                <a:latin typeface="EYInterstate" panose="02000503020000020004" pitchFamily="2" charset="0"/>
              </a:rPr>
              <a:t>Kms</a:t>
            </a:r>
            <a:endParaRPr lang="th-TH" sz="1400" b="0" dirty="0" smtClean="0">
              <a:latin typeface="EYInterstate" panose="02000503020000020004" pitchFamily="2" charset="0"/>
            </a:endParaRPr>
          </a:p>
          <a:p>
            <a:pPr marL="0" lvl="2">
              <a:spcBef>
                <a:spcPct val="20000"/>
              </a:spcBef>
              <a:buSzPct val="100000"/>
            </a:pPr>
            <a:r>
              <a:rPr lang="th-TH" sz="1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400" dirty="0" smtClean="0">
                <a:latin typeface="Angsana New" pitchFamily="18" charset="-34"/>
                <a:cs typeface="Angsana New" pitchFamily="18" charset="-34"/>
              </a:rPr>
              <a:t>   แม่น้ำและลำธาร</a:t>
            </a:r>
            <a:r>
              <a:rPr lang="en-US" sz="1400" b="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ยาว 17</a:t>
            </a:r>
            <a:r>
              <a:rPr lang="en-US" sz="1400" b="0" dirty="0" smtClean="0">
                <a:latin typeface="Angsana New" pitchFamily="18" charset="-34"/>
                <a:cs typeface="Angsana New" pitchFamily="18" charset="-34"/>
              </a:rPr>
              <a:t>,088 </a:t>
            </a:r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กม.</a:t>
            </a:r>
            <a:endParaRPr lang="en-IN" sz="1400" b="0" dirty="0" smtClean="0">
              <a:latin typeface="Angsana New" pitchFamily="18" charset="-34"/>
              <a:cs typeface="Angsana New" pitchFamily="18" charset="-34"/>
            </a:endParaRPr>
          </a:p>
          <a:p>
            <a:pPr marL="171450" lvl="2" indent="-171450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IN" sz="1400" dirty="0" smtClean="0">
                <a:latin typeface="EYInterstate" panose="02000503020000020004" pitchFamily="2" charset="0"/>
              </a:rPr>
              <a:t>Tanks &amp; Ponds:</a:t>
            </a:r>
            <a:r>
              <a:rPr lang="en-IN" sz="1400" b="0" dirty="0" smtClean="0">
                <a:latin typeface="EYInterstate" panose="02000503020000020004" pitchFamily="2" charset="0"/>
              </a:rPr>
              <a:t> over </a:t>
            </a:r>
            <a:r>
              <a:rPr lang="en-IN" sz="1400" b="0" dirty="0">
                <a:latin typeface="EYInterstate" panose="02000503020000020004" pitchFamily="2" charset="0"/>
              </a:rPr>
              <a:t>60,000 </a:t>
            </a:r>
            <a:r>
              <a:rPr lang="en-IN" sz="1400" b="0" dirty="0" smtClean="0">
                <a:latin typeface="EYInterstate" panose="02000503020000020004" pitchFamily="2" charset="0"/>
              </a:rPr>
              <a:t>hectares</a:t>
            </a:r>
            <a:endParaRPr lang="th-TH" sz="1400" b="0" dirty="0" smtClean="0">
              <a:latin typeface="EYInterstate" panose="02000503020000020004" pitchFamily="2" charset="0"/>
            </a:endParaRPr>
          </a:p>
          <a:p>
            <a:pPr marL="0" lvl="2">
              <a:spcBef>
                <a:spcPct val="20000"/>
              </a:spcBef>
              <a:buSzPct val="100000"/>
            </a:pPr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1400" dirty="0" smtClean="0">
                <a:latin typeface="Angsana New" pitchFamily="18" charset="-34"/>
                <a:cs typeface="Angsana New" pitchFamily="18" charset="-34"/>
              </a:rPr>
              <a:t>ถังและบ่อเก็บน้ำ</a:t>
            </a:r>
            <a:r>
              <a:rPr lang="en-US" sz="14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มีมากกว่า 6 หมื่น เฮกเตอร์</a:t>
            </a:r>
            <a:endParaRPr lang="en-IN" sz="1400" b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gray">
          <a:xfrm>
            <a:off x="619766" y="1753279"/>
            <a:ext cx="2556000" cy="593395"/>
          </a:xfrm>
          <a:prstGeom prst="rect">
            <a:avLst/>
          </a:prstGeom>
          <a:solidFill>
            <a:srgbClr val="002060"/>
          </a:solidFill>
          <a:ln w="19050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algn="ctr" eaLnBrk="0" hangingPunct="0">
              <a:buClr>
                <a:srgbClr val="00A28A"/>
              </a:buClr>
              <a:buFont typeface="Times" pitchFamily="18" charset="0"/>
              <a:buNone/>
            </a:pPr>
            <a:r>
              <a:rPr lang="en-US" b="1" dirty="0" smtClean="0">
                <a:solidFill>
                  <a:srgbClr val="FFFFFF"/>
                </a:solidFill>
                <a:latin typeface="EYInterstate" panose="02000503020000020004" pitchFamily="2" charset="0"/>
              </a:rPr>
              <a:t>Water</a:t>
            </a:r>
            <a:endParaRPr lang="th-TH" b="1" dirty="0" smtClean="0">
              <a:solidFill>
                <a:srgbClr val="FFFFFF"/>
              </a:solidFill>
              <a:latin typeface="EYInterstate" panose="02000503020000020004" pitchFamily="2" charset="0"/>
            </a:endParaRPr>
          </a:p>
          <a:p>
            <a:pPr algn="ctr" eaLnBrk="0" hangingPunct="0">
              <a:buClr>
                <a:srgbClr val="00A28A"/>
              </a:buClr>
              <a:buFont typeface="Times" pitchFamily="18" charset="0"/>
              <a:buNone/>
            </a:pPr>
            <a:r>
              <a:rPr lang="th-TH" sz="1400" dirty="0" smtClean="0">
                <a:solidFill>
                  <a:srgbClr val="FFFFFF"/>
                </a:solidFill>
                <a:latin typeface="EYInterstate" panose="02000503020000020004" pitchFamily="2" charset="0"/>
              </a:rPr>
              <a:t>ชลประทาน</a:t>
            </a:r>
            <a:endParaRPr lang="en-US" sz="1400" b="1" dirty="0">
              <a:solidFill>
                <a:srgbClr val="FFFFFF"/>
              </a:solidFill>
              <a:latin typeface="EYInterstate" panose="02000503020000020004" pitchFamily="2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gray">
          <a:xfrm>
            <a:off x="625248" y="841665"/>
            <a:ext cx="8213725" cy="584138"/>
          </a:xfrm>
          <a:prstGeom prst="rect">
            <a:avLst/>
          </a:prstGeom>
          <a:solidFill>
            <a:srgbClr val="002060"/>
          </a:solidFill>
          <a:ln w="28575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algn="ctr" eaLnBrk="0" hangingPunct="0">
              <a:buClr>
                <a:srgbClr val="00A28A"/>
              </a:buClr>
              <a:buFont typeface="Times" pitchFamily="18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Robust Infrastructure Available for </a:t>
            </a:r>
            <a:r>
              <a:rPr lang="en-US" sz="2400" b="1" dirty="0" err="1" smtClean="0">
                <a:solidFill>
                  <a:schemeClr val="bg1"/>
                </a:solidFill>
                <a:latin typeface="EYInterstate" panose="02000503020000020004" pitchFamily="2" charset="0"/>
              </a:rPr>
              <a:t>Agri</a:t>
            </a:r>
            <a:r>
              <a:rPr lang="en-US" sz="2400" b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 and Food Sector</a:t>
            </a:r>
            <a:endParaRPr lang="th-TH" sz="2400" b="1" dirty="0" smtClean="0">
              <a:solidFill>
                <a:schemeClr val="bg1"/>
              </a:solidFill>
              <a:latin typeface="EYInterstate" panose="02000503020000020004" pitchFamily="2" charset="0"/>
            </a:endParaRPr>
          </a:p>
          <a:p>
            <a:pPr algn="ctr" eaLnBrk="0" hangingPunct="0">
              <a:buClr>
                <a:srgbClr val="00A28A"/>
              </a:buClr>
              <a:buFont typeface="Times" pitchFamily="18" charset="0"/>
              <a:buNone/>
            </a:pPr>
            <a:r>
              <a:rPr lang="th-TH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โครงสร้าง</a:t>
            </a:r>
            <a:r>
              <a:rPr lang="th-TH" dirty="0">
                <a:solidFill>
                  <a:schemeClr val="bg1"/>
                </a:solidFill>
                <a:latin typeface="EYInterstate" panose="02000503020000020004" pitchFamily="2" charset="0"/>
              </a:rPr>
              <a:t>พื้นฐาน</a:t>
            </a:r>
            <a:r>
              <a:rPr lang="th-TH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ที่แข่งแกร่งเพื่ออุตสหกร</a:t>
            </a:r>
            <a:r>
              <a:rPr lang="th-TH" dirty="0">
                <a:solidFill>
                  <a:schemeClr val="bg1"/>
                </a:solidFill>
                <a:latin typeface="EYInterstate" panose="02000503020000020004" pitchFamily="2" charset="0"/>
              </a:rPr>
              <a:t>รมเกษตรและการแปรรูป</a:t>
            </a:r>
            <a:r>
              <a:rPr lang="th-TH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อาหาร</a:t>
            </a:r>
            <a:endParaRPr lang="th-TH" dirty="0">
              <a:solidFill>
                <a:schemeClr val="bg1"/>
              </a:solidFill>
              <a:latin typeface="EYInterstate" panose="02000503020000020004" pitchFamily="2" charset="0"/>
            </a:endParaRPr>
          </a:p>
        </p:txBody>
      </p:sp>
      <p:cxnSp>
        <p:nvCxnSpPr>
          <p:cNvPr id="42" name="AutoShape 17"/>
          <p:cNvCxnSpPr>
            <a:cxnSpLocks noChangeShapeType="1"/>
            <a:stCxn id="40" idx="2"/>
            <a:endCxn id="38" idx="0"/>
          </p:cNvCxnSpPr>
          <p:nvPr/>
        </p:nvCxnSpPr>
        <p:spPr bwMode="auto">
          <a:xfrm rot="5400000">
            <a:off x="3151201" y="172369"/>
            <a:ext cx="327476" cy="283434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ffectLst/>
        </p:spPr>
      </p:cxnSp>
      <p:sp>
        <p:nvSpPr>
          <p:cNvPr id="55" name="Rectangle 11"/>
          <p:cNvSpPr txBox="1">
            <a:spLocks noChangeArrowheads="1"/>
          </p:cNvSpPr>
          <p:nvPr/>
        </p:nvSpPr>
        <p:spPr>
          <a:xfrm>
            <a:off x="3412709" y="2384875"/>
            <a:ext cx="2556000" cy="412866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lIns="90000" tIns="90000" rIns="90000" bIns="90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1450" lvl="2" indent="-171450">
              <a:buSzPct val="100000"/>
              <a:buFont typeface="Wingdings" panose="05000000000000000000" pitchFamily="2" charset="2"/>
              <a:buChar char="§"/>
            </a:pPr>
            <a:r>
              <a:rPr lang="en-IN" sz="1600" b="0" dirty="0" smtClean="0">
                <a:latin typeface="EYInterstate" panose="02000503020000020004" pitchFamily="2" charset="0"/>
                <a:ea typeface="ＭＳ Ｐゴシック" pitchFamily="34" charset="-128"/>
              </a:rPr>
              <a:t>Significant growth in warehousing </a:t>
            </a:r>
            <a:r>
              <a:rPr lang="en-IN" sz="1600" b="0" dirty="0">
                <a:latin typeface="EYInterstate" panose="02000503020000020004" pitchFamily="2" charset="0"/>
                <a:ea typeface="ＭＳ Ｐゴシック" pitchFamily="34" charset="-128"/>
              </a:rPr>
              <a:t>capacity from </a:t>
            </a:r>
            <a:r>
              <a:rPr lang="en-IN" sz="1600" b="0" dirty="0" smtClean="0">
                <a:latin typeface="EYInterstate" panose="02000503020000020004" pitchFamily="2" charset="0"/>
                <a:ea typeface="ＭＳ Ｐゴシック" pitchFamily="34" charset="-128"/>
              </a:rPr>
              <a:t>7 Million metric </a:t>
            </a:r>
            <a:r>
              <a:rPr lang="en-IN" sz="1600" b="0" dirty="0">
                <a:latin typeface="EYInterstate" panose="02000503020000020004" pitchFamily="2" charset="0"/>
                <a:ea typeface="ＭＳ Ｐゴシック" pitchFamily="34" charset="-128"/>
              </a:rPr>
              <a:t>tonnes in 2010-11 to </a:t>
            </a:r>
            <a:r>
              <a:rPr lang="en-IN" sz="1600" b="0" dirty="0" smtClean="0">
                <a:latin typeface="EYInterstate" panose="02000503020000020004" pitchFamily="2" charset="0"/>
                <a:ea typeface="ＭＳ Ｐゴシック" pitchFamily="34" charset="-128"/>
              </a:rPr>
              <a:t>17 Million metric </a:t>
            </a:r>
            <a:r>
              <a:rPr lang="en-IN" sz="1600" b="0" dirty="0">
                <a:latin typeface="EYInterstate" panose="02000503020000020004" pitchFamily="2" charset="0"/>
                <a:ea typeface="ＭＳ Ｐゴシック" pitchFamily="34" charset="-128"/>
              </a:rPr>
              <a:t>tonnes in  </a:t>
            </a:r>
            <a:r>
              <a:rPr lang="en-IN" sz="1600" b="0" dirty="0" smtClean="0">
                <a:latin typeface="EYInterstate" panose="02000503020000020004" pitchFamily="2" charset="0"/>
                <a:ea typeface="ＭＳ Ｐゴシック" pitchFamily="34" charset="-128"/>
              </a:rPr>
              <a:t>2015-16; </a:t>
            </a:r>
            <a:r>
              <a:rPr lang="en-IN" sz="1600" b="0" dirty="0">
                <a:latin typeface="EYInterstate" panose="02000503020000020004" pitchFamily="2" charset="0"/>
                <a:ea typeface="ＭＳ Ｐゴシック" pitchFamily="34" charset="-128"/>
              </a:rPr>
              <a:t>recording an increase of approximately 150% </a:t>
            </a:r>
            <a:endParaRPr lang="th-TH" sz="1600" b="0" dirty="0" smtClean="0">
              <a:latin typeface="EYInterstate" panose="02000503020000020004" pitchFamily="2" charset="0"/>
              <a:ea typeface="ＭＳ Ｐゴシック" pitchFamily="34" charset="-128"/>
            </a:endParaRPr>
          </a:p>
          <a:p>
            <a:pPr marL="0" lvl="2" indent="0">
              <a:buSzPct val="100000"/>
              <a:buNone/>
            </a:pPr>
            <a:r>
              <a:rPr lang="th-TH" sz="14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ยอดการเติบโตด้านพื้นที่ในการเก็บสินค้าเพิ่มจาก 7 ล้านเมตริกตัน</a:t>
            </a:r>
            <a:r>
              <a:rPr lang="th-TH" sz="1400" b="0" dirty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ใน</a:t>
            </a:r>
            <a:r>
              <a:rPr lang="th-TH" sz="14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ปี 2010-2011 ถึง 17 ล้าน เมตริกตันในปี 2015-2016 ถือเป็นการเพิ่มขึ้นสูงสุดกว่า 150</a:t>
            </a:r>
            <a:r>
              <a:rPr lang="en-US" sz="14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%</a:t>
            </a:r>
            <a:endParaRPr lang="en-IN" sz="1400" b="0" dirty="0">
              <a:latin typeface="Angsana New" pitchFamily="18" charset="-34"/>
              <a:ea typeface="ＭＳ Ｐゴシック" pitchFamily="34" charset="-128"/>
              <a:cs typeface="Angsana New" pitchFamily="18" charset="-34"/>
            </a:endParaRPr>
          </a:p>
          <a:p>
            <a:pPr marL="171450" lvl="2" indent="-171450">
              <a:buSzPct val="100000"/>
              <a:buFont typeface="Wingdings" panose="05000000000000000000" pitchFamily="2" charset="2"/>
              <a:buChar char="§"/>
            </a:pPr>
            <a:r>
              <a:rPr lang="en-IN" sz="1600" b="0" dirty="0" smtClean="0">
                <a:latin typeface="EYInterstate" panose="02000503020000020004" pitchFamily="2" charset="0"/>
                <a:ea typeface="ＭＳ Ｐゴシック" pitchFamily="34" charset="-128"/>
              </a:rPr>
              <a:t>Cold </a:t>
            </a:r>
            <a:r>
              <a:rPr lang="en-IN" sz="1600" b="0" dirty="0">
                <a:latin typeface="EYInterstate" panose="02000503020000020004" pitchFamily="2" charset="0"/>
                <a:ea typeface="ＭＳ Ｐゴシック" pitchFamily="34" charset="-128"/>
              </a:rPr>
              <a:t>storage capacity of </a:t>
            </a:r>
            <a:r>
              <a:rPr lang="en-IN" sz="1600" b="0" dirty="0" smtClean="0">
                <a:latin typeface="EYInterstate" panose="02000503020000020004" pitchFamily="2" charset="0"/>
                <a:ea typeface="ＭＳ Ｐゴシック" pitchFamily="34" charset="-128"/>
              </a:rPr>
              <a:t>approximately 1 Million metric tonnes</a:t>
            </a:r>
            <a:endParaRPr lang="th-TH" sz="1600" b="0" dirty="0" smtClean="0">
              <a:latin typeface="EYInterstate" panose="02000503020000020004" pitchFamily="2" charset="0"/>
              <a:ea typeface="ＭＳ Ｐゴシック" pitchFamily="34" charset="-128"/>
            </a:endParaRPr>
          </a:p>
          <a:p>
            <a:pPr marL="0" lvl="2" indent="0">
              <a:buSzPct val="100000"/>
              <a:buNone/>
            </a:pPr>
            <a:r>
              <a:rPr lang="th-TH" sz="1400" b="0" dirty="0" smtClean="0">
                <a:latin typeface="EYInterstate" panose="02000503020000020004" pitchFamily="2" charset="0"/>
                <a:ea typeface="ＭＳ Ｐゴシック" pitchFamily="34" charset="-128"/>
              </a:rPr>
              <a:t>และมีพิ้นที่เก็บของเย็น 1 ล้าน</a:t>
            </a:r>
            <a:r>
              <a:rPr lang="th-TH" sz="14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เมตริกตัน</a:t>
            </a:r>
            <a:endParaRPr lang="en-IN" sz="1400" b="0" dirty="0" smtClean="0">
              <a:latin typeface="EYInterstate" panose="02000503020000020004" pitchFamily="2" charset="0"/>
              <a:ea typeface="ＭＳ Ｐゴシック" pitchFamily="34" charset="-128"/>
            </a:endParaRPr>
          </a:p>
          <a:p>
            <a:pPr marL="446088" lvl="3" indent="-271463">
              <a:buSzPct val="100000"/>
              <a:buFont typeface="Wingdings" panose="05000000000000000000" pitchFamily="2" charset="2"/>
              <a:buChar char="§"/>
            </a:pPr>
            <a:r>
              <a:rPr lang="en-US" sz="1600" b="0" dirty="0" smtClean="0">
                <a:latin typeface="EYInterstate" panose="02000503020000020004" pitchFamily="2" charset="0"/>
                <a:ea typeface="ＭＳ Ｐゴシック" pitchFamily="34" charset="-128"/>
              </a:rPr>
              <a:t>Additionally 500 Thousand MT added recently</a:t>
            </a:r>
            <a:endParaRPr lang="th-TH" sz="1600" b="0" dirty="0" smtClean="0">
              <a:latin typeface="EYInterstate" panose="02000503020000020004" pitchFamily="2" charset="0"/>
              <a:ea typeface="ＭＳ Ｐゴシック" pitchFamily="34" charset="-128"/>
            </a:endParaRPr>
          </a:p>
          <a:p>
            <a:pPr marL="174625" lvl="3" indent="0">
              <a:buSzPct val="100000"/>
              <a:buNone/>
            </a:pPr>
            <a:r>
              <a:rPr lang="th-TH" sz="1400" b="0" dirty="0" smtClean="0">
                <a:latin typeface="EYInterstate" panose="02000503020000020004" pitchFamily="2" charset="0"/>
                <a:ea typeface="ＭＳ Ｐゴシック" pitchFamily="34" charset="-128"/>
              </a:rPr>
              <a:t>ซึ่งล่าสุดได้ขยายเพิ่มขึ้น </a:t>
            </a:r>
            <a:r>
              <a:rPr lang="th-TH" sz="1000" b="0" dirty="0" smtClean="0">
                <a:latin typeface="EYInterstate" panose="02000503020000020004" pitchFamily="2" charset="0"/>
                <a:ea typeface="ＭＳ Ｐゴシック" pitchFamily="34" charset="-128"/>
              </a:rPr>
              <a:t>5</a:t>
            </a:r>
            <a:r>
              <a:rPr lang="th-TH" sz="1400" b="0" dirty="0" smtClean="0">
                <a:latin typeface="EYInterstate" panose="02000503020000020004" pitchFamily="2" charset="0"/>
                <a:ea typeface="ＭＳ Ｐゴシック" pitchFamily="34" charset="-128"/>
              </a:rPr>
              <a:t> แสน</a:t>
            </a:r>
            <a:r>
              <a:rPr lang="th-TH" sz="14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เมตริกตัน</a:t>
            </a:r>
            <a:endParaRPr lang="en-US" sz="1400" b="0" dirty="0">
              <a:latin typeface="EYInterstate" panose="02000503020000020004" pitchFamily="2" charset="0"/>
              <a:ea typeface="ＭＳ Ｐゴシック" pitchFamily="34" charset="-128"/>
            </a:endParaRP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6324599" y="2384875"/>
            <a:ext cx="2556000" cy="412866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lIns="90000" tIns="90000" rIns="90000" bIns="90000"/>
          <a:lstStyle/>
          <a:p>
            <a:pPr marL="171450" lvl="2" indent="-171450">
              <a:buSzPct val="100000"/>
              <a:buFont typeface="Wingdings" panose="05000000000000000000" pitchFamily="2" charset="2"/>
              <a:buChar char="§"/>
            </a:pPr>
            <a:r>
              <a:rPr lang="en-IN" sz="1600" b="0" dirty="0" smtClean="0">
                <a:latin typeface="EYInterstate" panose="02000503020000020004" pitchFamily="2" charset="0"/>
              </a:rPr>
              <a:t>Highly fertile soil with medium </a:t>
            </a:r>
            <a:r>
              <a:rPr lang="en-IN" sz="1600" b="0" dirty="0">
                <a:latin typeface="EYInterstate" panose="02000503020000020004" pitchFamily="2" charset="0"/>
              </a:rPr>
              <a:t>level content of nitrogen and phosphorous and is rich in </a:t>
            </a:r>
            <a:r>
              <a:rPr lang="en-IN" sz="1600" b="0" dirty="0" smtClean="0">
                <a:latin typeface="EYInterstate" panose="02000503020000020004" pitchFamily="2" charset="0"/>
              </a:rPr>
              <a:t>potassium</a:t>
            </a:r>
            <a:endParaRPr lang="th-TH" sz="1600" b="0" dirty="0" smtClean="0">
              <a:latin typeface="EYInterstate" panose="02000503020000020004" pitchFamily="2" charset="0"/>
            </a:endParaRPr>
          </a:p>
          <a:p>
            <a:pPr marL="0" lvl="2">
              <a:buSzPct val="100000"/>
            </a:pPr>
            <a:r>
              <a:rPr lang="th-TH" sz="1400" b="0" dirty="0" smtClean="0">
                <a:latin typeface="EYInterstate" panose="02000503020000020004" pitchFamily="2" charset="0"/>
              </a:rPr>
              <a:t>ดินมีคุณภาพสูง โดยมีอัตราส่วนของไนโตรเจนในระดับกลางและมีฟอสเฟอรัสในโพแทสเซี่ยมสูง</a:t>
            </a:r>
            <a:endParaRPr lang="en-IN" sz="1400" b="0" dirty="0" smtClean="0">
              <a:latin typeface="EYInterstate" panose="02000503020000020004" pitchFamily="2" charset="0"/>
            </a:endParaRPr>
          </a:p>
          <a:p>
            <a:pPr marL="171450" lvl="2" indent="-171450">
              <a:buSzPct val="100000"/>
              <a:buFont typeface="Wingdings" panose="05000000000000000000" pitchFamily="2" charset="2"/>
              <a:buChar char="§"/>
            </a:pPr>
            <a:endParaRPr lang="en-US" sz="1400" b="0" dirty="0" smtClean="0">
              <a:latin typeface="EYInterstate" panose="02000503020000020004" pitchFamily="2" charset="0"/>
            </a:endParaRPr>
          </a:p>
          <a:p>
            <a:pPr marL="171450" lvl="2" indent="-171450">
              <a:buSzPct val="100000"/>
              <a:buFont typeface="Wingdings" panose="05000000000000000000" pitchFamily="2" charset="2"/>
              <a:buChar char="§"/>
            </a:pPr>
            <a:endParaRPr lang="en-US" sz="1400" b="0" dirty="0" smtClean="0">
              <a:latin typeface="EYInterstate" panose="02000503020000020004" pitchFamily="2" charset="0"/>
            </a:endParaRPr>
          </a:p>
          <a:p>
            <a:pPr marL="171450" lvl="2" indent="-171450">
              <a:buSzPct val="100000"/>
              <a:buFont typeface="Wingdings" panose="05000000000000000000" pitchFamily="2" charset="2"/>
              <a:buChar char="§"/>
            </a:pPr>
            <a:endParaRPr lang="en-US" sz="1400" b="0" dirty="0" smtClean="0">
              <a:latin typeface="EYInterstate" panose="02000503020000020004" pitchFamily="2" charset="0"/>
            </a:endParaRPr>
          </a:p>
          <a:p>
            <a:pPr marL="0" lvl="2">
              <a:buSzPct val="100000"/>
            </a:pPr>
            <a:endParaRPr lang="en-US" sz="1400" b="0" dirty="0">
              <a:latin typeface="EYInterstate" panose="02000503020000020004" pitchFamily="2" charset="0"/>
            </a:endParaRPr>
          </a:p>
          <a:p>
            <a:pPr marL="171450" lvl="2" indent="-171450">
              <a:buSzPct val="100000"/>
              <a:buFont typeface="Wingdings" panose="05000000000000000000" pitchFamily="2" charset="2"/>
              <a:buChar char="§"/>
            </a:pPr>
            <a:r>
              <a:rPr lang="en-US" sz="1600" b="0" dirty="0" smtClean="0">
                <a:latin typeface="EYInterstate" panose="02000503020000020004" pitchFamily="2" charset="0"/>
              </a:rPr>
              <a:t>Hosts 3 universities focused on </a:t>
            </a:r>
            <a:r>
              <a:rPr lang="en-US" sz="1600" b="0" dirty="0">
                <a:latin typeface="EYInterstate" panose="02000503020000020004" pitchFamily="2" charset="0"/>
              </a:rPr>
              <a:t>a</a:t>
            </a:r>
            <a:r>
              <a:rPr lang="en-US" sz="1600" b="0" dirty="0" smtClean="0">
                <a:latin typeface="EYInterstate" panose="02000503020000020004" pitchFamily="2" charset="0"/>
              </a:rPr>
              <a:t>griculture and allied research</a:t>
            </a:r>
            <a:endParaRPr lang="th-TH" sz="1600" b="0" dirty="0" smtClean="0">
              <a:latin typeface="EYInterstate" panose="02000503020000020004" pitchFamily="2" charset="0"/>
            </a:endParaRPr>
          </a:p>
          <a:p>
            <a:pPr marL="0" lvl="2">
              <a:buSzPct val="100000"/>
            </a:pPr>
            <a:r>
              <a:rPr lang="th-TH" sz="1400" b="0" dirty="0" smtClean="0">
                <a:latin typeface="EYInterstate" panose="02000503020000020004" pitchFamily="2" charset="0"/>
              </a:rPr>
              <a:t>มหาวิทยาลัย </a:t>
            </a:r>
            <a:r>
              <a:rPr lang="th-TH" sz="1100" b="0" dirty="0" smtClean="0">
                <a:latin typeface="EYInterstate" panose="02000503020000020004" pitchFamily="2" charset="0"/>
              </a:rPr>
              <a:t>3</a:t>
            </a:r>
            <a:r>
              <a:rPr lang="th-TH" sz="1400" b="0" dirty="0" smtClean="0">
                <a:latin typeface="EYInterstate" panose="02000503020000020004" pitchFamily="2" charset="0"/>
              </a:rPr>
              <a:t>แห่งในประเทศเน้นการทำวิจัยด้านการเกษตรและสาขาที่เกี่ยวข้อง</a:t>
            </a:r>
            <a:endParaRPr lang="en-IN" sz="1400" b="0" dirty="0">
              <a:latin typeface="EYInterstate" panose="02000503020000020004" pitchFamily="2" charset="0"/>
            </a:endParaRP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gray">
          <a:xfrm>
            <a:off x="6324599" y="1753279"/>
            <a:ext cx="2556000" cy="593395"/>
          </a:xfrm>
          <a:prstGeom prst="rect">
            <a:avLst/>
          </a:prstGeom>
          <a:solidFill>
            <a:srgbClr val="002060"/>
          </a:solidFill>
          <a:ln w="19050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algn="ctr" eaLnBrk="0" hangingPunct="0">
              <a:buClr>
                <a:srgbClr val="00A28A"/>
              </a:buClr>
              <a:buFont typeface="Times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EYInterstate" panose="02000503020000020004" pitchFamily="2" charset="0"/>
              </a:rPr>
              <a:t>Soil</a:t>
            </a:r>
            <a:endParaRPr lang="th-TH" dirty="0" smtClean="0">
              <a:solidFill>
                <a:srgbClr val="FFFFFF"/>
              </a:solidFill>
              <a:latin typeface="EYInterstate" panose="02000503020000020004" pitchFamily="2" charset="0"/>
            </a:endParaRPr>
          </a:p>
          <a:p>
            <a:pPr algn="ctr" eaLnBrk="0" hangingPunct="0">
              <a:buClr>
                <a:srgbClr val="00A28A"/>
              </a:buClr>
              <a:buFont typeface="Times" pitchFamily="18" charset="0"/>
              <a:buNone/>
            </a:pPr>
            <a:r>
              <a:rPr lang="th-TH" sz="1400" dirty="0" smtClean="0">
                <a:solidFill>
                  <a:srgbClr val="FFFFFF"/>
                </a:solidFill>
                <a:latin typeface="EYInterstate" panose="02000503020000020004" pitchFamily="2" charset="0"/>
              </a:rPr>
              <a:t>คุณภาพดิน</a:t>
            </a:r>
            <a:endParaRPr lang="en-US" sz="1400" dirty="0">
              <a:solidFill>
                <a:srgbClr val="FFFFFF"/>
              </a:solidFill>
              <a:latin typeface="EYInterstate" panose="02000503020000020004" pitchFamily="2" charset="0"/>
            </a:endParaRPr>
          </a:p>
        </p:txBody>
      </p:sp>
      <p:sp>
        <p:nvSpPr>
          <p:cNvPr id="58" name="Rectangle 14"/>
          <p:cNvSpPr>
            <a:spLocks noChangeArrowheads="1"/>
          </p:cNvSpPr>
          <p:nvPr/>
        </p:nvSpPr>
        <p:spPr bwMode="gray">
          <a:xfrm>
            <a:off x="3412709" y="1753279"/>
            <a:ext cx="2556000" cy="593395"/>
          </a:xfrm>
          <a:prstGeom prst="rect">
            <a:avLst/>
          </a:prstGeom>
          <a:solidFill>
            <a:srgbClr val="002060"/>
          </a:solidFill>
          <a:ln w="19050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algn="ctr" eaLnBrk="0" hangingPunct="0">
              <a:buClr>
                <a:srgbClr val="00A28A"/>
              </a:buClr>
              <a:buFont typeface="Times" pitchFamily="18" charset="0"/>
              <a:buNone/>
            </a:pPr>
            <a:r>
              <a:rPr lang="en-US" b="1" dirty="0" smtClean="0">
                <a:solidFill>
                  <a:srgbClr val="FFFFFF"/>
                </a:solidFill>
                <a:latin typeface="EYInterstate" panose="02000503020000020004" pitchFamily="2" charset="0"/>
              </a:rPr>
              <a:t>Warehousing</a:t>
            </a:r>
            <a:endParaRPr lang="th-TH" b="1" dirty="0" smtClean="0">
              <a:solidFill>
                <a:srgbClr val="FFFFFF"/>
              </a:solidFill>
              <a:latin typeface="EYInterstate" panose="02000503020000020004" pitchFamily="2" charset="0"/>
            </a:endParaRPr>
          </a:p>
          <a:p>
            <a:pPr algn="ctr" eaLnBrk="0" hangingPunct="0">
              <a:buClr>
                <a:srgbClr val="00A28A"/>
              </a:buClr>
              <a:buFont typeface="Times" pitchFamily="18" charset="0"/>
              <a:buNone/>
            </a:pPr>
            <a:r>
              <a:rPr lang="th-TH" sz="1400" dirty="0" smtClean="0">
                <a:solidFill>
                  <a:srgbClr val="FFFFFF"/>
                </a:solidFill>
                <a:latin typeface="EYInterstate" panose="02000503020000020004" pitchFamily="2" charset="0"/>
              </a:rPr>
              <a:t>พื้นที่สำหรับคลังสินค้า</a:t>
            </a:r>
            <a:endParaRPr lang="en-US" sz="1400" b="1" dirty="0">
              <a:solidFill>
                <a:srgbClr val="FFFFFF"/>
              </a:solidFill>
              <a:latin typeface="EYInterstate" panose="02000503020000020004" pitchFamily="2" charset="0"/>
            </a:endParaRPr>
          </a:p>
        </p:txBody>
      </p:sp>
      <p:cxnSp>
        <p:nvCxnSpPr>
          <p:cNvPr id="60" name="Elbow Connector 59"/>
          <p:cNvCxnSpPr>
            <a:stCxn id="40" idx="2"/>
            <a:endCxn id="58" idx="0"/>
          </p:cNvCxnSpPr>
          <p:nvPr/>
        </p:nvCxnSpPr>
        <p:spPr>
          <a:xfrm rot="5400000">
            <a:off x="4547672" y="1568840"/>
            <a:ext cx="327476" cy="41402"/>
          </a:xfrm>
          <a:prstGeom prst="bentConnector3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40" idx="2"/>
            <a:endCxn id="57" idx="0"/>
          </p:cNvCxnSpPr>
          <p:nvPr/>
        </p:nvCxnSpPr>
        <p:spPr>
          <a:xfrm rot="16200000" flipH="1">
            <a:off x="6003617" y="154297"/>
            <a:ext cx="327476" cy="2870488"/>
          </a:xfrm>
          <a:prstGeom prst="bentConnector3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6"/>
          <p:cNvSpPr>
            <a:spLocks/>
          </p:cNvSpPr>
          <p:nvPr/>
        </p:nvSpPr>
        <p:spPr bwMode="auto">
          <a:xfrm>
            <a:off x="0" y="241157"/>
            <a:ext cx="73697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 dirty="0" err="1">
                <a:latin typeface="Trebuchet MS" pitchFamily="34" charset="0"/>
                <a:cs typeface="Arial" charset="0"/>
              </a:rPr>
              <a:t>Agri</a:t>
            </a:r>
            <a:r>
              <a:rPr lang="en-US" altLang="zh-CN" sz="1800" dirty="0">
                <a:latin typeface="Trebuchet MS" pitchFamily="34" charset="0"/>
                <a:cs typeface="Arial" charset="0"/>
              </a:rPr>
              <a:t> &amp; Food Processing: Available Infrastructure (1/2</a:t>
            </a:r>
            <a:r>
              <a:rPr lang="en-US" altLang="zh-CN" sz="1800" dirty="0" smtClean="0">
                <a:latin typeface="Trebuchet MS" pitchFamily="34" charset="0"/>
                <a:cs typeface="Arial" charset="0"/>
              </a:rPr>
              <a:t>)</a:t>
            </a:r>
            <a:endParaRPr lang="th-TH" altLang="zh-CN" sz="1800" dirty="0" smtClean="0">
              <a:latin typeface="Trebuchet MS" pitchFamily="34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th-TH" altLang="zh-CN" sz="1200" dirty="0" smtClean="0">
                <a:latin typeface="EYInterstate" panose="02000503020000020004" pitchFamily="2" charset="0"/>
                <a:cs typeface="Arial" charset="0"/>
              </a:rPr>
              <a:t>อุตสหกรรมเกษตรและการแปรรูปอาหาร</a:t>
            </a:r>
            <a:r>
              <a:rPr lang="en-US" altLang="zh-CN" sz="1200" dirty="0" smtClean="0">
                <a:latin typeface="EYInterstate" panose="02000503020000020004" pitchFamily="2" charset="0"/>
                <a:cs typeface="Arial" charset="0"/>
              </a:rPr>
              <a:t>: </a:t>
            </a:r>
            <a:r>
              <a:rPr lang="th-TH" altLang="zh-CN" sz="1200" dirty="0" smtClean="0">
                <a:latin typeface="EYInterstate" panose="02000503020000020004" pitchFamily="2" charset="0"/>
                <a:cs typeface="Arial" charset="0"/>
              </a:rPr>
              <a:t>โครงสร้างพื้นฐานที่มี่อยู่</a:t>
            </a:r>
            <a:endParaRPr lang="th-TH" altLang="zh-CN" sz="1200" dirty="0">
              <a:latin typeface="EYInterstate" panose="02000503020000020004" pitchFamily="2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zh-CN" sz="1200" b="0" dirty="0">
              <a:latin typeface="EYInterstate" panose="02000503020000020004" pitchFamily="2" charset="0"/>
              <a:cs typeface="Arial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gray">
          <a:xfrm>
            <a:off x="6324599" y="3688213"/>
            <a:ext cx="2556000" cy="593395"/>
          </a:xfrm>
          <a:prstGeom prst="rect">
            <a:avLst/>
          </a:prstGeom>
          <a:solidFill>
            <a:srgbClr val="002060"/>
          </a:solidFill>
          <a:ln w="19050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algn="ctr" eaLnBrk="0" hangingPunct="0">
              <a:buClr>
                <a:srgbClr val="00A28A"/>
              </a:buClr>
              <a:buFont typeface="Times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EYInterstate" panose="02000503020000020004" pitchFamily="2" charset="0"/>
              </a:rPr>
              <a:t>Skilled Manpower</a:t>
            </a:r>
            <a:endParaRPr lang="th-TH" dirty="0" smtClean="0">
              <a:solidFill>
                <a:srgbClr val="FFFFFF"/>
              </a:solidFill>
              <a:latin typeface="EYInterstate" panose="02000503020000020004" pitchFamily="2" charset="0"/>
            </a:endParaRPr>
          </a:p>
          <a:p>
            <a:pPr algn="ctr" eaLnBrk="0" hangingPunct="0">
              <a:buClr>
                <a:srgbClr val="00A28A"/>
              </a:buClr>
              <a:buFont typeface="Times" pitchFamily="18" charset="0"/>
              <a:buNone/>
            </a:pPr>
            <a:r>
              <a:rPr lang="th-TH" sz="1400" dirty="0" smtClean="0">
                <a:solidFill>
                  <a:srgbClr val="FFFFFF"/>
                </a:solidFill>
                <a:latin typeface="EYInterstate" panose="02000503020000020004" pitchFamily="2" charset="0"/>
              </a:rPr>
              <a:t>ทรัพยากรมนุษย์ที่มีทักษะ</a:t>
            </a:r>
            <a:endParaRPr lang="en-US" sz="1400" dirty="0">
              <a:solidFill>
                <a:srgbClr val="FFFFFF"/>
              </a:solidFill>
              <a:latin typeface="EYInterstate" panose="0200050302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1367" y="4713050"/>
            <a:ext cx="2555285" cy="180049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IN" b="0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“Approximately </a:t>
            </a:r>
            <a:r>
              <a:rPr lang="en-IN" b="0" i="1" dirty="0">
                <a:solidFill>
                  <a:schemeClr val="bg1"/>
                </a:solidFill>
                <a:latin typeface="EYInterstate" panose="02000503020000020004" pitchFamily="2" charset="0"/>
              </a:rPr>
              <a:t>12 million </a:t>
            </a:r>
            <a:r>
              <a:rPr lang="en-IN" b="0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hectare-metre water is available, </a:t>
            </a:r>
            <a:r>
              <a:rPr lang="en-IN" b="0" i="1" dirty="0">
                <a:solidFill>
                  <a:schemeClr val="bg1"/>
                </a:solidFill>
                <a:latin typeface="EYInterstate" panose="02000503020000020004" pitchFamily="2" charset="0"/>
              </a:rPr>
              <a:t>optimal to irrigate approximately 12 million hectares of </a:t>
            </a:r>
            <a:r>
              <a:rPr lang="en-IN" b="0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land”</a:t>
            </a:r>
            <a:endParaRPr lang="th-TH" b="0" i="1" dirty="0" smtClean="0">
              <a:solidFill>
                <a:schemeClr val="bg1"/>
              </a:solidFill>
              <a:latin typeface="EYInterstate" panose="02000503020000020004" pitchFamily="2" charset="0"/>
            </a:endParaRPr>
          </a:p>
          <a:p>
            <a:pPr algn="ctr"/>
            <a:r>
              <a:rPr lang="th-TH" sz="1300" b="0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ปริมาณน้ำกว่า 12 ล้านลูกบาศก์เมตร สามารถนำไปใช้กับพื้นที่การเกษตรกว่า 12 </a:t>
            </a:r>
            <a:r>
              <a:rPr lang="th-TH" sz="1300" b="0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ล้าน</a:t>
            </a:r>
            <a:r>
              <a:rPr lang="th-TH" sz="1300" b="0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เฮก</a:t>
            </a:r>
            <a:r>
              <a:rPr lang="th-TH" sz="1300" b="0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เตอร์</a:t>
            </a:r>
          </a:p>
          <a:p>
            <a:pPr algn="ctr"/>
            <a:endParaRPr lang="en-IN" sz="1300" b="0" i="1" dirty="0">
              <a:solidFill>
                <a:schemeClr val="bg1"/>
              </a:solidFill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3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55" grpId="0" animBg="1"/>
      <p:bldP spid="56" grpId="0" animBg="1"/>
      <p:bldP spid="57" grpId="0" animBg="1"/>
      <p:bldP spid="58" grpId="0" animBg="1"/>
      <p:bldP spid="16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476624"/>
              </p:ext>
            </p:extLst>
          </p:nvPr>
        </p:nvGraphicFramePr>
        <p:xfrm>
          <a:off x="617538" y="1665597"/>
          <a:ext cx="8221662" cy="464636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78962"/>
                <a:gridCol w="1946032"/>
                <a:gridCol w="1316271"/>
                <a:gridCol w="973015"/>
                <a:gridCol w="1603691"/>
                <a:gridCol w="1603691"/>
              </a:tblGrid>
              <a:tr h="25865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bg1"/>
                          </a:solidFill>
                          <a:effectLst/>
                          <a:latin typeface="EYInterstate" panose="02000503020000020004" pitchFamily="2" charset="0"/>
                        </a:rPr>
                        <a:t>Government promoted Food Parks (6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EYInterstate" panose="02000503020000020004" pitchFamily="2" charset="0"/>
                        </a:rPr>
                        <a:t>)</a:t>
                      </a:r>
                      <a:endParaRPr lang="th-TH" sz="1400" dirty="0" smtClean="0">
                        <a:solidFill>
                          <a:schemeClr val="bg1"/>
                        </a:solidFill>
                        <a:effectLst/>
                        <a:latin typeface="EYInterstate" panose="02000503020000020004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200" b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สวนอาหารภาครัฐ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081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EYInterstate" panose="02000503020000020004" pitchFamily="2" charset="0"/>
                        </a:rPr>
                        <a:t>S. No</a:t>
                      </a:r>
                      <a:r>
                        <a:rPr lang="en-IN" sz="1400" b="1" dirty="0" smtClean="0">
                          <a:effectLst/>
                          <a:latin typeface="EYInterstate" panose="02000503020000020004" pitchFamily="2" charset="0"/>
                        </a:rPr>
                        <a:t>.</a:t>
                      </a:r>
                      <a:endParaRPr lang="th-TH" sz="1400" b="1" dirty="0" smtClean="0">
                        <a:effectLst/>
                        <a:latin typeface="EYInterstate" panose="02000503020000020004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effectLst/>
                          <a:latin typeface="EYInterstate" panose="02000503020000020004" pitchFamily="2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ลำดับที่</a:t>
                      </a:r>
                      <a:endParaRPr lang="en-IN" sz="1400" b="1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EYInterstate" panose="02000503020000020004" pitchFamily="2" charset="0"/>
                        </a:rPr>
                        <a:t>Location</a:t>
                      </a:r>
                      <a:endParaRPr lang="th-TH" sz="1400" b="1" dirty="0" smtClean="0">
                        <a:effectLst/>
                        <a:latin typeface="EYInterstate" panose="02000503020000020004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effectLst/>
                          <a:latin typeface="EYInterstate" panose="02000503020000020004" pitchFamily="2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ที่ตั้ง</a:t>
                      </a:r>
                      <a:endParaRPr lang="en-IN" sz="1400" b="1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EYInterstate" panose="02000503020000020004" pitchFamily="2" charset="0"/>
                        </a:rPr>
                        <a:t>District</a:t>
                      </a:r>
                      <a:endParaRPr lang="th-TH" sz="1400" b="1" dirty="0" smtClean="0">
                        <a:effectLst/>
                        <a:latin typeface="EYInterstate" panose="02000503020000020004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effectLst/>
                          <a:latin typeface="EYInterstate" panose="02000503020000020004" pitchFamily="2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อำเภอ</a:t>
                      </a:r>
                      <a:endParaRPr lang="en-IN" sz="1400" b="1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EYInterstate" panose="02000503020000020004" pitchFamily="2" charset="0"/>
                        </a:rPr>
                        <a:t>Total Area</a:t>
                      </a:r>
                      <a:r>
                        <a:rPr lang="en-IN" sz="1400" b="1" baseline="30000" dirty="0">
                          <a:effectLst/>
                          <a:latin typeface="EYInterstate" panose="02000503020000020004" pitchFamily="2" charset="0"/>
                        </a:rPr>
                        <a:t>(1</a:t>
                      </a:r>
                      <a:r>
                        <a:rPr lang="en-IN" sz="1400" b="1" baseline="30000" dirty="0" smtClean="0">
                          <a:effectLst/>
                          <a:latin typeface="EYInterstate" panose="02000503020000020004" pitchFamily="2" charset="0"/>
                        </a:rPr>
                        <a:t>)</a:t>
                      </a:r>
                      <a:endParaRPr lang="th-TH" sz="1400" b="1" baseline="30000" dirty="0" smtClean="0">
                        <a:effectLst/>
                        <a:latin typeface="EYInterstate" panose="02000503020000020004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baseline="30000" dirty="0" smtClean="0">
                          <a:effectLst/>
                          <a:latin typeface="EYInterstate" panose="02000503020000020004" pitchFamily="2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พื้นที่โดยรวม</a:t>
                      </a:r>
                      <a:endParaRPr lang="en-IN" sz="2000" b="1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EYInterstate" panose="02000503020000020004" pitchFamily="2" charset="0"/>
                        </a:rPr>
                        <a:t>Available Area</a:t>
                      </a:r>
                      <a:r>
                        <a:rPr lang="en-IN" sz="1400" b="1" baseline="30000" dirty="0">
                          <a:effectLst/>
                          <a:latin typeface="EYInterstate" panose="02000503020000020004" pitchFamily="2" charset="0"/>
                        </a:rPr>
                        <a:t>(1</a:t>
                      </a:r>
                      <a:r>
                        <a:rPr lang="en-IN" sz="1400" b="1" baseline="30000" dirty="0" smtClean="0">
                          <a:effectLst/>
                          <a:latin typeface="EYInterstate" panose="02000503020000020004" pitchFamily="2" charset="0"/>
                        </a:rPr>
                        <a:t>)</a:t>
                      </a:r>
                      <a:endParaRPr lang="th-TH" sz="1400" b="1" baseline="30000" dirty="0" smtClean="0">
                        <a:effectLst/>
                        <a:latin typeface="EYInterstate" panose="02000503020000020004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baseline="30000" dirty="0" smtClean="0">
                          <a:effectLst/>
                          <a:latin typeface="EYInterstate" panose="02000503020000020004" pitchFamily="2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พื้นที่ที่พัฒนาแล้ว</a:t>
                      </a:r>
                      <a:endParaRPr lang="en-IN" sz="2000" b="1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EYInterstate" panose="02000503020000020004" pitchFamily="2" charset="0"/>
                        </a:rPr>
                        <a:t>Current </a:t>
                      </a:r>
                      <a:r>
                        <a:rPr lang="en-IN" sz="1400" b="1" dirty="0" smtClean="0">
                          <a:effectLst/>
                          <a:latin typeface="EYInterstate" panose="02000503020000020004" pitchFamily="2" charset="0"/>
                        </a:rPr>
                        <a:t>Stage</a:t>
                      </a:r>
                      <a:endParaRPr lang="th-TH" sz="1400" b="1" dirty="0" smtClean="0">
                        <a:effectLst/>
                        <a:latin typeface="EYInterstate" panose="02000503020000020004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effectLst/>
                          <a:latin typeface="EYInterstate" panose="02000503020000020004" pitchFamily="2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สถานะปัจจุบัน</a:t>
                      </a:r>
                      <a:endParaRPr lang="en-IN" sz="1400" b="1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effectLst/>
                          <a:latin typeface="EYInterstate" panose="02000503020000020004" pitchFamily="2" charset="0"/>
                        </a:rPr>
                        <a:t>1</a:t>
                      </a:r>
                      <a:endParaRPr lang="en-IN" sz="1400" b="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effectLst/>
                          <a:latin typeface="EYInterstate" panose="02000503020000020004" pitchFamily="2" charset="0"/>
                        </a:rPr>
                        <a:t>Babai</a:t>
                      </a:r>
                      <a:r>
                        <a:rPr lang="en-IN" sz="1400" dirty="0">
                          <a:effectLst/>
                          <a:latin typeface="EYInterstate" panose="02000503020000020004" pitchFamily="2" charset="0"/>
                        </a:rPr>
                        <a:t>, </a:t>
                      </a:r>
                      <a:r>
                        <a:rPr lang="en-IN" sz="1400" dirty="0" err="1">
                          <a:effectLst/>
                          <a:latin typeface="EYInterstate" panose="02000503020000020004" pitchFamily="2" charset="0"/>
                        </a:rPr>
                        <a:t>Pipariya</a:t>
                      </a:r>
                      <a:endParaRPr lang="en-IN" sz="14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effectLst/>
                          <a:latin typeface="EYInterstate" panose="02000503020000020004" pitchFamily="2" charset="0"/>
                        </a:rPr>
                        <a:t>Hoshangabad</a:t>
                      </a:r>
                      <a:endParaRPr lang="en-IN" sz="14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EYInterstate" panose="02000503020000020004" pitchFamily="2" charset="0"/>
                        </a:rPr>
                        <a:t>40 Ha.</a:t>
                      </a:r>
                      <a:endParaRPr lang="en-IN" sz="14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EYInterstate" panose="02000503020000020004" pitchFamily="2" charset="0"/>
                        </a:rPr>
                        <a:t>16.5 Ha.</a:t>
                      </a:r>
                      <a:endParaRPr lang="en-IN" sz="14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effectLst/>
                          <a:latin typeface="EYInterstate" panose="02000503020000020004" pitchFamily="2" charset="0"/>
                        </a:rPr>
                        <a:t>ใช้งาน</a:t>
                      </a:r>
                      <a:endParaRPr lang="en-IN" sz="12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8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effectLst/>
                          <a:latin typeface="EYInterstate" panose="02000503020000020004" pitchFamily="2" charset="0"/>
                        </a:rPr>
                        <a:t>2</a:t>
                      </a:r>
                      <a:endParaRPr lang="en-IN" sz="1400" b="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EYInterstate" panose="02000503020000020004" pitchFamily="2" charset="0"/>
                        </a:rPr>
                        <a:t>Malanpur</a:t>
                      </a:r>
                      <a:endParaRPr lang="en-IN" sz="140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EYInterstate" panose="02000503020000020004" pitchFamily="2" charset="0"/>
                        </a:rPr>
                        <a:t>Bhind</a:t>
                      </a:r>
                      <a:endParaRPr lang="en-IN" sz="140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EYInterstate" panose="02000503020000020004" pitchFamily="2" charset="0"/>
                        </a:rPr>
                        <a:t>62 Ha.</a:t>
                      </a:r>
                      <a:endParaRPr lang="en-IN" sz="140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EYInterstate" panose="02000503020000020004" pitchFamily="2" charset="0"/>
                        </a:rPr>
                        <a:t>13.4 Ha.</a:t>
                      </a:r>
                      <a:endParaRPr lang="en-IN" sz="140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effectLst/>
                          <a:latin typeface="EYInterstate" panose="02000503020000020004" pitchFamily="2" charset="0"/>
                        </a:rPr>
                        <a:t>ใช้งาน</a:t>
                      </a:r>
                      <a:endParaRPr lang="en-IN" sz="12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58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effectLst/>
                          <a:latin typeface="EYInterstate" panose="02000503020000020004" pitchFamily="2" charset="0"/>
                        </a:rPr>
                        <a:t>3</a:t>
                      </a:r>
                      <a:endParaRPr lang="en-IN" sz="1400" b="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EYInterstate" panose="02000503020000020004" pitchFamily="2" charset="0"/>
                        </a:rPr>
                        <a:t>Maneri</a:t>
                      </a:r>
                      <a:endParaRPr lang="en-IN" sz="140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effectLst/>
                          <a:latin typeface="EYInterstate" panose="02000503020000020004" pitchFamily="2" charset="0"/>
                        </a:rPr>
                        <a:t>Mandla</a:t>
                      </a:r>
                      <a:endParaRPr lang="en-IN" sz="14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EYInterstate" panose="02000503020000020004" pitchFamily="2" charset="0"/>
                        </a:rPr>
                        <a:t>30.3 Ha.</a:t>
                      </a:r>
                      <a:endParaRPr lang="en-IN" sz="14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EYInterstate" panose="02000503020000020004" pitchFamily="2" charset="0"/>
                        </a:rPr>
                        <a:t>20.5 Ha.</a:t>
                      </a:r>
                      <a:endParaRPr lang="en-IN" sz="140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effectLst/>
                          <a:latin typeface="EYInterstate" panose="02000503020000020004" pitchFamily="2" charset="0"/>
                        </a:rPr>
                        <a:t>ใช้งาน</a:t>
                      </a:r>
                      <a:endParaRPr lang="en-IN" sz="12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8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effectLst/>
                          <a:latin typeface="EYInterstate" panose="02000503020000020004" pitchFamily="2" charset="0"/>
                        </a:rPr>
                        <a:t>4</a:t>
                      </a:r>
                      <a:endParaRPr lang="en-IN" sz="1400" b="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effectLst/>
                          <a:latin typeface="EYInterstate" panose="02000503020000020004" pitchFamily="2" charset="0"/>
                        </a:rPr>
                        <a:t>Borgaon</a:t>
                      </a:r>
                      <a:endParaRPr lang="en-IN" sz="14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effectLst/>
                          <a:latin typeface="EYInterstate" panose="02000503020000020004" pitchFamily="2" charset="0"/>
                        </a:rPr>
                        <a:t>Chhindwara</a:t>
                      </a:r>
                      <a:endParaRPr lang="en-IN" sz="14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EYInterstate" panose="02000503020000020004" pitchFamily="2" charset="0"/>
                        </a:rPr>
                        <a:t>21.5 Ha.</a:t>
                      </a:r>
                      <a:endParaRPr lang="en-IN" sz="140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EYInterstate" panose="02000503020000020004" pitchFamily="2" charset="0"/>
                        </a:rPr>
                        <a:t>13.4 Ha.</a:t>
                      </a:r>
                      <a:endParaRPr lang="en-IN" sz="140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effectLst/>
                          <a:latin typeface="EYInterstate" panose="02000503020000020004" pitchFamily="2" charset="0"/>
                        </a:rPr>
                        <a:t>ใช้งาน</a:t>
                      </a:r>
                      <a:endParaRPr lang="en-IN" sz="12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58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effectLst/>
                          <a:latin typeface="EYInterstate" panose="02000503020000020004" pitchFamily="2" charset="0"/>
                        </a:rPr>
                        <a:t>5</a:t>
                      </a:r>
                      <a:endParaRPr lang="en-IN" sz="1400" b="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effectLst/>
                          <a:latin typeface="EYInterstate" panose="02000503020000020004" pitchFamily="2" charset="0"/>
                        </a:rPr>
                        <a:t>Nimrani</a:t>
                      </a:r>
                      <a:endParaRPr lang="en-IN" sz="14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effectLst/>
                          <a:latin typeface="EYInterstate" panose="02000503020000020004" pitchFamily="2" charset="0"/>
                        </a:rPr>
                        <a:t>Khargone</a:t>
                      </a:r>
                      <a:endParaRPr lang="en-IN" sz="14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EYInterstate" panose="02000503020000020004" pitchFamily="2" charset="0"/>
                        </a:rPr>
                        <a:t>27.1 Ha.</a:t>
                      </a:r>
                      <a:endParaRPr lang="en-IN" sz="140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EYInterstate" panose="02000503020000020004" pitchFamily="2" charset="0"/>
                        </a:rPr>
                        <a:t>20.6 Ha.</a:t>
                      </a:r>
                      <a:endParaRPr lang="en-IN" sz="14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effectLst/>
                          <a:latin typeface="EYInterstate" panose="02000503020000020004" pitchFamily="2" charset="0"/>
                        </a:rPr>
                        <a:t>ใช้งาน</a:t>
                      </a:r>
                      <a:endParaRPr lang="en-IN" sz="12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8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effectLst/>
                          <a:latin typeface="EYInterstate" panose="02000503020000020004" pitchFamily="2" charset="0"/>
                        </a:rPr>
                        <a:t>6</a:t>
                      </a:r>
                      <a:endParaRPr lang="en-IN" sz="1400" b="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effectLst/>
                          <a:latin typeface="EYInterstate" panose="02000503020000020004" pitchFamily="2" charset="0"/>
                        </a:rPr>
                        <a:t>Jaggakhedi</a:t>
                      </a:r>
                      <a:endParaRPr lang="en-IN" sz="14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effectLst/>
                          <a:latin typeface="EYInterstate" panose="02000503020000020004" pitchFamily="2" charset="0"/>
                        </a:rPr>
                        <a:t>Mandsaur</a:t>
                      </a:r>
                      <a:endParaRPr lang="en-IN" sz="14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EYInterstate" panose="02000503020000020004" pitchFamily="2" charset="0"/>
                        </a:rPr>
                        <a:t>26.6 Ha.</a:t>
                      </a:r>
                      <a:endParaRPr lang="en-IN" sz="14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EYInterstate" panose="02000503020000020004" pitchFamily="2" charset="0"/>
                        </a:rPr>
                        <a:t>20.4 Ha.</a:t>
                      </a:r>
                      <a:endParaRPr lang="en-IN" sz="14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effectLst/>
                          <a:latin typeface="EYInterstate" panose="02000503020000020004" pitchFamily="2" charset="0"/>
                        </a:rPr>
                        <a:t>ใช้งาน</a:t>
                      </a:r>
                      <a:endParaRPr lang="en-IN" sz="12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5865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bg1"/>
                          </a:solidFill>
                          <a:effectLst/>
                          <a:latin typeface="EYInterstate" panose="02000503020000020004" pitchFamily="2" charset="0"/>
                        </a:rPr>
                        <a:t>Private Food Parks (2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EYInterstate" panose="02000503020000020004" pitchFamily="2" charset="0"/>
                        </a:rPr>
                        <a:t>)</a:t>
                      </a:r>
                      <a:endParaRPr lang="th-TH" sz="1400" dirty="0" smtClean="0">
                        <a:solidFill>
                          <a:schemeClr val="bg1"/>
                        </a:solidFill>
                        <a:effectLst/>
                        <a:latin typeface="EYInterstate" panose="02000503020000020004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1200" b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สวนอาหารภาคเอกชน</a:t>
                      </a:r>
                      <a:endParaRPr lang="en-IN" sz="1200" dirty="0" smtClean="0">
                        <a:solidFill>
                          <a:schemeClr val="bg1"/>
                        </a:solidFill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58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  <a:latin typeface="EYInterstate" panose="02000503020000020004" pitchFamily="2" charset="0"/>
                        </a:rPr>
                        <a:t>S. No.</a:t>
                      </a:r>
                      <a:endParaRPr lang="en-IN" sz="1200" b="1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  <a:latin typeface="EYInterstate" panose="02000503020000020004" pitchFamily="2" charset="0"/>
                        </a:rPr>
                        <a:t>Location</a:t>
                      </a:r>
                      <a:endParaRPr lang="en-IN" sz="1200" b="1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  <a:latin typeface="EYInterstate" panose="02000503020000020004" pitchFamily="2" charset="0"/>
                        </a:rPr>
                        <a:t>District</a:t>
                      </a:r>
                      <a:endParaRPr lang="en-IN" sz="1200" b="1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  <a:latin typeface="EYInterstate" panose="02000503020000020004" pitchFamily="2" charset="0"/>
                        </a:rPr>
                        <a:t>Total Area</a:t>
                      </a:r>
                      <a:endParaRPr lang="en-IN" sz="1200" b="1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  <a:latin typeface="EYInterstate" panose="02000503020000020004" pitchFamily="2" charset="0"/>
                        </a:rPr>
                        <a:t>Available Area</a:t>
                      </a:r>
                      <a:endParaRPr lang="en-IN" sz="1200" b="1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  <a:latin typeface="EYInterstate" panose="02000503020000020004" pitchFamily="2" charset="0"/>
                        </a:rPr>
                        <a:t>Current Stage</a:t>
                      </a:r>
                      <a:endParaRPr lang="en-IN" sz="1200" b="1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9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effectLst/>
                          <a:latin typeface="EYInterstate" panose="02000503020000020004" pitchFamily="2" charset="0"/>
                        </a:rPr>
                        <a:t>1</a:t>
                      </a:r>
                      <a:endParaRPr lang="en-IN" sz="1400" b="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EYInterstate" panose="02000503020000020004" pitchFamily="2" charset="0"/>
                        </a:rPr>
                        <a:t>Indus Mega Food Park, </a:t>
                      </a:r>
                      <a:r>
                        <a:rPr lang="en-IN" sz="1400" dirty="0" err="1">
                          <a:effectLst/>
                          <a:latin typeface="EYInterstate" panose="02000503020000020004" pitchFamily="2" charset="0"/>
                        </a:rPr>
                        <a:t>Nimrani</a:t>
                      </a:r>
                      <a:endParaRPr lang="en-IN" sz="14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effectLst/>
                          <a:latin typeface="EYInterstate" panose="02000503020000020004" pitchFamily="2" charset="0"/>
                        </a:rPr>
                        <a:t>Khargone</a:t>
                      </a:r>
                      <a:endParaRPr lang="en-IN" sz="14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EYInterstate" panose="02000503020000020004" pitchFamily="2" charset="0"/>
                        </a:rPr>
                        <a:t>40.5 Ha.</a:t>
                      </a:r>
                      <a:endParaRPr lang="en-IN" sz="14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EYInterstate" panose="02000503020000020004" pitchFamily="2" charset="0"/>
                        </a:rPr>
                        <a:t>40.5 Ha.</a:t>
                      </a:r>
                      <a:endParaRPr lang="en-IN" sz="140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effectLst/>
                          <a:latin typeface="EYInterstate" panose="02000503020000020004" pitchFamily="2" charset="0"/>
                        </a:rPr>
                        <a:t>ใช้งาน</a:t>
                      </a:r>
                      <a:endParaRPr lang="en-IN" sz="12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7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0" dirty="0">
                          <a:effectLst/>
                          <a:latin typeface="EYInterstate" panose="02000503020000020004" pitchFamily="2" charset="0"/>
                        </a:rPr>
                        <a:t>2</a:t>
                      </a:r>
                      <a:endParaRPr lang="en-IN" sz="1400" b="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effectLst/>
                          <a:latin typeface="EYInterstate" panose="02000503020000020004" pitchFamily="2" charset="0"/>
                        </a:rPr>
                        <a:t>Avantee</a:t>
                      </a:r>
                      <a:r>
                        <a:rPr lang="en-IN" sz="1400" dirty="0">
                          <a:effectLst/>
                          <a:latin typeface="EYInterstate" panose="02000503020000020004" pitchFamily="2" charset="0"/>
                        </a:rPr>
                        <a:t> Mega Food Park, </a:t>
                      </a:r>
                      <a:r>
                        <a:rPr lang="en-IN" sz="1400" dirty="0" err="1">
                          <a:effectLst/>
                          <a:latin typeface="EYInterstate" panose="02000503020000020004" pitchFamily="2" charset="0"/>
                        </a:rPr>
                        <a:t>Dewas</a:t>
                      </a:r>
                      <a:endParaRPr lang="en-IN" sz="14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effectLst/>
                          <a:latin typeface="EYInterstate" panose="02000503020000020004" pitchFamily="2" charset="0"/>
                        </a:rPr>
                        <a:t>Dewas</a:t>
                      </a:r>
                      <a:endParaRPr lang="en-IN" sz="14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EYInterstate" panose="02000503020000020004" pitchFamily="2" charset="0"/>
                        </a:rPr>
                        <a:t>20.6 Ha.</a:t>
                      </a:r>
                      <a:endParaRPr lang="en-IN" sz="14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EYInterstate" panose="02000503020000020004" pitchFamily="2" charset="0"/>
                        </a:rPr>
                        <a:t>20.6 Ha.</a:t>
                      </a:r>
                      <a:endParaRPr lang="en-IN" sz="14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effectLst/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กำลังพัฒนา</a:t>
                      </a:r>
                      <a:endParaRPr lang="en-IN" sz="12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87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EYInterstate" panose="02000503020000020004" pitchFamily="2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</a:t>
                      </a:r>
                      <a:endParaRPr lang="en-IN" sz="1200" b="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EYInterstate" panose="02000503020000020004" pitchFamily="2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 more private food park is </a:t>
                      </a:r>
                      <a:r>
                        <a:rPr lang="en-US" sz="1400" baseline="0" dirty="0" smtClean="0">
                          <a:effectLst/>
                          <a:latin typeface="EYInterstate" panose="02000503020000020004" pitchFamily="2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sanctioned in </a:t>
                      </a:r>
                      <a:r>
                        <a:rPr lang="en-US" sz="1400" baseline="0" dirty="0" err="1" smtClean="0">
                          <a:effectLst/>
                          <a:latin typeface="EYInterstate" panose="02000503020000020004" pitchFamily="2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Mandsaur</a:t>
                      </a:r>
                      <a:r>
                        <a:rPr lang="en-US" sz="1400" baseline="0" dirty="0" smtClean="0">
                          <a:effectLst/>
                          <a:latin typeface="EYInterstate" panose="02000503020000020004" pitchFamily="2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by the Government</a:t>
                      </a:r>
                      <a:r>
                        <a:rPr lang="th-TH" sz="1400" baseline="0" dirty="0" smtClean="0">
                          <a:effectLst/>
                          <a:latin typeface="EYInterstate" panose="02000503020000020004" pitchFamily="2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 </a:t>
                      </a:r>
                      <a:r>
                        <a:rPr lang="th-TH" sz="1200" baseline="0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รัฐบาลอนุมัติสวนอาหารเอกชนเพิ่มอีก 1 แห่งที่ มันด์ ซอร์</a:t>
                      </a:r>
                      <a:endParaRPr lang="en-IN" sz="12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EYInterstate" panose="02000503020000020004" pitchFamily="2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10507" y="591822"/>
            <a:ext cx="822869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1463" marR="0" lvl="0" indent="-271463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The state hosts 8 food parks. 6 are government promoted and 2 are privately owned </a:t>
            </a:r>
            <a:endParaRPr kumimoji="0" lang="th-TH" alt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400" b="0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      </a:t>
            </a:r>
            <a:r>
              <a:rPr lang="th-TH" altLang="en-US" sz="1400" b="0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รัฐมีสวนอาหาร 8 แห่ง 6 แห่งมีรัฐบาลให้การสนับสนุน ส่วนอีก2</a:t>
            </a:r>
            <a:r>
              <a:rPr lang="th-TH" altLang="en-US" sz="1400" b="0" dirty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</a:t>
            </a:r>
            <a:r>
              <a:rPr lang="th-TH" altLang="en-US" sz="1400" b="0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แห่งเป็นของเอกชน </a:t>
            </a:r>
            <a:endParaRPr kumimoji="0" lang="en-US" alt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marL="271463" marR="0" lvl="0" indent="-271463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Recently, Government</a:t>
            </a:r>
            <a:r>
              <a:rPr kumimoji="0" lang="en-US" altLang="en-US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has sanctioned </a:t>
            </a:r>
            <a:r>
              <a:rPr kumimoji="0" lang="en-US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1 more private</a:t>
            </a:r>
            <a:r>
              <a:rPr kumimoji="0" lang="en-US" altLang="en-US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</a:t>
            </a:r>
            <a:r>
              <a:rPr kumimoji="0" lang="en-US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mega food park at </a:t>
            </a:r>
            <a:r>
              <a:rPr kumimoji="0" lang="en-US" altLang="en-US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Mandsaur</a:t>
            </a:r>
            <a:endParaRPr kumimoji="0" lang="th-TH" alt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  <a:p>
            <a:pPr eaLnBrk="0" hangingPunct="0"/>
            <a:r>
              <a:rPr lang="en-US" altLang="en-US" sz="1400" b="0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        </a:t>
            </a:r>
            <a:r>
              <a:rPr lang="th-TH" altLang="en-US" sz="1400" b="0" dirty="0" smtClean="0"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เมื่อเร็วๆนี้ ทางรัฐบาลได้อนุมัติโครงการสวนอาหารขนาดใหญ่ เพิ่มอีก 1 แห่งที่ มันด์ ชอร์ แห่งหนึ่ง </a:t>
            </a:r>
            <a:endParaRPr lang="th-TH" altLang="en-US" sz="1400" b="0" dirty="0"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537" y="6181183"/>
            <a:ext cx="8221661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IN" altLang="en-US" sz="1200" i="1" dirty="0">
                <a:solidFill>
                  <a:schemeClr val="bg1"/>
                </a:solidFill>
              </a:rPr>
              <a:t>Approximately 170 Hectares of developed land is available specifically for Food Processing Industry, across various Food Parks of Madhya </a:t>
            </a:r>
            <a:r>
              <a:rPr lang="en-IN" altLang="en-US" sz="1200" i="1" dirty="0" smtClean="0">
                <a:solidFill>
                  <a:schemeClr val="bg1"/>
                </a:solidFill>
              </a:rPr>
              <a:t>Pradesh</a:t>
            </a:r>
            <a:endParaRPr lang="en-IN" altLang="en-US" sz="1200" i="1" dirty="0">
              <a:solidFill>
                <a:schemeClr val="bg1"/>
              </a:solidFill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624795" y="6645630"/>
            <a:ext cx="8247062" cy="26710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4498" tIns="52249" rIns="104498" bIns="52249">
            <a:spAutoFit/>
          </a:bodyPr>
          <a:lstStyle>
            <a:lvl1pPr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IN" altLang="en-US" sz="1050" b="0" i="1" dirty="0">
                <a:solidFill>
                  <a:schemeClr val="tx1"/>
                </a:solidFill>
              </a:rPr>
              <a:t>(1): In case of Government Owned food parks, available area means that development has already happened on this area, whereas total area means total area allocated for Food </a:t>
            </a:r>
            <a:r>
              <a:rPr lang="en-IN" altLang="en-US" sz="1050" b="0" i="1" dirty="0" smtClean="0">
                <a:solidFill>
                  <a:schemeClr val="tx1"/>
                </a:solidFill>
              </a:rPr>
              <a:t>Park. 1 </a:t>
            </a:r>
            <a:r>
              <a:rPr lang="en-IN" altLang="en-US" sz="1050" b="0" i="1" dirty="0">
                <a:solidFill>
                  <a:schemeClr val="tx1"/>
                </a:solidFill>
              </a:rPr>
              <a:t>Hectare = 2.47 Acre</a:t>
            </a:r>
          </a:p>
        </p:txBody>
      </p:sp>
      <p:sp>
        <p:nvSpPr>
          <p:cNvPr id="15" name="Title 16"/>
          <p:cNvSpPr>
            <a:spLocks/>
          </p:cNvSpPr>
          <p:nvPr/>
        </p:nvSpPr>
        <p:spPr bwMode="auto">
          <a:xfrm>
            <a:off x="0" y="147638"/>
            <a:ext cx="73697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 dirty="0" err="1">
                <a:latin typeface="Trebuchet MS" pitchFamily="34" charset="0"/>
                <a:cs typeface="Arial" charset="0"/>
              </a:rPr>
              <a:t>Agri</a:t>
            </a:r>
            <a:r>
              <a:rPr lang="en-US" altLang="zh-CN" sz="1800" dirty="0">
                <a:latin typeface="Trebuchet MS" pitchFamily="34" charset="0"/>
                <a:cs typeface="Arial" charset="0"/>
              </a:rPr>
              <a:t> &amp; Food Processing: Available </a:t>
            </a:r>
            <a:r>
              <a:rPr lang="en-US" altLang="zh-CN" sz="1800" dirty="0" smtClean="0">
                <a:latin typeface="Trebuchet MS" pitchFamily="34" charset="0"/>
                <a:cs typeface="Arial" charset="0"/>
              </a:rPr>
              <a:t>Infrastructure Food Parks (2/2</a:t>
            </a:r>
            <a:r>
              <a:rPr lang="en-US" altLang="zh-CN" sz="1800" dirty="0">
                <a:latin typeface="Trebuchet MS" pitchFamily="34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46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/>
          <p:cNvSpPr>
            <a:spLocks/>
          </p:cNvSpPr>
          <p:nvPr/>
        </p:nvSpPr>
        <p:spPr bwMode="auto">
          <a:xfrm>
            <a:off x="679450" y="147638"/>
            <a:ext cx="6698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 dirty="0" smtClean="0">
                <a:latin typeface="Trebuchet MS" pitchFamily="34" charset="0"/>
                <a:cs typeface="Arial" charset="0"/>
              </a:rPr>
              <a:t>Key Players &amp; Opportunities</a:t>
            </a:r>
          </a:p>
          <a:p>
            <a:pPr eaLnBrk="1" hangingPunct="1">
              <a:buFontTx/>
              <a:buNone/>
            </a:pPr>
            <a:r>
              <a:rPr lang="th-TH" altLang="zh-CN" sz="1200" dirty="0" smtClean="0">
                <a:latin typeface="EYInterstate" panose="02000503020000020004" pitchFamily="2" charset="0"/>
                <a:cs typeface="Arial" charset="0"/>
              </a:rPr>
              <a:t>โอกาสและบริษัทสำคัญ</a:t>
            </a:r>
            <a:endParaRPr lang="en-US" altLang="zh-CN" sz="1200" dirty="0">
              <a:latin typeface="EYInterstate" panose="02000503020000020004" pitchFamily="2" charset="0"/>
              <a:cs typeface="Arial" charset="0"/>
            </a:endParaRPr>
          </a:p>
        </p:txBody>
      </p:sp>
      <p:grpSp>
        <p:nvGrpSpPr>
          <p:cNvPr id="11" name="Group 1"/>
          <p:cNvGrpSpPr>
            <a:grpSpLocks/>
          </p:cNvGrpSpPr>
          <p:nvPr/>
        </p:nvGrpSpPr>
        <p:grpSpPr bwMode="auto">
          <a:xfrm>
            <a:off x="682625" y="1205592"/>
            <a:ext cx="8097838" cy="3354388"/>
            <a:chOff x="1216351" y="2802393"/>
            <a:chExt cx="8097763" cy="3354461"/>
          </a:xfrm>
        </p:grpSpPr>
        <p:pic>
          <p:nvPicPr>
            <p:cNvPr id="15" name="Picture 15" descr="http://t1.gstatic.com/images?q=tbn:ANd9GcSOQB8dvQw4nKBDKVY6GBg9xy9PHnjZpzC30ve0pBiU9DjQr3u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805" y="2840038"/>
              <a:ext cx="688975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 descr="http://upload.wikimedia.org/wikipedia/commons/thumb/c/ce/Coca-Cola_logo.svg/800px-Coca-Cola_logo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338" y="2957513"/>
              <a:ext cx="1479550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 descr="http://www.universalgroupindia.com/files/clients/Ruchi-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304" y="3790950"/>
              <a:ext cx="1460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1" descr="http://images.mapsofindia.com/whitepages/logos/D_1333349566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7239" y="4642513"/>
              <a:ext cx="166687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 descr="http://iotaec.com/Admin/NewsImg/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928" y="5504056"/>
              <a:ext cx="1695186" cy="58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 descr="http://www.hdicon.com/wp-content/uploads/2010/07/Hersheys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996" y="3852863"/>
              <a:ext cx="976313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936" y="5459941"/>
              <a:ext cx="1117600" cy="69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997" y="5459941"/>
              <a:ext cx="1098550" cy="69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898" y="5361082"/>
              <a:ext cx="1279801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http://hindi.webdunia.com/articles/1305/08/images/img1130508039_1_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075" y="5403944"/>
              <a:ext cx="750887" cy="69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9700" y="2840038"/>
              <a:ext cx="1524000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238" y="4563454"/>
              <a:ext cx="18288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" descr="http://t1.gstatic.com/images?q=tbn:ANd9GcSEAGhNRmQ4ynvQYx2c1_ZD8nUXaauCGKpmFlB4lPpHjy-Lxnm-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2272" y="2942786"/>
              <a:ext cx="1325532" cy="50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3" descr="download (9).jpe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0677" y="2802393"/>
              <a:ext cx="828000" cy="783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338" y="3702843"/>
              <a:ext cx="1620000" cy="72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 descr="C:\Users\devhuti.bakshi\Desktop\procter-and-gamble-logo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1773" y="3801782"/>
              <a:ext cx="956904" cy="53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" descr="http://blog.insites.eu/wp-content/uploads/2011/08/Unilever-logo.jpg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903" y="3642060"/>
              <a:ext cx="1004218" cy="8549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 descr="http://www.ngretaileurope.com/media/media-news/news-thumb/100604/Cadbury_logo.png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351" y="4574078"/>
              <a:ext cx="1899586" cy="61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 descr="http://popsop.ru/wp-content/uploads/kraft-foods-logo.jpg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663" y="4461854"/>
              <a:ext cx="1690073" cy="803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617538" y="5301343"/>
            <a:ext cx="8157488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>
                <a:latin typeface="EYInterstate" panose="02000503020000020004" pitchFamily="2" charset="0"/>
              </a:rPr>
              <a:t>“</a:t>
            </a:r>
            <a:r>
              <a:rPr lang="en-US" i="1" dirty="0" smtClean="0">
                <a:latin typeface="EYInterstate" panose="02000503020000020004" pitchFamily="2" charset="0"/>
              </a:rPr>
              <a:t>Opportunities in galore are present across entire </a:t>
            </a:r>
            <a:r>
              <a:rPr lang="en-US" i="1" dirty="0">
                <a:latin typeface="EYInterstate" panose="02000503020000020004" pitchFamily="2" charset="0"/>
              </a:rPr>
              <a:t>v</a:t>
            </a:r>
            <a:r>
              <a:rPr lang="en-US" i="1" dirty="0" smtClean="0">
                <a:latin typeface="EYInterstate" panose="02000503020000020004" pitchFamily="2" charset="0"/>
              </a:rPr>
              <a:t>alue chain of Food &amp; </a:t>
            </a:r>
            <a:r>
              <a:rPr lang="en-US" i="1" dirty="0" err="1" smtClean="0">
                <a:latin typeface="EYInterstate" panose="02000503020000020004" pitchFamily="2" charset="0"/>
              </a:rPr>
              <a:t>Agri</a:t>
            </a:r>
            <a:r>
              <a:rPr lang="en-US" i="1" dirty="0" smtClean="0">
                <a:latin typeface="EYInterstate" panose="02000503020000020004" pitchFamily="2" charset="0"/>
              </a:rPr>
              <a:t> Sector”</a:t>
            </a:r>
            <a:endParaRPr lang="th-TH" i="1" dirty="0" smtClean="0">
              <a:latin typeface="EYInterstate" panose="02000503020000020004" pitchFamily="2" charset="0"/>
            </a:endParaRPr>
          </a:p>
          <a:p>
            <a:pPr algn="ctr"/>
            <a:r>
              <a:rPr lang="th-TH" i="1" dirty="0" smtClean="0">
                <a:latin typeface="EYInterstate" panose="02000503020000020004" pitchFamily="2" charset="0"/>
              </a:rPr>
              <a:t>โอกาสมากมายในตลาดห่วงโซ่คุณค่า ( </a:t>
            </a:r>
            <a:r>
              <a:rPr lang="en-US" i="1" dirty="0" smtClean="0">
                <a:latin typeface="EYInterstate" panose="02000503020000020004" pitchFamily="2" charset="0"/>
              </a:rPr>
              <a:t>Value Chain</a:t>
            </a:r>
            <a:r>
              <a:rPr lang="th-TH" i="1" dirty="0" smtClean="0">
                <a:latin typeface="EYInterstate" panose="02000503020000020004" pitchFamily="2" charset="0"/>
              </a:rPr>
              <a:t>) ของอุตสหกรรมอาหารและเกษตร</a:t>
            </a:r>
            <a:endParaRPr lang="en-IN" i="1" dirty="0"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538" y="2492828"/>
            <a:ext cx="8297862" cy="129985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Special Financial Assistances to Micro, Small and Medium </a:t>
            </a:r>
            <a:r>
              <a:rPr lang="en-IN" dirty="0" smtClean="0"/>
              <a:t>Industries in Food Processing</a:t>
            </a:r>
            <a:endParaRPr lang="th-TH" dirty="0" smtClean="0"/>
          </a:p>
          <a:p>
            <a:pPr algn="ctr"/>
            <a:r>
              <a:rPr lang="th-TH" dirty="0" smtClean="0"/>
              <a:t>นโยบายสนับสนุนด้านการเงินพิเศษสำหรับอุตสหกรรมการแปรรูปอาหารรายย่อย ขนาดเล็ก และขนาดกลาง </a:t>
            </a:r>
            <a:endParaRPr lang="en-IN" dirty="0"/>
          </a:p>
        </p:txBody>
      </p:sp>
      <p:sp>
        <p:nvSpPr>
          <p:cNvPr id="4" name="Title 9"/>
          <p:cNvSpPr>
            <a:spLocks/>
          </p:cNvSpPr>
          <p:nvPr/>
        </p:nvSpPr>
        <p:spPr bwMode="auto">
          <a:xfrm>
            <a:off x="0" y="160338"/>
            <a:ext cx="76787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latin typeface="Trebuchet MS" pitchFamily="34" charset="0"/>
                <a:cs typeface="Arial" charset="0"/>
              </a:rPr>
              <a:t>Policy Support</a:t>
            </a:r>
            <a:endParaRPr lang="th-TH" altLang="zh-CN" sz="1800" dirty="0" smtClean="0">
              <a:latin typeface="Trebuchet MS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zh-CN" sz="1400" dirty="0" smtClean="0">
                <a:latin typeface="Trebuchet MS" pitchFamily="34" charset="0"/>
                <a:cs typeface="Arial" charset="0"/>
              </a:rPr>
              <a:t>นโยบายส่งเสริมการลงทุน</a:t>
            </a:r>
            <a:endParaRPr lang="en-US" altLang="zh-CN" sz="1400" dirty="0"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/>
          <p:cNvSpPr/>
          <p:nvPr/>
        </p:nvSpPr>
        <p:spPr>
          <a:xfrm>
            <a:off x="3461192" y="2510406"/>
            <a:ext cx="779806" cy="671906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bg1">
              <a:lumMod val="5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76864754"/>
              </p:ext>
            </p:extLst>
          </p:nvPr>
        </p:nvGraphicFramePr>
        <p:xfrm>
          <a:off x="827584" y="1545097"/>
          <a:ext cx="79208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5590095" y="1498493"/>
            <a:ext cx="3159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0" dirty="0" smtClean="0">
                <a:latin typeface="EYInterstate" panose="02000503020000020004" pitchFamily="2" charset="0"/>
                <a:cs typeface="Calibri" panose="020F0502020204030204" pitchFamily="34" charset="0"/>
              </a:rPr>
              <a:t>100% set off of VAT </a:t>
            </a:r>
            <a:r>
              <a:rPr lang="en-IN" b="0" dirty="0">
                <a:latin typeface="EYInterstate" panose="02000503020000020004" pitchFamily="2" charset="0"/>
                <a:cs typeface="Calibri" panose="020F0502020204030204" pitchFamily="34" charset="0"/>
              </a:rPr>
              <a:t>and CST </a:t>
            </a:r>
            <a:r>
              <a:rPr lang="en-IN" b="0" dirty="0" smtClean="0">
                <a:latin typeface="EYInterstate" panose="02000503020000020004" pitchFamily="2" charset="0"/>
                <a:cs typeface="Calibri" panose="020F0502020204030204" pitchFamily="34" charset="0"/>
              </a:rPr>
              <a:t>for 10 years</a:t>
            </a:r>
            <a:endParaRPr lang="th-TH" b="0" dirty="0" smtClean="0">
              <a:latin typeface="EYInterstate" panose="02000503020000020004" pitchFamily="2" charset="0"/>
              <a:cs typeface="Calibri" panose="020F0502020204030204" pitchFamily="34" charset="0"/>
            </a:endParaRPr>
          </a:p>
          <a:p>
            <a:pPr algn="just"/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ไม่ต้องเสียค่า </a:t>
            </a:r>
            <a:r>
              <a:rPr lang="en-US" sz="1400" b="0" dirty="0" smtClean="0">
                <a:latin typeface="Angsana New" pitchFamily="18" charset="-34"/>
                <a:cs typeface="Angsana New" pitchFamily="18" charset="-34"/>
              </a:rPr>
              <a:t>VAT </a:t>
            </a:r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1400" b="0" dirty="0" smtClean="0">
                <a:latin typeface="Angsana New" pitchFamily="18" charset="-34"/>
                <a:cs typeface="Angsana New" pitchFamily="18" charset="-34"/>
              </a:rPr>
              <a:t>CST </a:t>
            </a:r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เป็นระยะเวลา  10 ปี</a:t>
            </a:r>
            <a:endParaRPr lang="en-IN" sz="1400" b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6053" y="2919994"/>
            <a:ext cx="190403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0" dirty="0">
                <a:latin typeface="EYInterstate" panose="02000503020000020004" pitchFamily="2" charset="0"/>
                <a:cs typeface="Calibri" panose="020F0502020204030204" pitchFamily="34" charset="0"/>
              </a:rPr>
              <a:t>25% of the investment made on plant, machineries and building with a limit of US$0.4 Million (</a:t>
            </a:r>
            <a:r>
              <a:rPr lang="en-IN" b="0" dirty="0" smtClean="0">
                <a:latin typeface="EYInterstate" panose="02000503020000020004" pitchFamily="2" charset="0"/>
                <a:cs typeface="Calibri" panose="020F0502020204030204" pitchFamily="34" charset="0"/>
              </a:rPr>
              <a:t>INR 25 </a:t>
            </a:r>
            <a:r>
              <a:rPr lang="en-IN" b="0" dirty="0">
                <a:latin typeface="EYInterstate" panose="02000503020000020004" pitchFamily="2" charset="0"/>
                <a:cs typeface="Calibri" panose="020F0502020204030204" pitchFamily="34" charset="0"/>
              </a:rPr>
              <a:t>Million</a:t>
            </a:r>
            <a:r>
              <a:rPr lang="en-IN" b="0" dirty="0" smtClean="0">
                <a:latin typeface="EYInterstate" panose="02000503020000020004" pitchFamily="2" charset="0"/>
                <a:cs typeface="Calibri" panose="020F0502020204030204" pitchFamily="34" charset="0"/>
              </a:rPr>
              <a:t>)</a:t>
            </a:r>
            <a:endParaRPr lang="th-TH" b="0" dirty="0" smtClean="0">
              <a:latin typeface="EYInterstate" panose="02000503020000020004" pitchFamily="2" charset="0"/>
              <a:cs typeface="Calibri" panose="020F0502020204030204" pitchFamily="34" charset="0"/>
            </a:endParaRPr>
          </a:p>
          <a:p>
            <a:pPr algn="just"/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จ่ายให้ 25</a:t>
            </a:r>
            <a:r>
              <a:rPr lang="en-US" sz="1400" b="0" dirty="0" smtClean="0">
                <a:latin typeface="Angsana New" pitchFamily="18" charset="-34"/>
                <a:cs typeface="Angsana New" pitchFamily="18" charset="-34"/>
              </a:rPr>
              <a:t>% </a:t>
            </a:r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สำหรับเงินลงทุนเกี่ยวกับโรงงาน เครื่องจักร และตึกต่างๆ ด้วยวงเงินจำกัดที่ 0.4 ล้านดอลล่าร์  </a:t>
            </a:r>
            <a:r>
              <a:rPr lang="en-IN" sz="1400" b="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25 ล้านรูปี</a:t>
            </a:r>
            <a:r>
              <a:rPr lang="en-IN" sz="1400" b="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1400" b="0" dirty="0">
              <a:latin typeface="Angsana New" pitchFamily="18" charset="-34"/>
              <a:cs typeface="Angsana New" pitchFamily="18" charset="-34"/>
            </a:endParaRPr>
          </a:p>
          <a:p>
            <a:pPr algn="just"/>
            <a:endParaRPr lang="en-IN" sz="1200" b="0" dirty="0">
              <a:latin typeface="EYInterstate" panose="02000503020000020004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04709" y="5959590"/>
            <a:ext cx="2158271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0" dirty="0" smtClean="0">
                <a:latin typeface="EYInterstate" panose="02000503020000020004" pitchFamily="2" charset="0"/>
                <a:cs typeface="Calibri" panose="020F0502020204030204" pitchFamily="34" charset="0"/>
              </a:rPr>
              <a:t>Concession of INR1 </a:t>
            </a:r>
            <a:r>
              <a:rPr lang="en-IN" b="0" dirty="0">
                <a:latin typeface="EYInterstate" panose="02000503020000020004" pitchFamily="2" charset="0"/>
                <a:cs typeface="Calibri" panose="020F0502020204030204" pitchFamily="34" charset="0"/>
              </a:rPr>
              <a:t>per </a:t>
            </a:r>
            <a:r>
              <a:rPr lang="en-IN" b="0" dirty="0" smtClean="0">
                <a:latin typeface="EYInterstate" panose="02000503020000020004" pitchFamily="2" charset="0"/>
                <a:cs typeface="Calibri" panose="020F0502020204030204" pitchFamily="34" charset="0"/>
              </a:rPr>
              <a:t>unit</a:t>
            </a:r>
            <a:endParaRPr lang="th-TH" b="0" dirty="0" smtClean="0">
              <a:latin typeface="EYInterstate" panose="02000503020000020004" pitchFamily="2" charset="0"/>
              <a:cs typeface="Calibri" panose="020F0502020204030204" pitchFamily="34" charset="0"/>
            </a:endParaRPr>
          </a:p>
          <a:p>
            <a:pPr algn="ctr"/>
            <a:r>
              <a:rPr lang="th-TH" sz="1050" b="0" dirty="0" smtClean="0">
                <a:latin typeface="EYInterstate" panose="02000503020000020004" pitchFamily="2" charset="0"/>
                <a:cs typeface="Calibri" panose="020F0502020204030204" pitchFamily="34" charset="0"/>
              </a:rPr>
              <a:t>ลดค่าไฟให้ 1 รูปี/หน่วย</a:t>
            </a:r>
            <a:endParaRPr lang="en-IN" sz="1050" b="0" dirty="0">
              <a:latin typeface="EYInterstate" panose="02000503020000020004" pitchFamily="2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6357" y="4224011"/>
            <a:ext cx="230739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0" dirty="0">
                <a:latin typeface="EYInterstate" panose="02000503020000020004" pitchFamily="2" charset="0"/>
                <a:cs typeface="Calibri" panose="020F0502020204030204" pitchFamily="34" charset="0"/>
              </a:rPr>
              <a:t>30% </a:t>
            </a:r>
            <a:r>
              <a:rPr lang="en-IN" b="0" dirty="0" smtClean="0">
                <a:latin typeface="EYInterstate" panose="02000503020000020004" pitchFamily="2" charset="0"/>
                <a:cs typeface="Calibri" panose="020F0502020204030204" pitchFamily="34" charset="0"/>
              </a:rPr>
              <a:t>expenditure </a:t>
            </a:r>
            <a:r>
              <a:rPr lang="en-IN" b="0" dirty="0">
                <a:latin typeface="EYInterstate" panose="02000503020000020004" pitchFamily="2" charset="0"/>
                <a:cs typeface="Calibri" panose="020F0502020204030204" pitchFamily="34" charset="0"/>
              </a:rPr>
              <a:t>incurred on transportation of processed goods to Inland Container Depot /port </a:t>
            </a:r>
            <a:r>
              <a:rPr lang="en-IN" b="0" dirty="0" smtClean="0">
                <a:latin typeface="EYInterstate" panose="02000503020000020004" pitchFamily="2" charset="0"/>
                <a:cs typeface="Calibri" panose="020F0502020204030204" pitchFamily="34" charset="0"/>
              </a:rPr>
              <a:t>with a limit of US$14.7Thousand (INR10 lakh)</a:t>
            </a:r>
            <a:endParaRPr lang="th-TH" b="0" dirty="0" smtClean="0">
              <a:latin typeface="EYInterstate" panose="02000503020000020004" pitchFamily="2" charset="0"/>
              <a:cs typeface="Calibri" panose="020F0502020204030204" pitchFamily="34" charset="0"/>
            </a:endParaRPr>
          </a:p>
          <a:p>
            <a:pPr algn="just"/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จ่ายให้ 30</a:t>
            </a:r>
            <a:r>
              <a:rPr lang="en-US" sz="1400" b="0" dirty="0" smtClean="0">
                <a:latin typeface="Angsana New" pitchFamily="18" charset="-34"/>
                <a:cs typeface="Angsana New" pitchFamily="18" charset="-34"/>
              </a:rPr>
              <a:t>% </a:t>
            </a:r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ของค่าใช้จ่ายที่เกิดขึ้นมาจากการขนส่งสินค้าไปยังท่าเรือและจุดรวมตู้คอนเทนเนอร์ ด้วยวงเงินจำกัดอยู่ที่ 14.7 พันดอลล่าร์</a:t>
            </a:r>
            <a:r>
              <a:rPr lang="en-IN" sz="1400" b="0" dirty="0" smtClean="0">
                <a:latin typeface="Angsana New" pitchFamily="18" charset="-34"/>
                <a:cs typeface="Angsana New" pitchFamily="18" charset="-34"/>
              </a:rPr>
              <a:t>(INR10 </a:t>
            </a:r>
            <a:r>
              <a:rPr lang="en-IN" sz="1400" b="0" dirty="0">
                <a:latin typeface="Angsana New" pitchFamily="18" charset="-34"/>
                <a:cs typeface="Angsana New" pitchFamily="18" charset="-34"/>
              </a:rPr>
              <a:t>lakh)</a:t>
            </a:r>
            <a:endParaRPr lang="th-TH" sz="1400" b="0" dirty="0">
              <a:latin typeface="Angsana New" pitchFamily="18" charset="-34"/>
              <a:cs typeface="Angsana New" pitchFamily="18" charset="-34"/>
            </a:endParaRPr>
          </a:p>
          <a:p>
            <a:pPr algn="just"/>
            <a:endParaRPr lang="en-IN" sz="1200" b="0" dirty="0">
              <a:latin typeface="EYInterstate" panose="02000503020000020004" pitchFamily="2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212" y="2956377"/>
            <a:ext cx="229608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0" dirty="0">
                <a:latin typeface="EYInterstate" panose="02000503020000020004" pitchFamily="2" charset="0"/>
                <a:cs typeface="Calibri" panose="020F0502020204030204" pitchFamily="34" charset="0"/>
              </a:rPr>
              <a:t>50% of the </a:t>
            </a:r>
            <a:r>
              <a:rPr lang="en-IN" b="0" dirty="0" smtClean="0">
                <a:latin typeface="EYInterstate" panose="02000503020000020004" pitchFamily="2" charset="0"/>
                <a:cs typeface="Calibri" panose="020F0502020204030204" pitchFamily="34" charset="0"/>
              </a:rPr>
              <a:t>fee, with a limit of US$7.4 </a:t>
            </a:r>
            <a:r>
              <a:rPr lang="en-IN" b="0" dirty="0">
                <a:latin typeface="EYInterstate" panose="02000503020000020004" pitchFamily="2" charset="0"/>
                <a:cs typeface="Calibri" panose="020F0502020204030204" pitchFamily="34" charset="0"/>
              </a:rPr>
              <a:t>Thousand (INR5 lakh</a:t>
            </a:r>
            <a:r>
              <a:rPr lang="en-IN" b="0" dirty="0" smtClean="0">
                <a:latin typeface="EYInterstate" panose="02000503020000020004" pitchFamily="2" charset="0"/>
                <a:cs typeface="Calibri" panose="020F0502020204030204" pitchFamily="34" charset="0"/>
              </a:rPr>
              <a:t>)</a:t>
            </a:r>
            <a:endParaRPr lang="th-TH" b="0" dirty="0" smtClean="0">
              <a:latin typeface="EYInterstate" panose="02000503020000020004" pitchFamily="2" charset="0"/>
              <a:cs typeface="Calibri" panose="020F0502020204030204" pitchFamily="34" charset="0"/>
            </a:endParaRPr>
          </a:p>
          <a:p>
            <a:pPr algn="just"/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จ่ายค่าธรรมเนียมให้50</a:t>
            </a:r>
            <a:r>
              <a:rPr lang="en-US" sz="1400" b="0" dirty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 โดยวงเงินจำกัด คือ 7.4 พันดอลล่าร์ </a:t>
            </a:r>
            <a:r>
              <a:rPr lang="en-IN" sz="1400" b="0" dirty="0">
                <a:latin typeface="Angsana New" pitchFamily="18" charset="-34"/>
                <a:cs typeface="Angsana New" pitchFamily="18" charset="-34"/>
              </a:rPr>
              <a:t>(INR5 lakh)</a:t>
            </a:r>
            <a:endParaRPr lang="th-TH" sz="1400" b="0" dirty="0">
              <a:latin typeface="Angsana New" pitchFamily="18" charset="-34"/>
              <a:cs typeface="Angsana New" pitchFamily="18" charset="-34"/>
            </a:endParaRPr>
          </a:p>
          <a:p>
            <a:pPr algn="just"/>
            <a:endParaRPr lang="en-IN" sz="1200" b="0" dirty="0">
              <a:latin typeface="EYInterstate" panose="02000503020000020004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756689"/>
            <a:ext cx="33227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0" dirty="0" smtClean="0">
                <a:latin typeface="EYInterstate" panose="02000503020000020004" pitchFamily="2" charset="0"/>
                <a:cs typeface="Calibri" panose="020F0502020204030204" pitchFamily="34" charset="0"/>
              </a:rPr>
              <a:t>US$7.4 Thousand </a:t>
            </a:r>
            <a:r>
              <a:rPr lang="en-IN" b="0" dirty="0">
                <a:latin typeface="EYInterstate" panose="02000503020000020004" pitchFamily="2" charset="0"/>
                <a:cs typeface="Calibri" panose="020F0502020204030204" pitchFamily="34" charset="0"/>
              </a:rPr>
              <a:t>(INR5 lakh) per </a:t>
            </a:r>
            <a:r>
              <a:rPr lang="en-IN" b="0" dirty="0" smtClean="0">
                <a:latin typeface="EYInterstate" panose="02000503020000020004" pitchFamily="2" charset="0"/>
                <a:cs typeface="Calibri" panose="020F0502020204030204" pitchFamily="34" charset="0"/>
              </a:rPr>
              <a:t>patent</a:t>
            </a:r>
            <a:endParaRPr lang="th-TH" b="0" dirty="0" smtClean="0">
              <a:latin typeface="EYInterstate" panose="02000503020000020004" pitchFamily="2" charset="0"/>
              <a:cs typeface="Calibri" panose="020F0502020204030204" pitchFamily="34" charset="0"/>
            </a:endParaRPr>
          </a:p>
          <a:p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จ่ายให้ 7.4 พันดอลล่าร์ </a:t>
            </a:r>
            <a:r>
              <a:rPr lang="en-IN" sz="1400" b="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IN" sz="1400" b="0" dirty="0">
                <a:latin typeface="Angsana New" pitchFamily="18" charset="-34"/>
                <a:cs typeface="Angsana New" pitchFamily="18" charset="-34"/>
              </a:rPr>
              <a:t>INR5 lakh</a:t>
            </a:r>
            <a:r>
              <a:rPr lang="en-IN" sz="1400" b="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 ต่อหนึ่งลิขสิทธ์</a:t>
            </a:r>
            <a:r>
              <a:rPr lang="en-IN" sz="1400" b="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1400" b="0" dirty="0" smtClean="0">
              <a:latin typeface="Angsana New" pitchFamily="18" charset="-34"/>
              <a:cs typeface="Angsana New" pitchFamily="18" charset="-34"/>
            </a:endParaRPr>
          </a:p>
          <a:p>
            <a:pPr algn="just"/>
            <a:endParaRPr lang="en-IN" sz="1200" b="0" dirty="0">
              <a:latin typeface="EYInterstate" panose="02000503020000020004" pitchFamily="2" charset="0"/>
              <a:cs typeface="Calibri" panose="020F0502020204030204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3606354">
            <a:off x="5306624" y="1661870"/>
            <a:ext cx="432048" cy="26836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EYInterstate" panose="02000503020000020004" pitchFamily="2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 rot="7199718">
            <a:off x="6868074" y="3533030"/>
            <a:ext cx="432048" cy="26836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EYInterstate" panose="02000503020000020004" pitchFamily="2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rot="7106231">
            <a:off x="6943428" y="5193164"/>
            <a:ext cx="432048" cy="26836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EYInterstate" panose="02000503020000020004" pitchFamily="2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 rot="14484838">
            <a:off x="3785075" y="6129306"/>
            <a:ext cx="432048" cy="26836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EYInterstate" panose="02000503020000020004" pitchFamily="2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 rot="18053107">
            <a:off x="2257725" y="4397008"/>
            <a:ext cx="432048" cy="26836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EYInterstate" panose="02000503020000020004" pitchFamily="2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 rot="17993567">
            <a:off x="2259777" y="2598304"/>
            <a:ext cx="432048" cy="26836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EYInterstate" panose="02000503020000020004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0570" y="837521"/>
            <a:ext cx="8264525" cy="539750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600" b="1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Special </a:t>
            </a:r>
            <a:r>
              <a:rPr lang="en-IN" sz="1600" b="1" i="1" dirty="0">
                <a:solidFill>
                  <a:schemeClr val="bg1"/>
                </a:solidFill>
                <a:latin typeface="EYInterstate" panose="02000503020000020004" pitchFamily="2" charset="0"/>
              </a:rPr>
              <a:t>Financial Assistances </a:t>
            </a:r>
            <a:r>
              <a:rPr lang="en-IN" sz="1600" b="1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to </a:t>
            </a:r>
            <a:r>
              <a:rPr lang="en-IN" sz="1600" b="1" i="1" dirty="0">
                <a:solidFill>
                  <a:schemeClr val="bg1"/>
                </a:solidFill>
                <a:latin typeface="EYInterstate" panose="02000503020000020004" pitchFamily="2" charset="0"/>
              </a:rPr>
              <a:t>Micro, Small and Medium Industries (investment &lt; </a:t>
            </a:r>
            <a:r>
              <a:rPr lang="en-IN" sz="1600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US$1.5 Million (</a:t>
            </a:r>
            <a:r>
              <a:rPr lang="en-IN" sz="1600" b="1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10 Crores) </a:t>
            </a:r>
            <a:r>
              <a:rPr lang="en-IN" sz="1600" b="1" i="1" dirty="0">
                <a:solidFill>
                  <a:schemeClr val="bg1"/>
                </a:solidFill>
                <a:latin typeface="EYInterstate" panose="02000503020000020004" pitchFamily="2" charset="0"/>
              </a:rPr>
              <a:t>in Plant &amp; Machinery</a:t>
            </a:r>
            <a:r>
              <a:rPr lang="en-IN" sz="1600" b="1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Key Highlights:</a:t>
            </a:r>
            <a:endParaRPr lang="en-US" sz="1600" b="1" i="1" dirty="0">
              <a:solidFill>
                <a:schemeClr val="bg1"/>
              </a:solidFill>
              <a:latin typeface="EYInterstate" panose="02000503020000020004" pitchFamily="2" charset="0"/>
            </a:endParaRPr>
          </a:p>
        </p:txBody>
      </p:sp>
      <p:sp>
        <p:nvSpPr>
          <p:cNvPr id="20" name="Title 16"/>
          <p:cNvSpPr>
            <a:spLocks/>
          </p:cNvSpPr>
          <p:nvPr/>
        </p:nvSpPr>
        <p:spPr bwMode="auto">
          <a:xfrm>
            <a:off x="598716" y="189202"/>
            <a:ext cx="73697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IN" altLang="zh-CN" sz="1600" dirty="0" smtClean="0">
                <a:latin typeface="Trebuchet MS" pitchFamily="34" charset="0"/>
                <a:cs typeface="Arial" charset="0"/>
              </a:rPr>
              <a:t>Madhya Pradesh – </a:t>
            </a:r>
            <a:r>
              <a:rPr lang="en-IN" altLang="zh-CN" sz="1600" dirty="0">
                <a:latin typeface="Trebuchet MS" pitchFamily="34" charset="0"/>
                <a:cs typeface="Arial" charset="0"/>
              </a:rPr>
              <a:t>Special Financial Assistances for Food Processing Industries – </a:t>
            </a:r>
            <a:r>
              <a:rPr lang="en-IN" altLang="zh-CN" sz="1600" dirty="0" smtClean="0">
                <a:latin typeface="Trebuchet MS" pitchFamily="34" charset="0"/>
                <a:cs typeface="Arial" charset="0"/>
              </a:rPr>
              <a:t>2016</a:t>
            </a:r>
            <a:endParaRPr lang="th-TH" altLang="zh-CN" sz="1600" dirty="0" smtClean="0">
              <a:latin typeface="Trebuchet MS" pitchFamily="34" charset="0"/>
              <a:cs typeface="Arial" charset="0"/>
            </a:endParaRPr>
          </a:p>
          <a:p>
            <a:pPr eaLnBrk="1" hangingPunct="1">
              <a:buNone/>
            </a:pPr>
            <a:r>
              <a:rPr lang="th-TH" altLang="zh-CN" sz="1600" dirty="0">
                <a:latin typeface="Angsana New" pitchFamily="18" charset="-34"/>
                <a:cs typeface="Angsana New" pitchFamily="18" charset="-34"/>
              </a:rPr>
              <a:t>รัฐมัธยประเทศ – นโยบายสนับสนุนทางการเงินพิเศษสำหรับอุตสหก</a:t>
            </a:r>
            <a:r>
              <a:rPr lang="th-TH" altLang="zh-CN" sz="1600" dirty="0" smtClean="0">
                <a:latin typeface="Angsana New" pitchFamily="18" charset="-34"/>
                <a:cs typeface="Angsana New" pitchFamily="18" charset="-34"/>
              </a:rPr>
              <a:t>กรรมการ</a:t>
            </a:r>
            <a:r>
              <a:rPr lang="th-TH" altLang="zh-CN" sz="1600" dirty="0">
                <a:latin typeface="Angsana New" pitchFamily="18" charset="-34"/>
                <a:cs typeface="Angsana New" pitchFamily="18" charset="-34"/>
              </a:rPr>
              <a:t>แปรรูป</a:t>
            </a:r>
            <a:r>
              <a:rPr lang="th-TH" altLang="zh-CN" sz="1600" dirty="0" smtClean="0">
                <a:latin typeface="Angsana New" pitchFamily="18" charset="-34"/>
                <a:cs typeface="Angsana New" pitchFamily="18" charset="-34"/>
              </a:rPr>
              <a:t>อาหาร</a:t>
            </a:r>
            <a:endParaRPr lang="th-TH" altLang="zh-CN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4745" y="6603674"/>
            <a:ext cx="76512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1" dirty="0" smtClean="0"/>
              <a:t>Note: Conversion to US$ is based on INR-USD exchange rate </a:t>
            </a:r>
            <a:r>
              <a:rPr lang="en-US" sz="700" b="0" i="1" dirty="0"/>
              <a:t>of </a:t>
            </a:r>
            <a:r>
              <a:rPr lang="en-US" sz="700" b="0" i="1" dirty="0" smtClean="0"/>
              <a:t>0.0147.</a:t>
            </a:r>
          </a:p>
        </p:txBody>
      </p:sp>
    </p:spTree>
    <p:extLst>
      <p:ext uri="{BB962C8B-B14F-4D97-AF65-F5344CB8AC3E}">
        <p14:creationId xmlns:p14="http://schemas.microsoft.com/office/powerpoint/2010/main" val="94830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9"/>
          <p:cNvSpPr>
            <a:spLocks/>
          </p:cNvSpPr>
          <p:nvPr/>
        </p:nvSpPr>
        <p:spPr bwMode="auto">
          <a:xfrm>
            <a:off x="0" y="160338"/>
            <a:ext cx="76787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Trebuchet MS" pitchFamily="34" charset="0"/>
                <a:cs typeface="Arial" charset="0"/>
              </a:rPr>
              <a:t>AGENDA</a:t>
            </a:r>
          </a:p>
        </p:txBody>
      </p:sp>
      <p:graphicFrame>
        <p:nvGraphicFramePr>
          <p:cNvPr id="6" name="Group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693081"/>
              </p:ext>
            </p:extLst>
          </p:nvPr>
        </p:nvGraphicFramePr>
        <p:xfrm>
          <a:off x="180304" y="1339225"/>
          <a:ext cx="8786274" cy="3901440"/>
        </p:xfrm>
        <a:graphic>
          <a:graphicData uri="http://schemas.openxmlformats.org/drawingml/2006/table">
            <a:tbl>
              <a:tblPr/>
              <a:tblGrid>
                <a:gridCol w="8786274"/>
              </a:tblGrid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IN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ＭＳ Ｐゴシック" pitchFamily="-97" charset="-128"/>
                          <a:cs typeface="Angsana New" pitchFamily="18" charset="-34"/>
                        </a:rPr>
                        <a:t>Knowing Madhya Pradesh – Centrally Located Economic Powerhouse of India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h-TH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ＭＳ Ｐゴシック" pitchFamily="-97" charset="-128"/>
                          <a:cs typeface="Angsana New" pitchFamily="18" charset="-34"/>
                        </a:rPr>
                        <a:t>รัฐมัธยประเทศ - เป็นรัฐที่ตั้งอยู่ใจกลางของประเทศและเป็นพลังงานขับเคลื่อนเศรษฐกิจที่สำคัญของประเทศอินเดีย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ＭＳ Ｐゴシック" pitchFamily="-97" charset="-128"/>
                        <a:cs typeface="Angsana New" pitchFamily="18" charset="-34"/>
                      </a:endParaRPr>
                    </a:p>
                  </a:txBody>
                  <a:tcPr marL="182880" marR="182880" marT="91440" marB="9144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IN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ＭＳ Ｐゴシック" pitchFamily="-97" charset="-128"/>
                          <a:cs typeface="Angsana New" pitchFamily="18" charset="-34"/>
                        </a:rPr>
                        <a:t>Why Madhya Pradesh – Key Advantages</a:t>
                      </a:r>
                      <a:endParaRPr kumimoji="0" lang="th-TH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ＭＳ Ｐゴシック" pitchFamily="-97" charset="-128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h-TH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ＭＳ Ｐゴシック" pitchFamily="-97" charset="-128"/>
                          <a:cs typeface="Angsana New" pitchFamily="18" charset="-34"/>
                        </a:rPr>
                        <a:t>ทำไมต้องเป็นรัฐมัธยประเทศ - ข้อได้เปรียบทางการแข่งขันที่สำคัญ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ＭＳ Ｐゴシック" pitchFamily="-97" charset="-128"/>
                        <a:cs typeface="Angsana New" pitchFamily="18" charset="-34"/>
                      </a:endParaRPr>
                    </a:p>
                  </a:txBody>
                  <a:tcPr marL="182880" marR="182880" marT="91440" marB="9144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ＭＳ Ｐゴシック" pitchFamily="-97" charset="-128"/>
                          <a:cs typeface="Angsana New" pitchFamily="18" charset="-34"/>
                        </a:rPr>
                        <a:t>Agri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ＭＳ Ｐゴシック" pitchFamily="-97" charset="-128"/>
                          <a:cs typeface="Angsana New" pitchFamily="18" charset="-34"/>
                        </a:rPr>
                        <a:t> &amp; Food Processing Industry Overview</a:t>
                      </a:r>
                      <a:endParaRPr kumimoji="0" lang="th-TH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ＭＳ Ｐゴシック" pitchFamily="-97" charset="-128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h-TH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ＭＳ Ｐゴシック" pitchFamily="-97" charset="-128"/>
                          <a:cs typeface="Angsana New" pitchFamily="18" charset="-34"/>
                        </a:rPr>
                        <a:t>ภาพรวมอุตสาหกรรมเกษตรและการแปรรูปอาหาร </a:t>
                      </a:r>
                      <a:endParaRPr kumimoji="0" lang="en-I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ＭＳ Ｐゴシック" pitchFamily="-97" charset="-128"/>
                        <a:cs typeface="Angsana New" pitchFamily="18" charset="-34"/>
                      </a:endParaRPr>
                    </a:p>
                  </a:txBody>
                  <a:tcPr marL="182880" marR="182880" marT="91440" marB="9144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IN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ＭＳ Ｐゴシック" pitchFamily="-97" charset="-128"/>
                          <a:cs typeface="Angsana New" pitchFamily="18" charset="-34"/>
                        </a:rPr>
                        <a:t>Other Focus Sectors</a:t>
                      </a:r>
                      <a:endParaRPr kumimoji="0" lang="th-TH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ＭＳ Ｐゴシック" pitchFamily="-97" charset="-128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h-TH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ＭＳ Ｐゴシック" pitchFamily="-97" charset="-128"/>
                          <a:cs typeface="Angsana New" pitchFamily="18" charset="-34"/>
                        </a:rPr>
                        <a:t>อุตสาหกรรมอื่นๆที่สำคัญ</a:t>
                      </a:r>
                      <a:endParaRPr kumimoji="0" lang="en-I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ＭＳ Ｐゴシック" pitchFamily="-97" charset="-128"/>
                        <a:cs typeface="Angsana New" pitchFamily="18" charset="-34"/>
                      </a:endParaRPr>
                    </a:p>
                  </a:txBody>
                  <a:tcPr marL="182880" marR="182880" marT="91440" marB="9144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538" y="2015836"/>
            <a:ext cx="8297862" cy="11627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Special Financial Assistances to </a:t>
            </a:r>
            <a:r>
              <a:rPr lang="en-IN" dirty="0" smtClean="0"/>
              <a:t>Large Scale Industries in Food Processing</a:t>
            </a:r>
            <a:endParaRPr lang="th-TH" dirty="0" smtClean="0"/>
          </a:p>
          <a:p>
            <a:pPr algn="ctr"/>
            <a:r>
              <a:rPr lang="th-TH" dirty="0" smtClean="0"/>
              <a:t>นโยบายสนับสนุนทางการ</a:t>
            </a:r>
            <a:r>
              <a:rPr lang="th-TH" dirty="0"/>
              <a:t>เงินพิเศษสำหรับอุตสหกรรมการแปร</a:t>
            </a:r>
            <a:r>
              <a:rPr lang="th-TH" dirty="0" smtClean="0"/>
              <a:t>รูปอาหารขนาดใหญ่</a:t>
            </a:r>
            <a:endParaRPr lang="th-TH" dirty="0"/>
          </a:p>
          <a:p>
            <a:pPr algn="ctr"/>
            <a:endParaRPr lang="en-IN" dirty="0"/>
          </a:p>
        </p:txBody>
      </p:sp>
      <p:sp>
        <p:nvSpPr>
          <p:cNvPr id="4" name="Title 9"/>
          <p:cNvSpPr>
            <a:spLocks/>
          </p:cNvSpPr>
          <p:nvPr/>
        </p:nvSpPr>
        <p:spPr bwMode="auto">
          <a:xfrm>
            <a:off x="0" y="160337"/>
            <a:ext cx="7678738" cy="70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latin typeface="Trebuchet MS" pitchFamily="34" charset="0"/>
                <a:cs typeface="Arial" charset="0"/>
              </a:rPr>
              <a:t>Policy Support</a:t>
            </a:r>
            <a:endParaRPr lang="th-TH" altLang="zh-CN" sz="1800" dirty="0" smtClean="0">
              <a:latin typeface="Trebuchet MS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th-TH" altLang="zh-CN" sz="1200" dirty="0">
                <a:latin typeface="Trebuchet MS" pitchFamily="34" charset="0"/>
                <a:cs typeface="Arial" charset="0"/>
              </a:rPr>
              <a:t>นโยบายส่งเสริมการลงทุน</a:t>
            </a:r>
            <a:endParaRPr lang="en-US" altLang="zh-CN" sz="1200" dirty="0">
              <a:latin typeface="Trebuchet MS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800" dirty="0"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9788" y="997527"/>
            <a:ext cx="8264525" cy="951515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600" b="1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Special </a:t>
            </a:r>
            <a:r>
              <a:rPr lang="en-IN" sz="1600" b="1" i="1" dirty="0">
                <a:solidFill>
                  <a:schemeClr val="bg1"/>
                </a:solidFill>
                <a:latin typeface="EYInterstate" panose="02000503020000020004" pitchFamily="2" charset="0"/>
              </a:rPr>
              <a:t>Financial Assistances </a:t>
            </a:r>
            <a:r>
              <a:rPr lang="en-IN" sz="1600" b="1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to Large Scale Industries (investment &gt; </a:t>
            </a:r>
            <a:r>
              <a:rPr lang="en-IN" sz="1600" i="1" dirty="0">
                <a:solidFill>
                  <a:schemeClr val="bg1"/>
                </a:solidFill>
                <a:latin typeface="EYInterstate" panose="02000503020000020004" pitchFamily="2" charset="0"/>
              </a:rPr>
              <a:t>US$1.5 </a:t>
            </a:r>
            <a:r>
              <a:rPr lang="en-IN" sz="1600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Million (</a:t>
            </a:r>
            <a:r>
              <a:rPr lang="en-IN" sz="1600" b="1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10 Crores) </a:t>
            </a:r>
            <a:r>
              <a:rPr lang="en-IN" sz="1600" b="1" i="1" dirty="0">
                <a:solidFill>
                  <a:schemeClr val="bg1"/>
                </a:solidFill>
                <a:latin typeface="EYInterstate" panose="02000503020000020004" pitchFamily="2" charset="0"/>
              </a:rPr>
              <a:t>in Plant &amp; </a:t>
            </a:r>
            <a:r>
              <a:rPr lang="en-IN" sz="1600" b="1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Machinery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Key Highlights:</a:t>
            </a:r>
            <a:endParaRPr lang="th-TH" sz="1600" i="1" dirty="0" smtClean="0">
              <a:solidFill>
                <a:schemeClr val="bg1"/>
              </a:solidFill>
              <a:latin typeface="EYInterstate" panose="02000503020000020004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นโยบายส่งเสริมทางการเงินพิเศษแก่อุตสหกรรมขนาดใหญ่  (โดยมียอดการลงทุนไม่ต่ำกว่า1.5 ล้านดอลล่าฯ (10 </a:t>
            </a:r>
            <a:r>
              <a:rPr lang="en-US" sz="1400" b="1" i="1" dirty="0" err="1" smtClean="0">
                <a:solidFill>
                  <a:schemeClr val="bg1"/>
                </a:solidFill>
                <a:latin typeface="EYInterstate" panose="02000503020000020004" pitchFamily="2" charset="0"/>
              </a:rPr>
              <a:t>croes</a:t>
            </a:r>
            <a:r>
              <a:rPr lang="th-TH" sz="1400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) </a:t>
            </a:r>
            <a:r>
              <a:rPr lang="th-TH" sz="1400" b="1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ใน</a:t>
            </a:r>
            <a:r>
              <a:rPr lang="th-TH" sz="1400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โรงงาน</a:t>
            </a:r>
            <a:r>
              <a:rPr lang="th-TH" sz="1400" i="1" dirty="0">
                <a:solidFill>
                  <a:schemeClr val="bg1"/>
                </a:solidFill>
                <a:latin typeface="EYInterstate" panose="02000503020000020004" pitchFamily="2" charset="0"/>
              </a:rPr>
              <a:t>และเครื่องจักร </a:t>
            </a:r>
            <a:r>
              <a:rPr lang="th-TH" sz="1400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ใจความสำคัญ</a:t>
            </a:r>
            <a:r>
              <a:rPr lang="en-US" sz="1400" b="1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:</a:t>
            </a:r>
            <a:endParaRPr lang="en-US" sz="1400" b="1" i="1" dirty="0">
              <a:solidFill>
                <a:schemeClr val="bg1"/>
              </a:solidFill>
              <a:latin typeface="EYInterstate" panose="02000503020000020004" pitchFamily="2" charset="0"/>
            </a:endParaRPr>
          </a:p>
        </p:txBody>
      </p:sp>
      <p:sp>
        <p:nvSpPr>
          <p:cNvPr id="5488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80570" y="1981143"/>
            <a:ext cx="8227557" cy="3670526"/>
          </a:xfrm>
          <a:noFill/>
          <a:ln w="19050">
            <a:solidFill>
              <a:srgbClr val="002060"/>
            </a:solidFill>
          </a:ln>
        </p:spPr>
        <p:txBody>
          <a:bodyPr lIns="90000" tIns="90000" rIns="90000" bIns="90000"/>
          <a:lstStyle/>
          <a:p>
            <a:pPr marL="285750" lvl="2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IN" sz="1800" b="1" kern="1200" dirty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Investment Promotion </a:t>
            </a:r>
            <a:r>
              <a:rPr lang="en-IN" sz="1800" b="1" kern="1200" dirty="0" smtClean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Assistance:</a:t>
            </a:r>
            <a:r>
              <a:rPr lang="en-IN" sz="1800" kern="1200" dirty="0" smtClean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 VAT </a:t>
            </a:r>
            <a:r>
              <a:rPr lang="en-IN" sz="1800" kern="1200" dirty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and CST shall be  made 100 % available as a set off for a period of 10 years as Investment Promotion </a:t>
            </a:r>
            <a:r>
              <a:rPr lang="en-IN" sz="1800" kern="1200" dirty="0" smtClean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Assistance</a:t>
            </a:r>
            <a:endParaRPr lang="th-TH" sz="1800" kern="1200" dirty="0" smtClean="0">
              <a:latin typeface="EYInterstate" panose="02000503020000020004" pitchFamily="2" charset="0"/>
              <a:ea typeface="ＭＳ Ｐゴシック" pitchFamily="34" charset="-128"/>
              <a:cs typeface="+mn-cs"/>
            </a:endParaRPr>
          </a:p>
          <a:p>
            <a:pPr marL="0" lvl="2" indent="0">
              <a:spcBef>
                <a:spcPts val="600"/>
              </a:spcBef>
              <a:buSzPct val="100000"/>
              <a:buNone/>
            </a:pPr>
            <a:r>
              <a:rPr lang="th-TH" sz="1400" kern="1200" dirty="0" smtClean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 </a:t>
            </a:r>
            <a:r>
              <a:rPr lang="en-US" sz="1400" kern="1200" dirty="0" smtClean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       </a:t>
            </a:r>
            <a:r>
              <a:rPr lang="th-TH" sz="1600" b="1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ส่งเสริมการลงทุน </a:t>
            </a:r>
            <a:r>
              <a:rPr lang="en-US" sz="1600" b="1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   </a:t>
            </a:r>
            <a:r>
              <a:rPr lang="th-TH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ไม่ต้องเสียค่า </a:t>
            </a:r>
            <a:r>
              <a:rPr lang="en-US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VAT </a:t>
            </a:r>
            <a:r>
              <a:rPr lang="th-TH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และ </a:t>
            </a:r>
            <a:r>
              <a:rPr lang="en-US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CST </a:t>
            </a:r>
            <a:r>
              <a:rPr lang="th-TH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เป็นระยะเวลา 10 ปี</a:t>
            </a:r>
            <a:endParaRPr lang="en-IN" sz="1600" kern="1200" dirty="0" smtClean="0">
              <a:latin typeface="Angsana New" pitchFamily="18" charset="-34"/>
              <a:ea typeface="ＭＳ Ｐゴシック" pitchFamily="34" charset="-128"/>
              <a:cs typeface="Angsana New" pitchFamily="18" charset="-34"/>
            </a:endParaRPr>
          </a:p>
          <a:p>
            <a:pPr marL="271463" lvl="3" indent="-27146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IN" sz="1800" b="1" kern="1200" dirty="0" smtClean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Cold </a:t>
            </a:r>
            <a:r>
              <a:rPr lang="en-IN" sz="1800" b="1" kern="1200" dirty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chain for Agriculture / Horticulture / Dairy </a:t>
            </a:r>
            <a:r>
              <a:rPr lang="en-IN" sz="1800" b="1" kern="1200" dirty="0" smtClean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processing: </a:t>
            </a:r>
            <a:r>
              <a:rPr lang="en-IN" sz="1800" kern="1200" dirty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A grant of 35% </a:t>
            </a:r>
            <a:r>
              <a:rPr lang="en-IN" sz="1800" kern="1200" dirty="0" smtClean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(Maximum US$0.7 Million (</a:t>
            </a:r>
            <a:r>
              <a:rPr lang="en-IN" sz="1800" kern="1200" dirty="0" err="1" smtClean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Rs</a:t>
            </a:r>
            <a:r>
              <a:rPr lang="en-IN" sz="1800" kern="1200" dirty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. 5 Crore</a:t>
            </a:r>
            <a:r>
              <a:rPr lang="en-IN" sz="1800" kern="1200" dirty="0" smtClean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)) </a:t>
            </a:r>
            <a:r>
              <a:rPr lang="en-IN" sz="1800" kern="1200" dirty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of the amount </a:t>
            </a:r>
            <a:r>
              <a:rPr lang="en-IN" sz="1800" kern="1200" dirty="0" smtClean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invested</a:t>
            </a:r>
            <a:endParaRPr lang="th-TH" sz="1800" kern="1200" dirty="0" smtClean="0">
              <a:latin typeface="EYInterstate" panose="02000503020000020004" pitchFamily="2" charset="0"/>
              <a:ea typeface="ＭＳ Ｐゴシック" pitchFamily="34" charset="-128"/>
              <a:cs typeface="+mn-cs"/>
            </a:endParaRPr>
          </a:p>
          <a:p>
            <a:pPr marL="0" lvl="3" indent="0">
              <a:spcBef>
                <a:spcPts val="600"/>
              </a:spcBef>
              <a:buSzPct val="100000"/>
              <a:buNone/>
            </a:pPr>
            <a:r>
              <a:rPr lang="en-US" sz="1600" b="1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        </a:t>
            </a:r>
            <a:r>
              <a:rPr lang="th-TH" sz="1600" b="1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โซ่ความเย็น </a:t>
            </a:r>
            <a:r>
              <a:rPr lang="en-US" sz="1600" b="1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(cold chain)</a:t>
            </a:r>
            <a:r>
              <a:rPr lang="th-TH" sz="1600" b="1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สำหรับอุตสหกรรมการเกษตร พืชสวน และการแปรรูปผลิตภัณฑ์นม  </a:t>
            </a:r>
            <a:r>
              <a:rPr lang="th-TH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โดยจ่ายให้ 35</a:t>
            </a:r>
            <a:r>
              <a:rPr lang="en-US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% </a:t>
            </a:r>
          </a:p>
          <a:p>
            <a:pPr marL="0" lvl="3" indent="0">
              <a:spcBef>
                <a:spcPts val="600"/>
              </a:spcBef>
              <a:buSzPct val="100000"/>
              <a:buNone/>
            </a:pPr>
            <a:r>
              <a:rPr lang="en-US" sz="1600" kern="1200" dirty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</a:t>
            </a:r>
            <a:r>
              <a:rPr lang="en-US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        </a:t>
            </a:r>
            <a:r>
              <a:rPr lang="th-TH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(สูงสุด 0.7 ล้านดอลล่าร์ </a:t>
            </a:r>
            <a:r>
              <a:rPr lang="en-IN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(</a:t>
            </a:r>
            <a:r>
              <a:rPr lang="th-TH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50 ล้านรูปี) )ของยอดทั้งหมดที่ลงทุนไป</a:t>
            </a:r>
            <a:endParaRPr lang="en-US" sz="1600" kern="1200" dirty="0" smtClean="0">
              <a:latin typeface="Angsana New" pitchFamily="18" charset="-34"/>
              <a:ea typeface="ＭＳ Ｐゴシック" pitchFamily="34" charset="-128"/>
              <a:cs typeface="Angsana New" pitchFamily="18" charset="-34"/>
            </a:endParaRPr>
          </a:p>
          <a:p>
            <a:pPr marL="271463" lvl="3" indent="-27146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800" b="1" kern="1200" dirty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Assistance on Electricity Consumption: </a:t>
            </a:r>
            <a:r>
              <a:rPr lang="en-IN" sz="1800" kern="1200" dirty="0" smtClean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20</a:t>
            </a:r>
            <a:r>
              <a:rPr lang="en-IN" sz="1800" kern="1200" dirty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% rebate or </a:t>
            </a:r>
            <a:r>
              <a:rPr lang="en-IN" sz="1800" kern="1200" dirty="0" err="1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Rs</a:t>
            </a:r>
            <a:r>
              <a:rPr lang="en-IN" sz="1800" kern="1200" dirty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. 1 per unit, whichever is lower will be provided to the </a:t>
            </a:r>
            <a:r>
              <a:rPr lang="en-IN" sz="1800" kern="1200" dirty="0" smtClean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new customers of high-tension electricity connection</a:t>
            </a:r>
            <a:endParaRPr lang="th-TH" sz="1800" kern="1200" dirty="0" smtClean="0">
              <a:latin typeface="EYInterstate" panose="02000503020000020004" pitchFamily="2" charset="0"/>
              <a:ea typeface="ＭＳ Ｐゴシック" pitchFamily="34" charset="-128"/>
              <a:cs typeface="+mn-cs"/>
            </a:endParaRPr>
          </a:p>
          <a:p>
            <a:pPr marL="0" lvl="3" indent="0">
              <a:spcBef>
                <a:spcPts val="600"/>
              </a:spcBef>
              <a:buSzPct val="100000"/>
              <a:buNone/>
            </a:pPr>
            <a:r>
              <a:rPr lang="th-TH" sz="1400" kern="1200" dirty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 </a:t>
            </a:r>
            <a:r>
              <a:rPr lang="th-TH" sz="1400" kern="1200" dirty="0" smtClean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     </a:t>
            </a:r>
            <a:r>
              <a:rPr lang="th-TH" sz="1600" b="1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สนับสนุนด้านการบริโภคไฟฟ้า  </a:t>
            </a:r>
            <a:r>
              <a:rPr lang="th-TH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จ่ายคืนให้ 20</a:t>
            </a:r>
            <a:r>
              <a:rPr lang="en-US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% </a:t>
            </a:r>
            <a:r>
              <a:rPr lang="th-TH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หรือ 1 รูปี อันใดอันหนึ่งที่น้อยเท่า สำหรับผู้บริโภคใหม่ที่ต้องการใช้ไฟฟ้ามาก</a:t>
            </a:r>
            <a:endParaRPr lang="en-IN" sz="1600" kern="1200" dirty="0">
              <a:latin typeface="Angsana New" pitchFamily="18" charset="-34"/>
              <a:ea typeface="ＭＳ Ｐゴシック" pitchFamily="34" charset="-128"/>
              <a:cs typeface="Angsana New" pitchFamily="18" charset="-34"/>
            </a:endParaRPr>
          </a:p>
        </p:txBody>
      </p:sp>
      <p:sp>
        <p:nvSpPr>
          <p:cNvPr id="11" name="Title 16"/>
          <p:cNvSpPr>
            <a:spLocks/>
          </p:cNvSpPr>
          <p:nvPr/>
        </p:nvSpPr>
        <p:spPr bwMode="auto">
          <a:xfrm>
            <a:off x="598716" y="230766"/>
            <a:ext cx="73697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IN" altLang="zh-CN" sz="1800" dirty="0" smtClean="0">
                <a:latin typeface="Trebuchet MS" pitchFamily="34" charset="0"/>
                <a:cs typeface="Arial" charset="0"/>
              </a:rPr>
              <a:t>Madhya Pradesh – </a:t>
            </a:r>
            <a:r>
              <a:rPr lang="en-IN" altLang="zh-CN" sz="1800" dirty="0">
                <a:latin typeface="Trebuchet MS" pitchFamily="34" charset="0"/>
                <a:cs typeface="Arial" charset="0"/>
              </a:rPr>
              <a:t>Special Financial Assistances for </a:t>
            </a:r>
            <a:endParaRPr lang="en-IN" altLang="zh-CN" sz="1800" dirty="0" smtClean="0">
              <a:latin typeface="Trebuchet MS" pitchFamily="34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IN" altLang="zh-CN" sz="1800" dirty="0" smtClean="0">
                <a:latin typeface="Trebuchet MS" pitchFamily="34" charset="0"/>
                <a:cs typeface="Arial" charset="0"/>
              </a:rPr>
              <a:t>Food </a:t>
            </a:r>
            <a:r>
              <a:rPr lang="en-IN" altLang="zh-CN" sz="1800" dirty="0">
                <a:latin typeface="Trebuchet MS" pitchFamily="34" charset="0"/>
                <a:cs typeface="Arial" charset="0"/>
              </a:rPr>
              <a:t>Processing Industries – </a:t>
            </a:r>
            <a:r>
              <a:rPr lang="en-IN" altLang="zh-CN" sz="1800" dirty="0" smtClean="0">
                <a:latin typeface="Trebuchet MS" pitchFamily="34" charset="0"/>
                <a:cs typeface="Arial" charset="0"/>
              </a:rPr>
              <a:t>2016</a:t>
            </a:r>
            <a:endParaRPr lang="th-TH" altLang="zh-CN" sz="1800" dirty="0" smtClean="0">
              <a:latin typeface="Trebuchet MS" pitchFamily="34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th-TH" altLang="zh-CN" sz="1600" dirty="0" smtClean="0">
                <a:latin typeface="Angsana New" pitchFamily="18" charset="-34"/>
                <a:cs typeface="Angsana New" pitchFamily="18" charset="-34"/>
              </a:rPr>
              <a:t>รัฐมัธยประเทศ – นโยบายสนับสนุนทางการเงินพิเศษสำหรับอุตสหกกรมการแปรรูปอาหาร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019" y="6531429"/>
            <a:ext cx="76512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1" dirty="0" smtClean="0"/>
              <a:t>Note: Conversion to US$ is based on INR-USD exchange rate </a:t>
            </a:r>
            <a:r>
              <a:rPr lang="en-US" sz="700" b="0" i="1" dirty="0"/>
              <a:t>of </a:t>
            </a:r>
            <a:r>
              <a:rPr lang="en-US" sz="700" b="0" i="1" dirty="0" smtClean="0"/>
              <a:t>0.0147.</a:t>
            </a:r>
            <a:endParaRPr lang="en-IN" sz="700" b="0" i="1" dirty="0"/>
          </a:p>
        </p:txBody>
      </p:sp>
    </p:spTree>
    <p:extLst>
      <p:ext uri="{BB962C8B-B14F-4D97-AF65-F5344CB8AC3E}">
        <p14:creationId xmlns:p14="http://schemas.microsoft.com/office/powerpoint/2010/main" val="28146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9"/>
          <p:cNvSpPr>
            <a:spLocks/>
          </p:cNvSpPr>
          <p:nvPr/>
        </p:nvSpPr>
        <p:spPr bwMode="auto">
          <a:xfrm>
            <a:off x="0" y="160337"/>
            <a:ext cx="7678738" cy="77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latin typeface="Trebuchet MS" pitchFamily="34" charset="0"/>
                <a:cs typeface="Arial" charset="0"/>
              </a:rPr>
              <a:t>Policy Support</a:t>
            </a:r>
            <a:endParaRPr lang="th-TH" altLang="zh-CN" sz="1800" dirty="0" smtClean="0">
              <a:latin typeface="Trebuchet MS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th-TH" altLang="zh-CN" sz="1400" dirty="0">
                <a:latin typeface="Trebuchet MS" pitchFamily="34" charset="0"/>
                <a:cs typeface="Arial" charset="0"/>
              </a:rPr>
              <a:t>นโยบายส่งเสริมการ</a:t>
            </a:r>
            <a:r>
              <a:rPr lang="th-TH" altLang="zh-CN" sz="1400" dirty="0" smtClean="0">
                <a:latin typeface="Trebuchet MS" pitchFamily="34" charset="0"/>
                <a:cs typeface="Arial" charset="0"/>
              </a:rPr>
              <a:t>ลงทุน</a:t>
            </a:r>
            <a:endParaRPr lang="th-TH" altLang="zh-CN" sz="1800" dirty="0" smtClean="0">
              <a:latin typeface="Trebuchet MS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h-TH" altLang="zh-CN" sz="1800" dirty="0" smtClean="0">
              <a:latin typeface="Trebuchet MS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7538" y="2492829"/>
            <a:ext cx="8297862" cy="685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Special Assistance </a:t>
            </a:r>
            <a:r>
              <a:rPr lang="en-IN" dirty="0" smtClean="0"/>
              <a:t>for </a:t>
            </a:r>
            <a:r>
              <a:rPr lang="en-IN" dirty="0"/>
              <a:t>Developing </a:t>
            </a:r>
            <a:r>
              <a:rPr lang="en-IN" dirty="0" smtClean="0"/>
              <a:t>Food Park</a:t>
            </a:r>
            <a:endParaRPr lang="th-TH" dirty="0" smtClean="0"/>
          </a:p>
          <a:p>
            <a:pPr algn="ctr"/>
            <a:r>
              <a:rPr lang="th-TH" dirty="0" smtClean="0"/>
              <a:t>การสนับสนุนพิเศษสำหรับการพัฒนาสวนอาหาร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92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99053" y="1491572"/>
            <a:ext cx="8227557" cy="4711801"/>
          </a:xfrm>
          <a:noFill/>
          <a:ln w="19050">
            <a:solidFill>
              <a:srgbClr val="002060"/>
            </a:solidFill>
          </a:ln>
        </p:spPr>
        <p:txBody>
          <a:bodyPr lIns="90000" tIns="90000" rIns="90000" bIns="90000"/>
          <a:lstStyle/>
          <a:p>
            <a:pPr marL="285750" lvl="2" indent="-285750" algn="just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IN" sz="2000" b="1" kern="1200" dirty="0" smtClean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Infrastructure </a:t>
            </a:r>
            <a:r>
              <a:rPr lang="en-IN" sz="2000" b="1" kern="1200" dirty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Development: </a:t>
            </a:r>
            <a:r>
              <a:rPr lang="en-IN" sz="2000" kern="1200" dirty="0" smtClean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Financial </a:t>
            </a:r>
            <a:r>
              <a:rPr lang="en-IN" sz="2000" kern="1200" dirty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aid of 15% </a:t>
            </a:r>
            <a:r>
              <a:rPr lang="en-IN" sz="2000" kern="1200" dirty="0" smtClean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(Maximum US$0.7Million (INR 5 </a:t>
            </a:r>
            <a:r>
              <a:rPr lang="en-IN" sz="2000" kern="1200" dirty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Crores</a:t>
            </a:r>
            <a:r>
              <a:rPr lang="en-IN" sz="2000" kern="1200" dirty="0" smtClean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)) </a:t>
            </a:r>
            <a:r>
              <a:rPr lang="en-IN" sz="2000" kern="1200" dirty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of the project </a:t>
            </a:r>
            <a:r>
              <a:rPr lang="en-IN" sz="2000" kern="1200" dirty="0" smtClean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cost</a:t>
            </a:r>
            <a:endParaRPr lang="th-TH" sz="2000" kern="1200" dirty="0" smtClean="0">
              <a:latin typeface="EYInterstate" panose="02000503020000020004" pitchFamily="2" charset="0"/>
              <a:ea typeface="ＭＳ Ｐゴシック" pitchFamily="34" charset="-128"/>
              <a:cs typeface="+mn-cs"/>
            </a:endParaRPr>
          </a:p>
          <a:p>
            <a:pPr marL="0" lvl="2" indent="0" algn="just">
              <a:spcBef>
                <a:spcPts val="0"/>
              </a:spcBef>
              <a:buSzPct val="100000"/>
              <a:buNone/>
            </a:pPr>
            <a:r>
              <a:rPr lang="th-TH" sz="1400" kern="1200" dirty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 </a:t>
            </a:r>
            <a:r>
              <a:rPr lang="th-TH" sz="1400" kern="1200" dirty="0" smtClean="0">
                <a:latin typeface="EYInterstate" panose="02000503020000020004" pitchFamily="2" charset="0"/>
                <a:ea typeface="ＭＳ Ｐゴシック" pitchFamily="34" charset="-128"/>
                <a:cs typeface="+mn-cs"/>
              </a:rPr>
              <a:t>    </a:t>
            </a:r>
            <a:r>
              <a:rPr lang="th-TH" sz="1600" b="1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การ</a:t>
            </a:r>
            <a:r>
              <a:rPr lang="th-TH" sz="1600" b="1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พัฒนาโครงสร้างพื้นฐาน</a:t>
            </a:r>
            <a:r>
              <a:rPr lang="en-US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: </a:t>
            </a:r>
            <a:r>
              <a:rPr lang="th-TH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ช่วยเหลือทางการเงิน 15 </a:t>
            </a:r>
            <a:r>
              <a:rPr lang="en-US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%</a:t>
            </a:r>
            <a:r>
              <a:rPr lang="th-TH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(มากที่สุด 0.7 ล้านดอลล่าฯ</a:t>
            </a:r>
            <a:r>
              <a:rPr lang="en-US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(</a:t>
            </a:r>
            <a:r>
              <a:rPr lang="th-TH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50ล้านรูปี</a:t>
            </a:r>
            <a:r>
              <a:rPr lang="en-US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)) </a:t>
            </a:r>
            <a:r>
              <a:rPr lang="th-TH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ของรายจ่ายทั้งหมดของโครงการ</a:t>
            </a:r>
            <a:endParaRPr lang="en-IN" sz="1600" kern="1200" dirty="0" smtClean="0">
              <a:latin typeface="Angsana New" pitchFamily="18" charset="-34"/>
              <a:ea typeface="ＭＳ Ｐゴシック" pitchFamily="34" charset="-128"/>
              <a:cs typeface="Angsana New" pitchFamily="18" charset="-34"/>
            </a:endParaRPr>
          </a:p>
          <a:p>
            <a:pPr marL="271463" lvl="3" indent="-271463" algn="just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IN" b="1" kern="1200" dirty="0" smtClean="0">
                <a:latin typeface="EYInterstate" panose="02000503020000020004" pitchFamily="2" charset="0"/>
                <a:ea typeface="ＭＳ Ｐゴシック" pitchFamily="34" charset="-128"/>
              </a:rPr>
              <a:t>Stamp Duty: </a:t>
            </a:r>
            <a:r>
              <a:rPr lang="en-IN" kern="1200" dirty="0" smtClean="0">
                <a:latin typeface="EYInterstate" panose="02000503020000020004" pitchFamily="2" charset="0"/>
                <a:ea typeface="ＭＳ Ｐゴシック" pitchFamily="34" charset="-128"/>
              </a:rPr>
              <a:t>Reimbursement of the stamp duty for the special purpose vehicles in the transferred land</a:t>
            </a:r>
            <a:endParaRPr lang="th-TH" kern="1200" dirty="0" smtClean="0">
              <a:latin typeface="EYInterstate" panose="02000503020000020004" pitchFamily="2" charset="0"/>
              <a:ea typeface="ＭＳ Ｐゴシック" pitchFamily="34" charset="-128"/>
            </a:endParaRPr>
          </a:p>
          <a:p>
            <a:pPr marL="0" lvl="3" indent="0" algn="just">
              <a:spcBef>
                <a:spcPts val="0"/>
              </a:spcBef>
              <a:buSzPct val="100000"/>
              <a:buNone/>
            </a:pPr>
            <a:r>
              <a:rPr lang="th-TH" sz="1200" kern="1200" dirty="0">
                <a:latin typeface="EYInterstate" panose="02000503020000020004" pitchFamily="2" charset="0"/>
                <a:ea typeface="ＭＳ Ｐゴシック" pitchFamily="34" charset="-128"/>
              </a:rPr>
              <a:t> </a:t>
            </a:r>
            <a:r>
              <a:rPr lang="th-TH" sz="1200" kern="1200" dirty="0" smtClean="0">
                <a:latin typeface="EYInterstate" panose="02000503020000020004" pitchFamily="2" charset="0"/>
                <a:ea typeface="ＭＳ Ｐゴシック" pitchFamily="34" charset="-128"/>
              </a:rPr>
              <a:t>    </a:t>
            </a:r>
            <a:r>
              <a:rPr lang="th-TH" sz="1600" b="1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อากรแสตมป์ </a:t>
            </a:r>
            <a:r>
              <a:rPr lang="th-TH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ชำระค่าอากรแสตมป์ให้แก่ยานพาหนะที่มีวัตถุประสงค์พิเศษในพื้นที่ที่โอนมา</a:t>
            </a:r>
            <a:endParaRPr lang="en-IN" sz="1600" kern="1200" dirty="0" smtClean="0">
              <a:latin typeface="Angsana New" pitchFamily="18" charset="-34"/>
              <a:ea typeface="ＭＳ Ｐゴシック" pitchFamily="34" charset="-128"/>
              <a:cs typeface="Angsana New" pitchFamily="18" charset="-34"/>
            </a:endParaRPr>
          </a:p>
          <a:p>
            <a:pPr marL="271463" lvl="3" indent="-271463" algn="just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IN" b="1" kern="1200" dirty="0" smtClean="0">
                <a:latin typeface="EYInterstate" panose="02000503020000020004" pitchFamily="2" charset="0"/>
                <a:ea typeface="ＭＳ Ｐゴシック" pitchFamily="34" charset="-128"/>
              </a:rPr>
              <a:t>Agriculture Market tax (</a:t>
            </a:r>
            <a:r>
              <a:rPr lang="en-IN" b="1" kern="1200" dirty="0" err="1" smtClean="0">
                <a:latin typeface="EYInterstate" panose="02000503020000020004" pitchFamily="2" charset="0"/>
                <a:ea typeface="ＭＳ Ｐゴシック" pitchFamily="34" charset="-128"/>
              </a:rPr>
              <a:t>Mandi</a:t>
            </a:r>
            <a:r>
              <a:rPr lang="en-IN" b="1" kern="1200" dirty="0" smtClean="0">
                <a:latin typeface="EYInterstate" panose="02000503020000020004" pitchFamily="2" charset="0"/>
                <a:ea typeface="ＭＳ Ｐゴシック" pitchFamily="34" charset="-128"/>
              </a:rPr>
              <a:t> Tax):</a:t>
            </a:r>
            <a:r>
              <a:rPr lang="en-IN" kern="1200" dirty="0" smtClean="0">
                <a:latin typeface="EYInterstate" panose="02000503020000020004" pitchFamily="2" charset="0"/>
                <a:ea typeface="ＭＳ Ｐゴシック" pitchFamily="34" charset="-128"/>
              </a:rPr>
              <a:t> Rebate </a:t>
            </a:r>
            <a:r>
              <a:rPr lang="en-IN" kern="1200" dirty="0">
                <a:latin typeface="EYInterstate" panose="02000503020000020004" pitchFamily="2" charset="0"/>
                <a:ea typeface="ＭＳ Ｐゴシック" pitchFamily="34" charset="-128"/>
              </a:rPr>
              <a:t>of maximum 50% of the amount invested on plant and </a:t>
            </a:r>
            <a:r>
              <a:rPr lang="en-IN" kern="1200" dirty="0" smtClean="0">
                <a:latin typeface="EYInterstate" panose="02000503020000020004" pitchFamily="2" charset="0"/>
                <a:ea typeface="ＭＳ Ｐゴシック" pitchFamily="34" charset="-128"/>
              </a:rPr>
              <a:t>unit; or </a:t>
            </a:r>
            <a:r>
              <a:rPr lang="en-IN" kern="1200" dirty="0">
                <a:latin typeface="EYInterstate" panose="02000503020000020004" pitchFamily="2" charset="0"/>
                <a:ea typeface="ＭＳ Ｐゴシック" pitchFamily="34" charset="-128"/>
              </a:rPr>
              <a:t>five years exemption on </a:t>
            </a:r>
            <a:r>
              <a:rPr lang="en-IN" kern="1200" dirty="0" err="1">
                <a:latin typeface="EYInterstate" panose="02000503020000020004" pitchFamily="2" charset="0"/>
                <a:ea typeface="ＭＳ Ｐゴシック" pitchFamily="34" charset="-128"/>
              </a:rPr>
              <a:t>Mandi</a:t>
            </a:r>
            <a:r>
              <a:rPr lang="en-IN" kern="1200" dirty="0">
                <a:latin typeface="EYInterstate" panose="02000503020000020004" pitchFamily="2" charset="0"/>
                <a:ea typeface="ＭＳ Ｐゴシック" pitchFamily="34" charset="-128"/>
              </a:rPr>
              <a:t> </a:t>
            </a:r>
            <a:r>
              <a:rPr lang="en-IN" kern="1200" dirty="0" smtClean="0">
                <a:latin typeface="EYInterstate" panose="02000503020000020004" pitchFamily="2" charset="0"/>
                <a:ea typeface="ＭＳ Ｐゴシック" pitchFamily="34" charset="-128"/>
              </a:rPr>
              <a:t>duty, whichever </a:t>
            </a:r>
            <a:r>
              <a:rPr lang="en-IN" kern="1200" dirty="0">
                <a:latin typeface="EYInterstate" panose="02000503020000020004" pitchFamily="2" charset="0"/>
                <a:ea typeface="ＭＳ Ｐゴシック" pitchFamily="34" charset="-128"/>
              </a:rPr>
              <a:t>comes first </a:t>
            </a:r>
            <a:endParaRPr lang="th-TH" kern="1200" dirty="0" smtClean="0">
              <a:latin typeface="EYInterstate" panose="02000503020000020004" pitchFamily="2" charset="0"/>
              <a:ea typeface="ＭＳ Ｐゴシック" pitchFamily="34" charset="-128"/>
            </a:endParaRPr>
          </a:p>
          <a:p>
            <a:pPr marL="0" lvl="3" indent="0" algn="just">
              <a:spcBef>
                <a:spcPts val="0"/>
              </a:spcBef>
              <a:buSzPct val="100000"/>
              <a:buNone/>
            </a:pPr>
            <a:r>
              <a:rPr lang="th-TH" sz="1400" b="1" kern="1200" dirty="0">
                <a:latin typeface="EYInterstate" panose="02000503020000020004" pitchFamily="2" charset="0"/>
                <a:ea typeface="ＭＳ Ｐゴシック" pitchFamily="34" charset="-128"/>
              </a:rPr>
              <a:t> </a:t>
            </a:r>
            <a:r>
              <a:rPr lang="th-TH" sz="1400" b="1" kern="1200" dirty="0" smtClean="0">
                <a:latin typeface="EYInterstate" panose="02000503020000020004" pitchFamily="2" charset="0"/>
                <a:ea typeface="ＭＳ Ｐゴシック" pitchFamily="34" charset="-128"/>
              </a:rPr>
              <a:t>  </a:t>
            </a:r>
            <a:r>
              <a:rPr lang="th-TH" sz="1600" b="1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ภาษีตลาดการเกษตร (</a:t>
            </a:r>
            <a:r>
              <a:rPr lang="en-US" sz="1600" b="1" kern="1200" dirty="0" err="1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Mandi</a:t>
            </a:r>
            <a:r>
              <a:rPr lang="en-US" sz="1600" b="1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Tax</a:t>
            </a:r>
            <a:r>
              <a:rPr lang="th-TH" sz="1600" b="1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) </a:t>
            </a:r>
            <a:r>
              <a:rPr lang="th-TH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คืนภาษีมูลค่าสูงสุด</a:t>
            </a:r>
            <a:r>
              <a:rPr lang="en-IN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</a:t>
            </a:r>
            <a:r>
              <a:rPr lang="en-IN" sz="1600" kern="1200" dirty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50</a:t>
            </a:r>
            <a:r>
              <a:rPr lang="en-IN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%</a:t>
            </a:r>
            <a:r>
              <a:rPr lang="th-TH" sz="1600" kern="1200" dirty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</a:t>
            </a:r>
            <a:r>
              <a:rPr lang="th-TH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ของวงเงินที่ลงทุนในโรงงาน  หรือได้รับการยกเว้นอากร </a:t>
            </a:r>
            <a:r>
              <a:rPr lang="en-US" sz="1600" kern="1200" dirty="0" err="1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Mandi</a:t>
            </a:r>
            <a:r>
              <a:rPr lang="en-US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</a:t>
            </a:r>
            <a:r>
              <a:rPr lang="th-TH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ในช่วง5 ปี แรก </a:t>
            </a:r>
          </a:p>
          <a:p>
            <a:pPr marL="0" lvl="3" indent="0" algn="just">
              <a:spcBef>
                <a:spcPts val="0"/>
              </a:spcBef>
              <a:buSzPct val="100000"/>
              <a:buNone/>
            </a:pPr>
            <a:r>
              <a:rPr lang="th-TH" sz="1600" kern="1200" dirty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</a:t>
            </a:r>
            <a:r>
              <a:rPr lang="th-TH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   อันใดอันหนึ่งที่ได้ก่อน</a:t>
            </a:r>
            <a:endParaRPr lang="en-IN" sz="1600" kern="1200" dirty="0" smtClean="0">
              <a:latin typeface="Angsana New" pitchFamily="18" charset="-34"/>
              <a:ea typeface="ＭＳ Ｐゴシック" pitchFamily="34" charset="-128"/>
              <a:cs typeface="Angsana New" pitchFamily="18" charset="-34"/>
            </a:endParaRPr>
          </a:p>
          <a:p>
            <a:pPr marL="271463" lvl="3" indent="-271463" algn="just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IN" b="1" kern="1200" dirty="0" smtClean="0">
                <a:latin typeface="EYInterstate" panose="02000503020000020004" pitchFamily="2" charset="0"/>
                <a:ea typeface="ＭＳ Ｐゴシック" pitchFamily="34" charset="-128"/>
              </a:rPr>
              <a:t>Entry Tax:</a:t>
            </a:r>
            <a:r>
              <a:rPr lang="en-IN" kern="1200" dirty="0" smtClean="0">
                <a:latin typeface="EYInterstate" panose="02000503020000020004" pitchFamily="2" charset="0"/>
                <a:ea typeface="ＭＳ Ｐゴシック" pitchFamily="34" charset="-128"/>
              </a:rPr>
              <a:t> Exemption from entry tax on raw material for seven years from the purchasing year</a:t>
            </a:r>
            <a:endParaRPr lang="th-TH" kern="1200" dirty="0" smtClean="0">
              <a:latin typeface="EYInterstate" panose="02000503020000020004" pitchFamily="2" charset="0"/>
              <a:ea typeface="ＭＳ Ｐゴシック" pitchFamily="34" charset="-128"/>
            </a:endParaRPr>
          </a:p>
          <a:p>
            <a:pPr marL="0" lvl="3" indent="0" algn="just">
              <a:spcBef>
                <a:spcPts val="0"/>
              </a:spcBef>
              <a:buSzPct val="100000"/>
              <a:buNone/>
            </a:pPr>
            <a:r>
              <a:rPr lang="th-TH" sz="1600" b="1" kern="1200" dirty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</a:t>
            </a:r>
            <a:r>
              <a:rPr lang="th-TH" sz="1600" b="1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      ภาษีนำเข้า</a:t>
            </a:r>
            <a:r>
              <a:rPr lang="en-US" sz="1600" b="1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: </a:t>
            </a:r>
            <a:r>
              <a:rPr lang="th-TH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ได้รับการยกเว้นภาษีนำเข้าสำหรับการนำเข้าวัตถุดิบ เป็นระยะเวลา 7 ปี ตั้งแต่ปีที่เริ่มซื้อ</a:t>
            </a:r>
            <a:endParaRPr lang="en-IN" sz="1600" kern="1200" dirty="0" smtClean="0">
              <a:latin typeface="Angsana New" pitchFamily="18" charset="-34"/>
              <a:ea typeface="ＭＳ Ｐゴシック" pitchFamily="34" charset="-128"/>
              <a:cs typeface="Angsana New" pitchFamily="18" charset="-34"/>
            </a:endParaRPr>
          </a:p>
          <a:p>
            <a:pPr marL="271463" lvl="3" indent="-271463" algn="just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IN" b="1" kern="1200" dirty="0" smtClean="0">
                <a:latin typeface="EYInterstate" panose="02000503020000020004" pitchFamily="2" charset="0"/>
                <a:ea typeface="ＭＳ Ｐゴシック" pitchFamily="34" charset="-128"/>
              </a:rPr>
              <a:t>Exemption </a:t>
            </a:r>
            <a:r>
              <a:rPr lang="en-IN" b="1" kern="1200" dirty="0">
                <a:latin typeface="EYInterstate" panose="02000503020000020004" pitchFamily="2" charset="0"/>
                <a:ea typeface="ＭＳ Ｐゴシック" pitchFamily="34" charset="-128"/>
              </a:rPr>
              <a:t>on Electricity Duty:</a:t>
            </a:r>
            <a:r>
              <a:rPr lang="en-IN" kern="1200" dirty="0">
                <a:latin typeface="EYInterstate" panose="02000503020000020004" pitchFamily="2" charset="0"/>
                <a:ea typeface="ＭＳ Ｐゴシック" pitchFamily="34" charset="-128"/>
              </a:rPr>
              <a:t> </a:t>
            </a:r>
            <a:r>
              <a:rPr lang="en-IN" kern="1200" dirty="0" smtClean="0">
                <a:latin typeface="EYInterstate" panose="02000503020000020004" pitchFamily="2" charset="0"/>
                <a:ea typeface="ＭＳ Ｐゴシック" pitchFamily="34" charset="-128"/>
              </a:rPr>
              <a:t>Five </a:t>
            </a:r>
            <a:r>
              <a:rPr lang="en-IN" kern="1200" dirty="0">
                <a:latin typeface="EYInterstate" panose="02000503020000020004" pitchFamily="2" charset="0"/>
                <a:ea typeface="ＭＳ Ｐゴシック" pitchFamily="34" charset="-128"/>
              </a:rPr>
              <a:t>years exemption on 33 KV connection, seven years exemption on 132 KV connection and 10 years exemption on 220 KV connection from </a:t>
            </a:r>
            <a:r>
              <a:rPr lang="en-IN" kern="1200" dirty="0" smtClean="0">
                <a:latin typeface="EYInterstate" panose="02000503020000020004" pitchFamily="2" charset="0"/>
                <a:ea typeface="ＭＳ Ｐゴシック" pitchFamily="34" charset="-128"/>
              </a:rPr>
              <a:t>electricity duty</a:t>
            </a:r>
            <a:endParaRPr lang="th-TH" kern="1200" dirty="0" smtClean="0">
              <a:latin typeface="EYInterstate" panose="02000503020000020004" pitchFamily="2" charset="0"/>
              <a:ea typeface="ＭＳ Ｐゴシック" pitchFamily="34" charset="-128"/>
            </a:endParaRPr>
          </a:p>
          <a:p>
            <a:pPr marL="0" lvl="3" indent="0" algn="just">
              <a:spcBef>
                <a:spcPts val="0"/>
              </a:spcBef>
              <a:buSzPct val="100000"/>
              <a:buNone/>
            </a:pPr>
            <a:r>
              <a:rPr lang="th-TH" sz="1600" b="1" kern="1200" dirty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</a:t>
            </a:r>
            <a:r>
              <a:rPr lang="th-TH" sz="1600" b="1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    ได้รับการยกเว้นอากรไฟฟ้า</a:t>
            </a:r>
            <a:r>
              <a:rPr lang="en-US" sz="1600" b="1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: </a:t>
            </a:r>
            <a:r>
              <a:rPr lang="th-TH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ได้รับการยกเว้นจากอากรไฟฟ้า  5 ปีสำหรับการใช้ไฟฟ้า </a:t>
            </a:r>
            <a:r>
              <a:rPr lang="en-IN" sz="1600" kern="1200" dirty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33 KV </a:t>
            </a:r>
            <a:r>
              <a:rPr lang="th-TH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7 ปีสำหรับไฟฟ้า 132 </a:t>
            </a:r>
            <a:r>
              <a:rPr lang="en-US" sz="1600" kern="1200" dirty="0" err="1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kv</a:t>
            </a:r>
            <a:r>
              <a:rPr lang="en-US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</a:t>
            </a:r>
            <a:endParaRPr lang="th-TH" sz="1600" kern="1200" dirty="0" smtClean="0">
              <a:latin typeface="Angsana New" pitchFamily="18" charset="-34"/>
              <a:ea typeface="ＭＳ Ｐゴシック" pitchFamily="34" charset="-128"/>
              <a:cs typeface="Angsana New" pitchFamily="18" charset="-34"/>
            </a:endParaRPr>
          </a:p>
          <a:p>
            <a:pPr marL="0" lvl="3" indent="0" algn="just">
              <a:spcBef>
                <a:spcPts val="0"/>
              </a:spcBef>
              <a:buSzPct val="100000"/>
              <a:buNone/>
            </a:pPr>
            <a:r>
              <a:rPr lang="th-TH" sz="1600" kern="1200" dirty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</a:t>
            </a:r>
            <a:r>
              <a:rPr lang="th-TH" sz="1600" kern="120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     และ 10 ปีสำหรับไฟฟ้า 220 </a:t>
            </a:r>
            <a:r>
              <a:rPr lang="en-US" sz="1600" kern="1200" dirty="0" err="1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kv</a:t>
            </a:r>
            <a:endParaRPr lang="en-IN" sz="1600" kern="1200" dirty="0">
              <a:latin typeface="Angsana New" pitchFamily="18" charset="-34"/>
              <a:ea typeface="ＭＳ Ｐゴシック" pitchFamily="34" charset="-128"/>
              <a:cs typeface="Angsana New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0570" y="729528"/>
            <a:ext cx="8264525" cy="735589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i="1" dirty="0">
                <a:solidFill>
                  <a:schemeClr val="bg1"/>
                </a:solidFill>
                <a:latin typeface="EYInterstate" panose="02000503020000020004" pitchFamily="2" charset="0"/>
              </a:rPr>
              <a:t>Special Assistance </a:t>
            </a:r>
            <a:r>
              <a:rPr lang="en-IN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for developing food park</a:t>
            </a:r>
            <a:endParaRPr lang="en-IN" i="1" dirty="0">
              <a:solidFill>
                <a:schemeClr val="bg1"/>
              </a:solidFill>
              <a:latin typeface="EYInterstate" panose="02000503020000020004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Key Highlights:</a:t>
            </a:r>
            <a:endParaRPr lang="th-TH" i="1" dirty="0" smtClean="0">
              <a:solidFill>
                <a:schemeClr val="bg1"/>
              </a:solidFill>
              <a:latin typeface="EYInterstate" panose="02000503020000020004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dirty="0"/>
              <a:t>การสนับสนุนพิเศษสำหรับการพัฒนาสวน</a:t>
            </a:r>
            <a:r>
              <a:rPr lang="th-TH" sz="1400" dirty="0" smtClean="0"/>
              <a:t>อาหาร</a:t>
            </a:r>
            <a:endParaRPr lang="en-IN" sz="1400" dirty="0"/>
          </a:p>
        </p:txBody>
      </p:sp>
      <p:sp>
        <p:nvSpPr>
          <p:cNvPr id="11" name="Title 16"/>
          <p:cNvSpPr>
            <a:spLocks/>
          </p:cNvSpPr>
          <p:nvPr/>
        </p:nvSpPr>
        <p:spPr bwMode="auto">
          <a:xfrm>
            <a:off x="11402" y="158028"/>
            <a:ext cx="797378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IN" altLang="zh-CN" sz="1600" dirty="0" smtClean="0">
                <a:latin typeface="Trebuchet MS" pitchFamily="34" charset="0"/>
                <a:cs typeface="Arial" charset="0"/>
              </a:rPr>
              <a:t>Madhya Pradesh – </a:t>
            </a:r>
            <a:r>
              <a:rPr lang="en-IN" altLang="zh-CN" sz="1600" dirty="0">
                <a:latin typeface="Trebuchet MS" pitchFamily="34" charset="0"/>
                <a:cs typeface="Arial" charset="0"/>
              </a:rPr>
              <a:t>Special Financial Assistances for Food Processing Industries </a:t>
            </a:r>
            <a:endParaRPr lang="en-IN" altLang="zh-CN" sz="1600" dirty="0" smtClean="0">
              <a:latin typeface="Trebuchet MS" pitchFamily="34" charset="0"/>
              <a:cs typeface="Arial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IN" altLang="zh-CN" sz="1600" dirty="0" smtClean="0">
                <a:latin typeface="Trebuchet MS" pitchFamily="34" charset="0"/>
                <a:cs typeface="Arial" charset="0"/>
              </a:rPr>
              <a:t>– 2016</a:t>
            </a:r>
            <a:r>
              <a:rPr lang="en-US" altLang="zh-CN" sz="1600" dirty="0">
                <a:latin typeface="Trebuchet MS" pitchFamily="34" charset="0"/>
                <a:cs typeface="Arial" charset="0"/>
              </a:rPr>
              <a:t> </a:t>
            </a:r>
            <a:r>
              <a:rPr lang="en-US" altLang="zh-CN" sz="1600" dirty="0" smtClean="0">
                <a:latin typeface="Trebuchet MS" pitchFamily="34" charset="0"/>
                <a:cs typeface="Arial" charset="0"/>
              </a:rPr>
              <a:t> </a:t>
            </a:r>
            <a:r>
              <a:rPr lang="th-TH" altLang="zh-CN" sz="1600" dirty="0" smtClean="0">
                <a:latin typeface="Angsana New" pitchFamily="18" charset="-34"/>
                <a:cs typeface="Angsana New" pitchFamily="18" charset="-34"/>
              </a:rPr>
              <a:t>รัฐมัธย</a:t>
            </a:r>
            <a:r>
              <a:rPr lang="th-TH" altLang="zh-CN" sz="1600" dirty="0">
                <a:latin typeface="Angsana New" pitchFamily="18" charset="-34"/>
                <a:cs typeface="Angsana New" pitchFamily="18" charset="-34"/>
              </a:rPr>
              <a:t>ประเทศ – นโยบายสนับสนุนทางการเงินพิเศษสำหรับอุตสหกกรมการแปรรูป</a:t>
            </a:r>
            <a:r>
              <a:rPr lang="th-TH" altLang="zh-CN" sz="1600" dirty="0" smtClean="0">
                <a:latin typeface="Angsana New" pitchFamily="18" charset="-34"/>
                <a:cs typeface="Angsana New" pitchFamily="18" charset="-34"/>
              </a:rPr>
              <a:t>อาหาร</a:t>
            </a:r>
            <a:r>
              <a:rPr lang="en-US" altLang="zh-CN" sz="16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altLang="zh-CN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716" y="6431401"/>
            <a:ext cx="76512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1" dirty="0" smtClean="0"/>
              <a:t>Note: Conversion to US$ is based on INR-USD exchange rate </a:t>
            </a:r>
            <a:r>
              <a:rPr lang="en-US" sz="700" b="0" i="1" dirty="0"/>
              <a:t>of </a:t>
            </a:r>
            <a:r>
              <a:rPr lang="en-US" sz="700" b="0" i="1" dirty="0" smtClean="0"/>
              <a:t>0.0147.</a:t>
            </a:r>
            <a:endParaRPr lang="en-IN" sz="700" b="0" i="1" dirty="0"/>
          </a:p>
        </p:txBody>
      </p:sp>
    </p:spTree>
    <p:extLst>
      <p:ext uri="{BB962C8B-B14F-4D97-AF65-F5344CB8AC3E}">
        <p14:creationId xmlns:p14="http://schemas.microsoft.com/office/powerpoint/2010/main" val="10605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9"/>
          <p:cNvSpPr>
            <a:spLocks/>
          </p:cNvSpPr>
          <p:nvPr/>
        </p:nvSpPr>
        <p:spPr bwMode="auto">
          <a:xfrm>
            <a:off x="0" y="160338"/>
            <a:ext cx="76787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Trebuchet MS" pitchFamily="34" charset="0"/>
                <a:cs typeface="Arial" charset="0"/>
              </a:rPr>
              <a:t>AGENDA</a:t>
            </a:r>
          </a:p>
        </p:txBody>
      </p:sp>
      <p:graphicFrame>
        <p:nvGraphicFramePr>
          <p:cNvPr id="6" name="Group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387974"/>
              </p:ext>
            </p:extLst>
          </p:nvPr>
        </p:nvGraphicFramePr>
        <p:xfrm>
          <a:off x="180304" y="2471844"/>
          <a:ext cx="8786274" cy="2732342"/>
        </p:xfrm>
        <a:graphic>
          <a:graphicData uri="http://schemas.openxmlformats.org/drawingml/2006/table">
            <a:tbl>
              <a:tblPr/>
              <a:tblGrid>
                <a:gridCol w="8786274"/>
              </a:tblGrid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I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Knowing Madhya Pradesh – Centrally Located Economic Powerhouse of India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97" charset="-128"/>
                      </a:endParaRPr>
                    </a:p>
                  </a:txBody>
                  <a:tcPr marL="182880" marR="182880" marT="91440" marB="9144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I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Why Madhya Pradesh – Key Advantages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97" charset="-128"/>
                      </a:endParaRPr>
                    </a:p>
                  </a:txBody>
                  <a:tcPr marL="182880" marR="182880" marT="91440" marB="9144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Agri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 &amp; Food Processing Industry Overview</a:t>
                      </a:r>
                      <a:endParaRPr kumimoji="0" lang="en-I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97" charset="-128"/>
                      </a:endParaRPr>
                    </a:p>
                  </a:txBody>
                  <a:tcPr marL="182880" marR="182880" marT="91440" marB="9144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I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Other Focus Sectors</a:t>
                      </a:r>
                      <a:endParaRPr kumimoji="0" lang="th-TH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97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h-TH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อุตสหกรรมอื่นๆที่สำคัญ</a:t>
                      </a:r>
                      <a:endParaRPr kumimoji="0" lang="en-I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97" charset="-128"/>
                      </a:endParaRPr>
                    </a:p>
                  </a:txBody>
                  <a:tcPr marL="182880" marR="182880" marT="91440" marB="9144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I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97" charset="-128"/>
                        </a:rPr>
                        <a:t>Key Investment Avenues – Shelf of Investible PPP Projects</a:t>
                      </a:r>
                    </a:p>
                  </a:txBody>
                  <a:tcPr marL="182880" marR="182880" marT="91440" marB="9144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982" y="719139"/>
            <a:ext cx="8447655" cy="345405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36000" rIns="36000" bIns="36000">
            <a:noAutofit/>
          </a:bodyPr>
          <a:lstStyle/>
          <a:p>
            <a:pPr marL="531813" lvl="0" indent="-3540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IN" altLang="zh-CN" b="0" dirty="0">
                <a:latin typeface="EYInterstate" panose="02000503020000020004" pitchFamily="2" charset="0"/>
                <a:ea typeface="ＭＳ Ｐゴシック" pitchFamily="-97" charset="-128"/>
              </a:rPr>
              <a:t>Indore, commercial capital of central India, and surrounding areas constitute Automobile &amp; Engineering </a:t>
            </a:r>
            <a:r>
              <a:rPr lang="en-IN" altLang="zh-CN" b="0" dirty="0" smtClean="0">
                <a:latin typeface="EYInterstate" panose="02000503020000020004" pitchFamily="2" charset="0"/>
                <a:ea typeface="ＭＳ Ｐゴシック" pitchFamily="-97" charset="-128"/>
              </a:rPr>
              <a:t>hub</a:t>
            </a:r>
            <a:endParaRPr lang="th-TH" altLang="zh-CN" b="0" dirty="0" smtClean="0">
              <a:latin typeface="EYInterstate" panose="02000503020000020004" pitchFamily="2" charset="0"/>
              <a:ea typeface="ＭＳ Ｐゴシック" pitchFamily="-97" charset="-128"/>
            </a:endParaRPr>
          </a:p>
          <a:p>
            <a:pPr marL="177800" lvl="0">
              <a:spcBef>
                <a:spcPts val="300"/>
              </a:spcBef>
              <a:spcAft>
                <a:spcPts val="300"/>
              </a:spcAft>
            </a:pPr>
            <a:r>
              <a:rPr lang="th-TH" altLang="zh-CN" sz="1600" b="0" dirty="0">
                <a:latin typeface="EYInterstate" panose="02000503020000020004" pitchFamily="2" charset="0"/>
                <a:ea typeface="ＭＳ Ｐゴシック" pitchFamily="-97" charset="-128"/>
              </a:rPr>
              <a:t> </a:t>
            </a:r>
            <a:r>
              <a:rPr lang="th-TH" altLang="zh-CN" sz="1600" b="0" dirty="0" smtClean="0">
                <a:latin typeface="EYInterstate" panose="02000503020000020004" pitchFamily="2" charset="0"/>
                <a:ea typeface="ＭＳ Ｐゴシック" pitchFamily="-97" charset="-128"/>
              </a:rPr>
              <a:t>    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เมืองอินดอร์ เป็นเมืองหลวงแห่งการพาณิชย์ของภาคกลางของอินเดีย และเมื่อรวมกับพื้นที่รอบๆ เกิดเป็นศูนย์กลางแห่งอุตสหกร</a:t>
            </a:r>
            <a:r>
              <a:rPr lang="th-TH" altLang="zh-CN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รมยานยนต์และวิศวกรรม</a:t>
            </a:r>
          </a:p>
          <a:p>
            <a:pPr marL="531813" indent="-3540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IN" altLang="zh-CN" b="0" dirty="0" err="1" smtClean="0">
                <a:latin typeface="EYInterstate" panose="02000503020000020004" pitchFamily="2" charset="0"/>
                <a:ea typeface="ＭＳ Ｐゴシック" pitchFamily="-97" charset="-128"/>
              </a:rPr>
              <a:t>Pithampur</a:t>
            </a:r>
            <a:r>
              <a:rPr lang="en-IN" altLang="zh-CN" b="0" dirty="0" smtClean="0">
                <a:latin typeface="EYInterstate" panose="02000503020000020004" pitchFamily="2" charset="0"/>
                <a:ea typeface="ＭＳ Ｐゴシック" pitchFamily="-97" charset="-128"/>
              </a:rPr>
              <a:t> </a:t>
            </a:r>
            <a:r>
              <a:rPr lang="en-IN" altLang="zh-CN" b="0" dirty="0">
                <a:latin typeface="EYInterstate" panose="02000503020000020004" pitchFamily="2" charset="0"/>
                <a:ea typeface="ＭＳ Ｐゴシック" pitchFamily="-97" charset="-128"/>
              </a:rPr>
              <a:t>Auto Cluster &amp; Dewas are two prominent industrial areas of the </a:t>
            </a:r>
            <a:r>
              <a:rPr lang="en-IN" altLang="zh-CN" b="0" dirty="0" smtClean="0">
                <a:latin typeface="EYInterstate" panose="02000503020000020004" pitchFamily="2" charset="0"/>
                <a:ea typeface="ＭＳ Ｐゴシック" pitchFamily="-97" charset="-128"/>
              </a:rPr>
              <a:t>region</a:t>
            </a:r>
            <a:endParaRPr lang="th-TH" altLang="zh-CN" b="0" dirty="0" smtClean="0">
              <a:latin typeface="EYInterstate" panose="02000503020000020004" pitchFamily="2" charset="0"/>
              <a:ea typeface="ＭＳ Ｐゴシック" pitchFamily="-97" charset="-128"/>
            </a:endParaRPr>
          </a:p>
          <a:p>
            <a:pPr marL="177800">
              <a:spcBef>
                <a:spcPts val="300"/>
              </a:spcBef>
              <a:spcAft>
                <a:spcPts val="300"/>
              </a:spcAft>
            </a:pPr>
            <a:r>
              <a:rPr lang="th-TH" altLang="zh-CN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    เขตอุตสหกรรม </a:t>
            </a:r>
            <a:r>
              <a:rPr lang="en-IN" altLang="zh-CN" sz="1600" b="0" dirty="0" err="1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Pithampur</a:t>
            </a:r>
            <a:r>
              <a:rPr lang="en-IN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</a:t>
            </a:r>
            <a:r>
              <a:rPr lang="en-IN" altLang="zh-CN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Auto Cluster 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และ</a:t>
            </a:r>
            <a:r>
              <a:rPr lang="en-IN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</a:t>
            </a:r>
            <a:r>
              <a:rPr lang="en-IN" altLang="zh-CN" sz="1600" b="0" dirty="0" err="1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Dewas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เป็นเขตอุตสาหกรรมทั้ง 2 เขตที่สำคัญอย่างยิ่งในภูมิภาค</a:t>
            </a:r>
            <a:endParaRPr lang="en-IN" altLang="zh-CN" sz="1600" b="0" dirty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531813" indent="-3540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IN" altLang="zh-CN" b="0" dirty="0" smtClean="0">
                <a:latin typeface="EYInterstate" panose="02000503020000020004" pitchFamily="2" charset="0"/>
                <a:ea typeface="ＭＳ Ｐゴシック" pitchFamily="-97" charset="-128"/>
              </a:rPr>
              <a:t>Spread across ~5,000 Acre, Pithampur Auto Cluster has over 90 large units and 700 small and medium units with combined investment of US$11.3 </a:t>
            </a:r>
            <a:r>
              <a:rPr lang="en-IN" altLang="zh-CN" b="0" dirty="0" err="1" smtClean="0">
                <a:latin typeface="EYInterstate" panose="02000503020000020004" pitchFamily="2" charset="0"/>
                <a:ea typeface="ＭＳ Ｐゴシック" pitchFamily="-97" charset="-128"/>
              </a:rPr>
              <a:t>bn</a:t>
            </a:r>
            <a:r>
              <a:rPr lang="en-US" altLang="zh-CN" b="0" dirty="0">
                <a:latin typeface="EYInterstate" panose="02000503020000020004" pitchFamily="2" charset="0"/>
                <a:ea typeface="ＭＳ Ｐゴシック" pitchFamily="-97" charset="-128"/>
              </a:rPr>
              <a:t> </a:t>
            </a:r>
            <a:r>
              <a:rPr lang="en-US" altLang="zh-CN" b="0" dirty="0" smtClean="0">
                <a:latin typeface="EYInterstate" panose="02000503020000020004" pitchFamily="2" charset="0"/>
                <a:ea typeface="ＭＳ Ｐゴシック" pitchFamily="-97" charset="-128"/>
              </a:rPr>
              <a:t> </a:t>
            </a:r>
          </a:p>
          <a:p>
            <a:pPr marL="177800">
              <a:spcBef>
                <a:spcPts val="300"/>
              </a:spcBef>
              <a:spcAft>
                <a:spcPts val="300"/>
              </a:spcAft>
            </a:pPr>
            <a:r>
              <a:rPr lang="en-US" altLang="zh-CN" sz="1600" b="0" dirty="0">
                <a:latin typeface="EYInterstate" panose="02000503020000020004" pitchFamily="2" charset="0"/>
                <a:ea typeface="ＭＳ Ｐゴシック" pitchFamily="-97" charset="-128"/>
                <a:cs typeface="Angsana New" pitchFamily="18" charset="-34"/>
              </a:rPr>
              <a:t> </a:t>
            </a:r>
            <a:r>
              <a:rPr lang="en-US" altLang="zh-CN" sz="1600" b="0" dirty="0" smtClean="0">
                <a:latin typeface="EYInterstate" panose="02000503020000020004" pitchFamily="2" charset="0"/>
                <a:ea typeface="ＭＳ Ｐゴシック" pitchFamily="-97" charset="-128"/>
                <a:cs typeface="Angsana New" pitchFamily="18" charset="-34"/>
              </a:rPr>
              <a:t>    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มีพื้นที่กว่า 5 พันเอเคอร์ ซึ่ง </a:t>
            </a:r>
            <a:r>
              <a:rPr lang="th-TH" altLang="zh-CN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เขตอุตสหกรรม </a:t>
            </a:r>
            <a:r>
              <a:rPr lang="en-US" altLang="zh-CN" sz="1600" b="0" dirty="0" err="1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Pithampur</a:t>
            </a:r>
            <a:r>
              <a:rPr lang="en-US" altLang="zh-CN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Auto Cluster 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มีโรงงานขนาดใหญ่กว่า 90 โรง และขนาดเล็กและกลางกว่า 700 โรง </a:t>
            </a:r>
          </a:p>
          <a:p>
            <a:pPr marL="177800">
              <a:spcBef>
                <a:spcPts val="300"/>
              </a:spcBef>
              <a:spcAft>
                <a:spcPts val="300"/>
              </a:spcAft>
            </a:pPr>
            <a:r>
              <a:rPr lang="th-TH" altLang="zh-CN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 คิดเป็นค่าการลงทุนกว่า 11.3 พันล้านดอลล่าฯ</a:t>
            </a:r>
            <a:endParaRPr lang="en-IN" altLang="zh-CN" sz="1600" b="0" dirty="0" smtClean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892175" lvl="1" indent="-3603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IN" altLang="zh-CN" sz="1600" b="0" dirty="0" smtClean="0">
                <a:latin typeface="EYInterstate" panose="02000503020000020004" pitchFamily="2" charset="0"/>
                <a:ea typeface="ＭＳ Ｐゴシック" pitchFamily="-97" charset="-128"/>
              </a:rPr>
              <a:t>The </a:t>
            </a:r>
            <a:r>
              <a:rPr lang="en-IN" altLang="zh-CN" sz="1600" b="0" dirty="0">
                <a:latin typeface="EYInterstate" panose="02000503020000020004" pitchFamily="2" charset="0"/>
                <a:ea typeface="ＭＳ Ｐゴシック" pitchFamily="-97" charset="-128"/>
              </a:rPr>
              <a:t>cluster provides employment to ~25,000 </a:t>
            </a:r>
            <a:r>
              <a:rPr lang="en-IN" altLang="zh-CN" sz="1600" b="0" dirty="0" smtClean="0">
                <a:latin typeface="EYInterstate" panose="02000503020000020004" pitchFamily="2" charset="0"/>
                <a:ea typeface="ＭＳ Ｐゴシック" pitchFamily="-97" charset="-128"/>
              </a:rPr>
              <a:t>people</a:t>
            </a:r>
            <a:r>
              <a:rPr lang="th-TH" altLang="zh-CN" sz="1600" b="0" dirty="0" smtClean="0">
                <a:latin typeface="EYInterstate" panose="02000503020000020004" pitchFamily="2" charset="0"/>
                <a:ea typeface="ＭＳ Ｐゴシック" pitchFamily="-97" charset="-128"/>
              </a:rPr>
              <a:t>  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เขตอุตสหกรรมดังกล่าวได้สร้างอัตราการจ้างงานมากกว่า 25</a:t>
            </a:r>
            <a:r>
              <a:rPr lang="en-US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,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000อัตรา</a:t>
            </a:r>
            <a:endParaRPr lang="en-IN" altLang="zh-CN" sz="1600" b="0" dirty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892175" lvl="1" indent="-3603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IN" altLang="zh-CN" sz="1600" b="0" dirty="0" smtClean="0">
                <a:latin typeface="EYInterstate" panose="02000503020000020004" pitchFamily="2" charset="0"/>
                <a:ea typeface="ＭＳ Ｐゴシック" pitchFamily="-97" charset="-128"/>
              </a:rPr>
              <a:t>Has strong </a:t>
            </a:r>
            <a:r>
              <a:rPr lang="en-IN" altLang="zh-CN" sz="1600" b="0" dirty="0">
                <a:latin typeface="EYInterstate" panose="02000503020000020004" pitchFamily="2" charset="0"/>
                <a:ea typeface="ＭＳ Ｐゴシック" pitchFamily="-97" charset="-128"/>
              </a:rPr>
              <a:t>presence of Auto, OEMs &amp; auto parts </a:t>
            </a:r>
            <a:r>
              <a:rPr lang="en-IN" altLang="zh-CN" sz="1600" b="0" dirty="0" smtClean="0">
                <a:latin typeface="EYInterstate" panose="02000503020000020004" pitchFamily="2" charset="0"/>
                <a:ea typeface="ＭＳ Ｐゴシック" pitchFamily="-97" charset="-128"/>
              </a:rPr>
              <a:t>manufacturers</a:t>
            </a:r>
            <a:r>
              <a:rPr lang="th-TH" altLang="zh-CN" sz="1600" b="0" dirty="0">
                <a:latin typeface="EYInterstate" panose="02000503020000020004" pitchFamily="2" charset="0"/>
                <a:ea typeface="ＭＳ Ｐゴシック" pitchFamily="-97" charset="-128"/>
              </a:rPr>
              <a:t> </a:t>
            </a:r>
            <a:r>
              <a:rPr lang="th-TH" altLang="zh-CN" sz="1600" b="0" dirty="0" smtClean="0">
                <a:latin typeface="EYInterstate" panose="02000503020000020004" pitchFamily="2" charset="0"/>
                <a:ea typeface="ＭＳ Ｐゴシック" pitchFamily="-97" charset="-128"/>
              </a:rPr>
              <a:t>มีผู้ผลิตด้านยานยนต์ อะไหล่ยานยนต์และ</a:t>
            </a:r>
            <a:r>
              <a:rPr lang="en-US" altLang="zh-CN" sz="1600" b="0" dirty="0" smtClean="0">
                <a:latin typeface="EYInterstate" panose="02000503020000020004" pitchFamily="2" charset="0"/>
                <a:ea typeface="ＭＳ Ｐゴシック" pitchFamily="-97" charset="-128"/>
              </a:rPr>
              <a:t>OEMs </a:t>
            </a:r>
            <a:r>
              <a:rPr lang="th-TH" altLang="zh-CN" sz="1600" b="0" dirty="0" smtClean="0">
                <a:latin typeface="EYInterstate" panose="02000503020000020004" pitchFamily="2" charset="0"/>
                <a:ea typeface="ＭＳ Ｐゴシック" pitchFamily="-97" charset="-128"/>
              </a:rPr>
              <a:t>มากมาย</a:t>
            </a:r>
            <a:endParaRPr lang="en-IN" altLang="zh-CN" sz="1600" b="0" dirty="0">
              <a:latin typeface="EYInterstate" panose="02000503020000020004" pitchFamily="2" charset="0"/>
              <a:ea typeface="ＭＳ Ｐゴシック" pitchFamily="-97" charset="-128"/>
            </a:endParaRPr>
          </a:p>
        </p:txBody>
      </p:sp>
      <p:sp>
        <p:nvSpPr>
          <p:cNvPr id="27650" name="Title 10"/>
          <p:cNvSpPr>
            <a:spLocks/>
          </p:cNvSpPr>
          <p:nvPr/>
        </p:nvSpPr>
        <p:spPr bwMode="auto">
          <a:xfrm>
            <a:off x="679450" y="147638"/>
            <a:ext cx="6698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 dirty="0">
                <a:latin typeface="Trebuchet MS" pitchFamily="34" charset="0"/>
                <a:cs typeface="Arial" charset="0"/>
              </a:rPr>
              <a:t>Automobile &amp; </a:t>
            </a:r>
            <a:r>
              <a:rPr lang="en-US" altLang="zh-CN" sz="1800" dirty="0" smtClean="0">
                <a:latin typeface="Trebuchet MS" pitchFamily="34" charset="0"/>
                <a:cs typeface="Arial" charset="0"/>
              </a:rPr>
              <a:t>Engineering</a:t>
            </a:r>
            <a:r>
              <a:rPr lang="en-US" altLang="zh-CN" sz="1800" dirty="0">
                <a:latin typeface="Trebuchet MS" pitchFamily="34" charset="0"/>
                <a:cs typeface="Arial" charset="0"/>
              </a:rPr>
              <a:t> </a:t>
            </a:r>
            <a:r>
              <a:rPr lang="en-US" altLang="zh-CN" sz="1800" dirty="0" smtClean="0">
                <a:latin typeface="Trebuchet MS" pitchFamily="34" charset="0"/>
                <a:cs typeface="Arial" charset="0"/>
              </a:rPr>
              <a:t>    </a:t>
            </a:r>
            <a:r>
              <a:rPr lang="th-TH" altLang="zh-CN" sz="1200" dirty="0" smtClean="0">
                <a:latin typeface="EYInterstate" panose="02000503020000020004" pitchFamily="2" charset="0"/>
                <a:cs typeface="Arial" charset="0"/>
              </a:rPr>
              <a:t>อุตสหกรรมยานยนต์และวิศวกรรม</a:t>
            </a:r>
            <a:endParaRPr lang="en-US" altLang="zh-CN" sz="1200" dirty="0">
              <a:latin typeface="EYInterstate" panose="02000503020000020004" pitchFamily="2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983" y="4173193"/>
            <a:ext cx="844765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Key Players</a:t>
            </a:r>
            <a:endParaRPr lang="en-IN" dirty="0">
              <a:solidFill>
                <a:schemeClr val="bg1"/>
              </a:solidFill>
              <a:latin typeface="EYInterstate" panose="02000503020000020004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7982" y="4530436"/>
            <a:ext cx="8281553" cy="1250063"/>
            <a:chOff x="1408054" y="5000705"/>
            <a:chExt cx="7419911" cy="1470633"/>
          </a:xfrm>
        </p:grpSpPr>
        <p:grpSp>
          <p:nvGrpSpPr>
            <p:cNvPr id="21" name="Group 20"/>
            <p:cNvGrpSpPr/>
            <p:nvPr/>
          </p:nvGrpSpPr>
          <p:grpSpPr>
            <a:xfrm>
              <a:off x="1408054" y="5000705"/>
              <a:ext cx="7419911" cy="1470633"/>
              <a:chOff x="2622662" y="5080533"/>
              <a:chExt cx="6303219" cy="1212581"/>
            </a:xfrm>
          </p:grpSpPr>
          <p:pic>
            <p:nvPicPr>
              <p:cNvPr id="24" name="Picture 23" descr="C:\Users\Ekant.Vijay\Desktop\mahindra-n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81" b="12492"/>
              <a:stretch/>
            </p:blipFill>
            <p:spPr bwMode="auto">
              <a:xfrm>
                <a:off x="7497744" y="5094181"/>
                <a:ext cx="551415" cy="533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 descr="C:\Users\Ekant.Vijay\Desktop\Force-Motors-Logo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95856" y="5104377"/>
                <a:ext cx="630025" cy="577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6" descr="C:\Users\Ekant.Vijay\Desktop\Clients\GIS 2014 - MP\13. Collaterals\Sector Profiles\Automotive\Logos\MAN Trucks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418"/>
              <a:stretch/>
            </p:blipFill>
            <p:spPr bwMode="auto">
              <a:xfrm>
                <a:off x="6629052" y="5092087"/>
                <a:ext cx="621993" cy="534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 descr="C:\Users\Farhan3.khan\Desktop\images (3)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1460" y="5780755"/>
                <a:ext cx="1200129" cy="455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8" descr="C:\Users\Farhan3.khan\Desktop\download (1)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9035" y="5812381"/>
                <a:ext cx="579812" cy="480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 descr="C:\Users\devhuti.bakshi\Desktop\download (1).jpg"/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26" r="-1"/>
              <a:stretch/>
            </p:blipFill>
            <p:spPr bwMode="auto">
              <a:xfrm>
                <a:off x="4695408" y="5842889"/>
                <a:ext cx="1559491" cy="393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30" descr="http://upload.wikimedia.org/wikipedia/en/a/a0/Bharat_Forge_logo.png"/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790" b="-1"/>
              <a:stretch/>
            </p:blipFill>
            <p:spPr bwMode="auto">
              <a:xfrm>
                <a:off x="2622662" y="5780755"/>
                <a:ext cx="1259812" cy="5100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33" descr="C:\Users\Ekant.Vijay\Desktop\John Deere.jp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183" b="5319"/>
              <a:stretch/>
            </p:blipFill>
            <p:spPr bwMode="auto">
              <a:xfrm>
                <a:off x="5275177" y="5080533"/>
                <a:ext cx="1107176" cy="6463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 descr="C:\Users\Ekant.Vijay\Desktop\logovcevhome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2662" y="5118025"/>
                <a:ext cx="2405816" cy="53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8262" y="5849943"/>
              <a:ext cx="1438846" cy="495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561109" y="5916997"/>
            <a:ext cx="8052955" cy="694973"/>
            <a:chOff x="1261752" y="4052998"/>
            <a:chExt cx="7643848" cy="694973"/>
          </a:xfrm>
        </p:grpSpPr>
        <p:pic>
          <p:nvPicPr>
            <p:cNvPr id="14" name="Picture 13" descr="C:\Users\gagandeep.kang\Desktop\1325589186-L-and-T.jp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1445" y="4105485"/>
              <a:ext cx="1294155" cy="521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See full size image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812" y="4052998"/>
              <a:ext cx="1044000" cy="694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931" y="4111286"/>
              <a:ext cx="1100137" cy="563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752" y="4111286"/>
              <a:ext cx="1112890" cy="614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028" y="4095227"/>
              <a:ext cx="906463" cy="557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782" y="4172208"/>
              <a:ext cx="1927664" cy="4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709019" y="6645730"/>
            <a:ext cx="76512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1" dirty="0" smtClean="0"/>
              <a:t>Note: Conversion to US$ is based on INR-USD exchange rate </a:t>
            </a:r>
            <a:r>
              <a:rPr lang="en-US" sz="700" b="0" i="1" dirty="0"/>
              <a:t>of </a:t>
            </a:r>
            <a:r>
              <a:rPr lang="en-US" sz="700" b="0" i="1" dirty="0" smtClean="0"/>
              <a:t>0.0147.</a:t>
            </a:r>
            <a:endParaRPr lang="en-IN" sz="700" b="0" i="1" dirty="0"/>
          </a:p>
        </p:txBody>
      </p:sp>
    </p:spTree>
    <p:extLst>
      <p:ext uri="{BB962C8B-B14F-4D97-AF65-F5344CB8AC3E}">
        <p14:creationId xmlns:p14="http://schemas.microsoft.com/office/powerpoint/2010/main" val="40668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019" y="719138"/>
            <a:ext cx="8216618" cy="348285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36000" rIns="36000" bIns="36000" anchor="ctr">
            <a:noAutofit/>
          </a:bodyPr>
          <a:lstStyle/>
          <a:p>
            <a:pPr marL="531813" lvl="0" indent="-354013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IN" altLang="zh-CN" b="0" dirty="0">
                <a:latin typeface="EYInterstate" panose="02000503020000020004" pitchFamily="2" charset="0"/>
                <a:ea typeface="ＭＳ Ｐゴシック" pitchFamily="-97" charset="-128"/>
              </a:rPr>
              <a:t>Madhya Pradesh is among the top 5 cotton producing states in </a:t>
            </a:r>
            <a:r>
              <a:rPr lang="en-IN" altLang="zh-CN" b="0" dirty="0" smtClean="0">
                <a:latin typeface="EYInterstate" panose="02000503020000020004" pitchFamily="2" charset="0"/>
                <a:ea typeface="ＭＳ Ｐゴシック" pitchFamily="-97" charset="-128"/>
              </a:rPr>
              <a:t>India</a:t>
            </a:r>
            <a:endParaRPr lang="th-TH" altLang="zh-CN" b="0" dirty="0">
              <a:latin typeface="EYInterstate" panose="02000503020000020004" pitchFamily="2" charset="0"/>
              <a:ea typeface="ＭＳ Ｐゴシック" pitchFamily="-97" charset="-128"/>
            </a:endParaRPr>
          </a:p>
          <a:p>
            <a:pPr marL="177800" lvl="0">
              <a:spcBef>
                <a:spcPts val="300"/>
              </a:spcBef>
              <a:spcAft>
                <a:spcPts val="300"/>
              </a:spcAft>
            </a:pP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 รัฐมัธยประเทศเป็นผู้ผลิตสิ่งทอที่</a:t>
            </a:r>
            <a:r>
              <a:rPr lang="th-TH" altLang="zh-CN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ใหญ่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ที่สุดอันดับ 5 ในประเทศอินเดีย</a:t>
            </a:r>
            <a:endParaRPr lang="en-IN" altLang="zh-CN" sz="1600" b="0" dirty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531813" lvl="0" indent="-3540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IN" altLang="zh-CN" b="0" dirty="0" smtClean="0">
                <a:latin typeface="EYInterstate" panose="02000503020000020004" pitchFamily="2" charset="0"/>
                <a:ea typeface="ＭＳ Ｐゴシック" pitchFamily="-97" charset="-128"/>
              </a:rPr>
              <a:t>Textile </a:t>
            </a:r>
            <a:r>
              <a:rPr lang="en-IN" altLang="zh-CN" b="0" dirty="0">
                <a:latin typeface="EYInterstate" panose="02000503020000020004" pitchFamily="2" charset="0"/>
                <a:ea typeface="ＭＳ Ｐゴシック" pitchFamily="-97" charset="-128"/>
              </a:rPr>
              <a:t>production units are operating in Indore, Dewas, Ujjain, Malanpur, Pithampur, Khargone, Gwalior and </a:t>
            </a:r>
            <a:r>
              <a:rPr lang="en-IN" altLang="zh-CN" b="0" dirty="0" smtClean="0">
                <a:latin typeface="EYInterstate" panose="02000503020000020004" pitchFamily="2" charset="0"/>
                <a:ea typeface="ＭＳ Ｐゴシック" pitchFamily="-97" charset="-128"/>
              </a:rPr>
              <a:t>Bhopal</a:t>
            </a:r>
            <a:endParaRPr lang="th-TH" altLang="zh-CN" b="0" dirty="0" smtClean="0">
              <a:latin typeface="EYInterstate" panose="02000503020000020004" pitchFamily="2" charset="0"/>
              <a:ea typeface="ＭＳ Ｐゴシック" pitchFamily="-97" charset="-128"/>
            </a:endParaRPr>
          </a:p>
          <a:p>
            <a:pPr marL="177800">
              <a:spcBef>
                <a:spcPts val="300"/>
              </a:spcBef>
              <a:spcAft>
                <a:spcPts val="300"/>
              </a:spcAft>
            </a:pPr>
            <a:r>
              <a:rPr lang="th-TH" altLang="zh-CN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    มีโรงงานผลิตสิ่งทออยู่ที่เมือง </a:t>
            </a:r>
            <a:r>
              <a:rPr lang="en-IN" altLang="zh-CN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Indore, </a:t>
            </a:r>
            <a:r>
              <a:rPr lang="en-IN" altLang="zh-CN" sz="1600" b="0" dirty="0" err="1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Dewas</a:t>
            </a:r>
            <a:r>
              <a:rPr lang="en-IN" altLang="zh-CN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, Ujjain, </a:t>
            </a:r>
            <a:r>
              <a:rPr lang="en-IN" altLang="zh-CN" sz="1600" b="0" dirty="0" err="1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Malanpur</a:t>
            </a:r>
            <a:r>
              <a:rPr lang="en-IN" altLang="zh-CN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, </a:t>
            </a:r>
            <a:r>
              <a:rPr lang="en-IN" altLang="zh-CN" sz="1600" b="0" dirty="0" err="1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Pithampur</a:t>
            </a:r>
            <a:r>
              <a:rPr lang="en-IN" altLang="zh-CN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, </a:t>
            </a:r>
            <a:r>
              <a:rPr lang="en-IN" altLang="zh-CN" sz="1600" b="0" dirty="0" err="1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Khargone</a:t>
            </a:r>
            <a:r>
              <a:rPr lang="en-IN" altLang="zh-CN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, Gwalior 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และเมือง</a:t>
            </a:r>
            <a:r>
              <a:rPr lang="en-IN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Bhopal</a:t>
            </a:r>
            <a:endParaRPr lang="en-IN" altLang="zh-CN" sz="1600" b="0" dirty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531813" lvl="0" indent="-3540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IN" altLang="zh-CN" b="0" dirty="0" smtClean="0">
                <a:latin typeface="EYInterstate" panose="02000503020000020004" pitchFamily="2" charset="0"/>
                <a:ea typeface="ＭＳ Ｐゴシック" pitchFamily="-97" charset="-128"/>
              </a:rPr>
              <a:t>Human </a:t>
            </a:r>
            <a:r>
              <a:rPr lang="en-IN" altLang="zh-CN" b="0" dirty="0">
                <a:latin typeface="EYInterstate" panose="02000503020000020004" pitchFamily="2" charset="0"/>
                <a:ea typeface="ＭＳ Ｐゴシック" pitchFamily="-97" charset="-128"/>
              </a:rPr>
              <a:t>resource </a:t>
            </a:r>
            <a:r>
              <a:rPr lang="en-IN" altLang="zh-CN" b="0" dirty="0" smtClean="0">
                <a:latin typeface="EYInterstate" panose="02000503020000020004" pitchFamily="2" charset="0"/>
                <a:ea typeface="ＭＳ Ｐゴシック" pitchFamily="-97" charset="-128"/>
              </a:rPr>
              <a:t>is </a:t>
            </a:r>
            <a:r>
              <a:rPr lang="en-IN" altLang="zh-CN" b="0" dirty="0">
                <a:latin typeface="EYInterstate" panose="02000503020000020004" pitchFamily="2" charset="0"/>
                <a:ea typeface="ＭＳ Ｐゴシック" pitchFamily="-97" charset="-128"/>
              </a:rPr>
              <a:t>cheaper by 30-35</a:t>
            </a:r>
            <a:r>
              <a:rPr lang="en-IN" altLang="zh-CN" b="0" dirty="0" smtClean="0">
                <a:latin typeface="EYInterstate" panose="02000503020000020004" pitchFamily="2" charset="0"/>
                <a:ea typeface="ＭＳ Ｐゴシック" pitchFamily="-97" charset="-128"/>
              </a:rPr>
              <a:t>% as compared to rest of the country</a:t>
            </a:r>
            <a:endParaRPr lang="th-TH" altLang="zh-CN" b="0" dirty="0" smtClean="0">
              <a:latin typeface="EYInterstate" panose="02000503020000020004" pitchFamily="2" charset="0"/>
              <a:ea typeface="ＭＳ Ｐゴシック" pitchFamily="-97" charset="-128"/>
            </a:endParaRPr>
          </a:p>
          <a:p>
            <a:pPr marL="177800" lvl="0">
              <a:spcBef>
                <a:spcPts val="300"/>
              </a:spcBef>
              <a:spcAft>
                <a:spcPts val="300"/>
              </a:spcAft>
            </a:pPr>
            <a:r>
              <a:rPr lang="th-TH" altLang="zh-CN" b="0" dirty="0">
                <a:latin typeface="EYInterstate" panose="02000503020000020004" pitchFamily="2" charset="0"/>
                <a:ea typeface="ＭＳ Ｐゴシック" pitchFamily="-97" charset="-128"/>
              </a:rPr>
              <a:t> </a:t>
            </a:r>
            <a:r>
              <a:rPr lang="th-TH" altLang="zh-CN" b="0" dirty="0" smtClean="0">
                <a:latin typeface="EYInterstate" panose="02000503020000020004" pitchFamily="2" charset="0"/>
                <a:ea typeface="ＭＳ Ｐゴシック" pitchFamily="-97" charset="-128"/>
              </a:rPr>
              <a:t>     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ค่าจ้างแรงงานถูกกว่ารัฐอื่นๆในประเทศประมาณ 30-35 </a:t>
            </a:r>
            <a:r>
              <a:rPr lang="en-US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%</a:t>
            </a:r>
            <a:endParaRPr lang="en-IN" altLang="zh-CN" sz="1600" b="0" dirty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531813" lvl="0" indent="-3540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IN" altLang="zh-CN" b="0" dirty="0" smtClean="0">
                <a:latin typeface="EYInterstate" panose="02000503020000020004" pitchFamily="2" charset="0"/>
                <a:ea typeface="ＭＳ Ｐゴシック" pitchFamily="-97" charset="-128"/>
              </a:rPr>
              <a:t>Major investment areas </a:t>
            </a:r>
            <a:r>
              <a:rPr lang="en-IN" altLang="zh-CN" b="0" dirty="0">
                <a:latin typeface="EYInterstate" panose="02000503020000020004" pitchFamily="2" charset="0"/>
                <a:ea typeface="ＭＳ Ｐゴシック" pitchFamily="-97" charset="-128"/>
              </a:rPr>
              <a:t>include Indore, Bhopal, Pithampur, Khargone, Ujjain, Gwalior, Burhanpur, Chhindwara, Jabalpur and </a:t>
            </a:r>
            <a:r>
              <a:rPr lang="en-IN" altLang="zh-CN" b="0" dirty="0" err="1" smtClean="0">
                <a:latin typeface="EYInterstate" panose="02000503020000020004" pitchFamily="2" charset="0"/>
                <a:ea typeface="ＭＳ Ｐゴシック" pitchFamily="-97" charset="-128"/>
              </a:rPr>
              <a:t>Dewas</a:t>
            </a:r>
            <a:endParaRPr lang="en-IN" altLang="zh-CN" b="0" dirty="0" smtClean="0">
              <a:latin typeface="EYInterstate" panose="02000503020000020004" pitchFamily="2" charset="0"/>
              <a:ea typeface="ＭＳ Ｐゴシック" pitchFamily="-97" charset="-128"/>
            </a:endParaRPr>
          </a:p>
          <a:p>
            <a:pPr marL="177800">
              <a:spcBef>
                <a:spcPts val="300"/>
              </a:spcBef>
              <a:spcAft>
                <a:spcPts val="300"/>
              </a:spcAft>
            </a:pPr>
            <a:r>
              <a:rPr lang="en-IN" altLang="zh-CN" sz="1600" b="0" dirty="0">
                <a:latin typeface="EYInterstate" panose="02000503020000020004" pitchFamily="2" charset="0"/>
                <a:ea typeface="ＭＳ Ｐゴシック" pitchFamily="-97" charset="-128"/>
              </a:rPr>
              <a:t> </a:t>
            </a:r>
            <a:r>
              <a:rPr lang="en-IN" altLang="zh-CN" sz="1600" b="0" dirty="0" smtClean="0">
                <a:latin typeface="EYInterstate" panose="02000503020000020004" pitchFamily="2" charset="0"/>
                <a:ea typeface="ＭＳ Ｐゴシック" pitchFamily="-97" charset="-128"/>
              </a:rPr>
              <a:t>      </a:t>
            </a:r>
            <a:r>
              <a:rPr lang="th-TH" altLang="zh-CN" sz="1600" b="0" dirty="0" smtClean="0">
                <a:latin typeface="EYInterstate" panose="02000503020000020004" pitchFamily="2" charset="0"/>
                <a:ea typeface="ＭＳ Ｐゴシック" pitchFamily="-97" charset="-128"/>
              </a:rPr>
              <a:t>เขตลงทุนหลักๆคือเมือง </a:t>
            </a:r>
            <a:r>
              <a:rPr lang="en-IN" altLang="zh-CN" sz="1600" b="0" dirty="0">
                <a:latin typeface="EYInterstate" panose="02000503020000020004" pitchFamily="2" charset="0"/>
                <a:ea typeface="ＭＳ Ｐゴシック" pitchFamily="-97" charset="-128"/>
              </a:rPr>
              <a:t>Indore, Bhopal, </a:t>
            </a:r>
            <a:r>
              <a:rPr lang="en-IN" altLang="zh-CN" sz="1600" b="0" dirty="0" err="1">
                <a:latin typeface="EYInterstate" panose="02000503020000020004" pitchFamily="2" charset="0"/>
                <a:ea typeface="ＭＳ Ｐゴシック" pitchFamily="-97" charset="-128"/>
              </a:rPr>
              <a:t>Pithampur</a:t>
            </a:r>
            <a:r>
              <a:rPr lang="en-IN" altLang="zh-CN" sz="1600" b="0" dirty="0">
                <a:latin typeface="EYInterstate" panose="02000503020000020004" pitchFamily="2" charset="0"/>
                <a:ea typeface="ＭＳ Ｐゴシック" pitchFamily="-97" charset="-128"/>
              </a:rPr>
              <a:t>, </a:t>
            </a:r>
            <a:r>
              <a:rPr lang="en-IN" altLang="zh-CN" sz="1600" b="0" dirty="0" err="1">
                <a:latin typeface="EYInterstate" panose="02000503020000020004" pitchFamily="2" charset="0"/>
                <a:ea typeface="ＭＳ Ｐゴシック" pitchFamily="-97" charset="-128"/>
              </a:rPr>
              <a:t>Khargone</a:t>
            </a:r>
            <a:r>
              <a:rPr lang="en-IN" altLang="zh-CN" sz="1600" b="0" dirty="0">
                <a:latin typeface="EYInterstate" panose="02000503020000020004" pitchFamily="2" charset="0"/>
                <a:ea typeface="ＭＳ Ｐゴシック" pitchFamily="-97" charset="-128"/>
              </a:rPr>
              <a:t>, Ujjain, Gwalior, </a:t>
            </a:r>
            <a:r>
              <a:rPr lang="en-IN" altLang="zh-CN" sz="1600" b="0" dirty="0" err="1">
                <a:latin typeface="EYInterstate" panose="02000503020000020004" pitchFamily="2" charset="0"/>
                <a:ea typeface="ＭＳ Ｐゴシック" pitchFamily="-97" charset="-128"/>
              </a:rPr>
              <a:t>Burhanpur</a:t>
            </a:r>
            <a:r>
              <a:rPr lang="en-IN" altLang="zh-CN" sz="1600" b="0" dirty="0">
                <a:latin typeface="EYInterstate" panose="02000503020000020004" pitchFamily="2" charset="0"/>
                <a:ea typeface="ＭＳ Ｐゴシック" pitchFamily="-97" charset="-128"/>
              </a:rPr>
              <a:t>, </a:t>
            </a:r>
            <a:r>
              <a:rPr lang="en-IN" altLang="zh-CN" sz="1600" b="0" dirty="0" err="1">
                <a:latin typeface="EYInterstate" panose="02000503020000020004" pitchFamily="2" charset="0"/>
                <a:ea typeface="ＭＳ Ｐゴシック" pitchFamily="-97" charset="-128"/>
              </a:rPr>
              <a:t>Chhindwara</a:t>
            </a:r>
            <a:r>
              <a:rPr lang="en-IN" altLang="zh-CN" sz="1600" b="0" dirty="0">
                <a:latin typeface="EYInterstate" panose="02000503020000020004" pitchFamily="2" charset="0"/>
                <a:ea typeface="ＭＳ Ｐゴシック" pitchFamily="-97" charset="-128"/>
              </a:rPr>
              <a:t>, Jabalpur </a:t>
            </a:r>
            <a:r>
              <a:rPr lang="th-TH" altLang="zh-CN" sz="1600" b="0" dirty="0" smtClean="0">
                <a:latin typeface="EYInterstate" panose="02000503020000020004" pitchFamily="2" charset="0"/>
                <a:ea typeface="ＭＳ Ｐゴシック" pitchFamily="-97" charset="-128"/>
              </a:rPr>
              <a:t>และเมือง</a:t>
            </a:r>
            <a:r>
              <a:rPr lang="en-IN" altLang="zh-CN" sz="1600" b="0" dirty="0" err="1" smtClean="0">
                <a:latin typeface="EYInterstate" panose="02000503020000020004" pitchFamily="2" charset="0"/>
                <a:ea typeface="ＭＳ Ｐゴシック" pitchFamily="-97" charset="-128"/>
              </a:rPr>
              <a:t>Dewas</a:t>
            </a:r>
            <a:endParaRPr lang="en-IN" altLang="zh-CN" sz="1600" b="0" dirty="0">
              <a:latin typeface="EYInterstate" panose="02000503020000020004" pitchFamily="2" charset="0"/>
              <a:ea typeface="ＭＳ Ｐゴシック" pitchFamily="-97" charset="-128"/>
            </a:endParaRPr>
          </a:p>
          <a:p>
            <a:pPr marL="177800" lvl="0">
              <a:spcBef>
                <a:spcPts val="300"/>
              </a:spcBef>
              <a:spcAft>
                <a:spcPts val="300"/>
              </a:spcAft>
            </a:pPr>
            <a:endParaRPr lang="en-US" altLang="zh-CN" sz="1600" b="0" dirty="0">
              <a:latin typeface="EYInterstate" panose="02000503020000020004" pitchFamily="2" charset="0"/>
              <a:ea typeface="ＭＳ Ｐゴシック" pitchFamily="-97" charset="-128"/>
            </a:endParaRPr>
          </a:p>
        </p:txBody>
      </p:sp>
      <p:sp>
        <p:nvSpPr>
          <p:cNvPr id="27650" name="Title 10"/>
          <p:cNvSpPr>
            <a:spLocks/>
          </p:cNvSpPr>
          <p:nvPr/>
        </p:nvSpPr>
        <p:spPr bwMode="auto">
          <a:xfrm>
            <a:off x="679450" y="147638"/>
            <a:ext cx="6698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 dirty="0" smtClean="0">
                <a:latin typeface="Trebuchet MS" pitchFamily="34" charset="0"/>
                <a:cs typeface="Arial" charset="0"/>
              </a:rPr>
              <a:t>Textile</a:t>
            </a:r>
            <a:endParaRPr lang="th-TH" altLang="zh-CN" sz="1800" dirty="0" smtClean="0">
              <a:latin typeface="Trebuchet MS" pitchFamily="34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th-TH" altLang="zh-CN" sz="1400" dirty="0" smtClean="0">
                <a:latin typeface="Trebuchet MS" pitchFamily="34" charset="0"/>
                <a:cs typeface="Arial" charset="0"/>
              </a:rPr>
              <a:t>อุตสหกรรมสิ่งทอ</a:t>
            </a:r>
            <a:endParaRPr lang="en-US" altLang="zh-CN" sz="1400" dirty="0">
              <a:latin typeface="Trebuchet MS" pitchFamily="34" charset="0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61454" y="4603172"/>
            <a:ext cx="7638806" cy="2080855"/>
            <a:chOff x="1314127" y="4934791"/>
            <a:chExt cx="7638806" cy="1565293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5858" y="4979184"/>
              <a:ext cx="1066560" cy="642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http://www.muratec.net/tm/newstopics/s_asia/img/sel_logo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687" y="5742778"/>
              <a:ext cx="855253" cy="75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http://www.welspunprojects.com/images/wel-logo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841"/>
            <a:stretch/>
          </p:blipFill>
          <p:spPr bwMode="auto">
            <a:xfrm>
              <a:off x="4033665" y="5750314"/>
              <a:ext cx="1160886" cy="649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https://mail-attachment.googleusercontent.com/attachment/u/0/?saduie=AG9B_P_fSjuck0GUX6uC0CT5VkA9&amp;attid=0.1&amp;disp=emb&amp;view=att&amp;th=14116341d17109d1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962" y="4934791"/>
              <a:ext cx="1942155" cy="683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127" y="4949373"/>
              <a:ext cx="2071633" cy="698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0767" y="5621705"/>
              <a:ext cx="820021" cy="85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674" y="4979183"/>
              <a:ext cx="963259" cy="1460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962" y="5740533"/>
              <a:ext cx="906339" cy="758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534" y="5822744"/>
              <a:ext cx="1251611" cy="651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617537" y="4201994"/>
            <a:ext cx="8308099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Key Players</a:t>
            </a:r>
            <a:endParaRPr lang="en-IN" dirty="0">
              <a:solidFill>
                <a:schemeClr val="bg1"/>
              </a:solidFill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0"/>
          <p:cNvSpPr>
            <a:spLocks/>
          </p:cNvSpPr>
          <p:nvPr/>
        </p:nvSpPr>
        <p:spPr bwMode="auto">
          <a:xfrm>
            <a:off x="679450" y="147638"/>
            <a:ext cx="6698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 dirty="0" smtClean="0">
                <a:latin typeface="Trebuchet MS" pitchFamily="34" charset="0"/>
                <a:cs typeface="Arial" charset="0"/>
              </a:rPr>
              <a:t>Renewable Energy</a:t>
            </a:r>
            <a:r>
              <a:rPr lang="th-TH" altLang="zh-CN" sz="1800" dirty="0" smtClean="0">
                <a:latin typeface="Trebuchet MS" pitchFamily="34" charset="0"/>
                <a:cs typeface="Arial" charset="0"/>
              </a:rPr>
              <a:t> </a:t>
            </a:r>
            <a:r>
              <a:rPr lang="th-TH" altLang="zh-CN" sz="1600" dirty="0" smtClean="0">
                <a:latin typeface="Trebuchet MS" pitchFamily="34" charset="0"/>
                <a:cs typeface="Arial" charset="0"/>
              </a:rPr>
              <a:t>พลังงานทดแทน</a:t>
            </a:r>
            <a:endParaRPr lang="en-US" altLang="zh-CN" sz="1600" dirty="0">
              <a:latin typeface="Trebuchet MS" pitchFamily="34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9019" y="719138"/>
            <a:ext cx="8216618" cy="357874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36000" rIns="36000" bIns="36000" anchor="ctr">
            <a:noAutofit/>
          </a:bodyPr>
          <a:lstStyle/>
          <a:p>
            <a:pPr marL="531813" lvl="0" indent="-3540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IN" altLang="zh-CN" b="0" dirty="0" smtClean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531813" lvl="0" indent="-3540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IN" altLang="zh-CN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7 </a:t>
            </a:r>
            <a:r>
              <a:rPr lang="en-IN" altLang="zh-CN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folds increase in renewable energy installed capacity in the last five years (332MW in FY11 to 3,018MW in FY16</a:t>
            </a:r>
            <a:r>
              <a:rPr lang="en-IN" altLang="zh-CN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); additionally, 10,681MW </a:t>
            </a:r>
            <a:r>
              <a:rPr lang="en-IN" altLang="zh-CN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capacity is under implementation in the </a:t>
            </a:r>
            <a:r>
              <a:rPr lang="en-IN" altLang="zh-CN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state</a:t>
            </a:r>
            <a:endParaRPr lang="th-TH" altLang="zh-CN" b="0" dirty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177800" lvl="0">
              <a:spcBef>
                <a:spcPts val="300"/>
              </a:spcBef>
              <a:spcAft>
                <a:spcPts val="300"/>
              </a:spcAft>
            </a:pPr>
            <a:r>
              <a:rPr lang="th-TH" altLang="zh-CN" sz="14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        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ความสามารถในการผลิตพลังงานทดแทนในช่วง 5 ปีที่ผ่านมาเพิ่มขึ้น 7 เท่า </a:t>
            </a:r>
            <a:r>
              <a:rPr lang="en-IN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(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จาก </a:t>
            </a:r>
            <a:r>
              <a:rPr lang="en-IN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332MW </a:t>
            </a:r>
            <a:r>
              <a:rPr lang="en-IN" altLang="zh-CN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in FY11 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เป็น </a:t>
            </a:r>
            <a:r>
              <a:rPr lang="en-IN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3,018MW </a:t>
            </a:r>
            <a:r>
              <a:rPr lang="en-IN" altLang="zh-CN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in FY16</a:t>
            </a:r>
            <a:r>
              <a:rPr lang="en-IN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)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และอีก </a:t>
            </a:r>
          </a:p>
          <a:p>
            <a:pPr marL="177800" lvl="0">
              <a:spcBef>
                <a:spcPts val="300"/>
              </a:spcBef>
              <a:spcAft>
                <a:spcPts val="300"/>
              </a:spcAft>
            </a:pP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         </a:t>
            </a:r>
            <a:r>
              <a:rPr lang="en-IN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10,681MW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กำลังอยู่ในในช่วงพัฒนา</a:t>
            </a:r>
            <a:endParaRPr lang="en-IN" altLang="zh-CN" sz="1600" b="0" dirty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531813" lvl="0" indent="-3540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IN" altLang="zh-CN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Asia’s largest solar power plant of 135MW (Neemuch) is operational in the state while world’s largest solar power plant of 750MW (Rewa) is under </a:t>
            </a:r>
            <a:r>
              <a:rPr lang="en-IN" altLang="zh-CN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construction</a:t>
            </a:r>
            <a:endParaRPr lang="th-TH" altLang="zh-CN" b="0" dirty="0" smtClean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177800" lvl="0">
              <a:spcBef>
                <a:spcPts val="300"/>
              </a:spcBef>
              <a:spcAft>
                <a:spcPts val="300"/>
              </a:spcAft>
            </a:pPr>
            <a:r>
              <a:rPr lang="th-TH" altLang="zh-CN" sz="14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        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ในรัฐ มีโรงงานผลิตพลังงานแสงอาทิตย์ที่ใหญ่ที่สุดในเอเชียที่สามารถผลิตไฟฟ้า 135 ล้านเมกะวัตน์ และกำลังก่อสร้างโรงงานผลิตไฟฟ้าแสงอาทิตย์ 750 เมกะวัตน์ที่ใหญ่ที่สุดในโลก</a:t>
            </a:r>
            <a:endParaRPr lang="en-IN" altLang="zh-CN" sz="1600" b="0" dirty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531813" lvl="0" indent="-3540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IN" altLang="zh-CN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Planned renewable energy investments in the state makes it an ideal location for renewable energy equipment/ system </a:t>
            </a:r>
            <a:r>
              <a:rPr lang="en-IN" altLang="zh-CN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production</a:t>
            </a:r>
            <a:r>
              <a:rPr lang="en-US" altLang="zh-CN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</a:t>
            </a:r>
            <a:r>
              <a:rPr lang="en-US" altLang="zh-CN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</a:t>
            </a:r>
          </a:p>
          <a:p>
            <a:pPr marL="177800" lvl="0">
              <a:spcBef>
                <a:spcPts val="300"/>
              </a:spcBef>
              <a:spcAft>
                <a:spcPts val="300"/>
              </a:spcAft>
            </a:pPr>
            <a:r>
              <a:rPr lang="en-US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    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จากการลงุทนด้านพลังงานทดแทนในรัฐมัธยประเทศ   จึงทำให้รัฐมัธยประเทศเป็นแหล่งที่เหมาะที่สุดสำหรับการผลิตระบบและอุปกรณ์ที่ใช้ในอุตสหกรรม พลังงานทดแทน</a:t>
            </a:r>
          </a:p>
          <a:p>
            <a:pPr marL="177800" lvl="0">
              <a:spcBef>
                <a:spcPts val="300"/>
              </a:spcBef>
              <a:spcAft>
                <a:spcPts val="300"/>
              </a:spcAft>
            </a:pPr>
            <a:r>
              <a:rPr lang="th-TH" altLang="zh-CN" sz="14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     </a:t>
            </a:r>
            <a:endParaRPr lang="en-IN" altLang="zh-CN" sz="1400" b="0" dirty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52303" y="4729544"/>
            <a:ext cx="7439394" cy="1961021"/>
            <a:chOff x="1459586" y="4974298"/>
            <a:chExt cx="7439394" cy="1494928"/>
          </a:xfrm>
        </p:grpSpPr>
        <p:pic>
          <p:nvPicPr>
            <p:cNvPr id="10" name="Picture 9" descr="C:\Users\Divya.Karlapudi\Desktop\download (2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211" y="5844898"/>
              <a:ext cx="1032620" cy="62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386" y="4974298"/>
              <a:ext cx="473284" cy="69380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7514" y="5295401"/>
              <a:ext cx="1091466" cy="83118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587" y="4983940"/>
              <a:ext cx="1777461" cy="70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9" t="13083" r="5876" b="21661"/>
            <a:stretch/>
          </p:blipFill>
          <p:spPr>
            <a:xfrm>
              <a:off x="6516059" y="5814515"/>
              <a:ext cx="1167056" cy="61473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083" y="5006959"/>
              <a:ext cx="985247" cy="576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271639" y="5903907"/>
              <a:ext cx="1524797" cy="543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621" y="5012125"/>
              <a:ext cx="2167145" cy="682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586" y="5908220"/>
              <a:ext cx="1640773" cy="524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617537" y="4297885"/>
            <a:ext cx="8308099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Key Players</a:t>
            </a:r>
            <a:endParaRPr lang="en-IN" dirty="0">
              <a:solidFill>
                <a:schemeClr val="bg1"/>
              </a:solidFill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0"/>
          <p:cNvSpPr>
            <a:spLocks/>
          </p:cNvSpPr>
          <p:nvPr/>
        </p:nvSpPr>
        <p:spPr bwMode="auto">
          <a:xfrm>
            <a:off x="679450" y="147638"/>
            <a:ext cx="6698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 dirty="0" smtClean="0">
                <a:latin typeface="Trebuchet MS" pitchFamily="34" charset="0"/>
                <a:cs typeface="Arial" charset="0"/>
              </a:rPr>
              <a:t>Investible Projects in Govt. Sector - Urban Development</a:t>
            </a:r>
            <a:endParaRPr lang="en-US" altLang="zh-CN" sz="1800" dirty="0">
              <a:latin typeface="Trebuchet MS" pitchFamily="34" charset="0"/>
              <a:cs typeface="Arial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52463" y="6504026"/>
            <a:ext cx="5346700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600200" eaLnBrk="0" hangingPunct="0">
              <a:spcBef>
                <a:spcPct val="20000"/>
              </a:spcBef>
              <a:buFont typeface="Arial" charset="0"/>
              <a:buChar char="•"/>
              <a:tabLst>
                <a:tab pos="1943100" algn="l"/>
                <a:tab pos="2457450" algn="l"/>
                <a:tab pos="3086100" algn="l"/>
                <a:tab pos="5143500" algn="l"/>
                <a:tab pos="5829300" algn="l"/>
                <a:tab pos="68072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600200" eaLnBrk="0" hangingPunct="0">
              <a:spcBef>
                <a:spcPct val="20000"/>
              </a:spcBef>
              <a:buFont typeface="Arial" charset="0"/>
              <a:buChar char="–"/>
              <a:tabLst>
                <a:tab pos="1943100" algn="l"/>
                <a:tab pos="2457450" algn="l"/>
                <a:tab pos="3086100" algn="l"/>
                <a:tab pos="5143500" algn="l"/>
                <a:tab pos="5829300" algn="l"/>
                <a:tab pos="68072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1600200" eaLnBrk="0" hangingPunct="0">
              <a:spcBef>
                <a:spcPct val="20000"/>
              </a:spcBef>
              <a:buFont typeface="Arial" charset="0"/>
              <a:buChar char="•"/>
              <a:tabLst>
                <a:tab pos="1943100" algn="l"/>
                <a:tab pos="2457450" algn="l"/>
                <a:tab pos="3086100" algn="l"/>
                <a:tab pos="5143500" algn="l"/>
                <a:tab pos="5829300" algn="l"/>
                <a:tab pos="68072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600200" eaLnBrk="0" hangingPunct="0">
              <a:spcBef>
                <a:spcPct val="20000"/>
              </a:spcBef>
              <a:buFont typeface="Arial" charset="0"/>
              <a:buChar char="–"/>
              <a:tabLst>
                <a:tab pos="1943100" algn="l"/>
                <a:tab pos="2457450" algn="l"/>
                <a:tab pos="3086100" algn="l"/>
                <a:tab pos="5143500" algn="l"/>
                <a:tab pos="5829300" algn="l"/>
                <a:tab pos="68072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600200" eaLnBrk="0" hangingPunct="0">
              <a:spcBef>
                <a:spcPct val="20000"/>
              </a:spcBef>
              <a:buFont typeface="Arial" charset="0"/>
              <a:buChar char="»"/>
              <a:tabLst>
                <a:tab pos="1943100" algn="l"/>
                <a:tab pos="2457450" algn="l"/>
                <a:tab pos="3086100" algn="l"/>
                <a:tab pos="5143500" algn="l"/>
                <a:tab pos="5829300" algn="l"/>
                <a:tab pos="68072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600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943100" algn="l"/>
                <a:tab pos="2457450" algn="l"/>
                <a:tab pos="3086100" algn="l"/>
                <a:tab pos="5143500" algn="l"/>
                <a:tab pos="5829300" algn="l"/>
                <a:tab pos="68072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600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943100" algn="l"/>
                <a:tab pos="2457450" algn="l"/>
                <a:tab pos="3086100" algn="l"/>
                <a:tab pos="5143500" algn="l"/>
                <a:tab pos="5829300" algn="l"/>
                <a:tab pos="68072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600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943100" algn="l"/>
                <a:tab pos="2457450" algn="l"/>
                <a:tab pos="3086100" algn="l"/>
                <a:tab pos="5143500" algn="l"/>
                <a:tab pos="5829300" algn="l"/>
                <a:tab pos="68072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600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943100" algn="l"/>
                <a:tab pos="2457450" algn="l"/>
                <a:tab pos="3086100" algn="l"/>
                <a:tab pos="5143500" algn="l"/>
                <a:tab pos="5829300" algn="l"/>
                <a:tab pos="68072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None/>
            </a:pPr>
            <a:r>
              <a:rPr lang="en-IN" altLang="en-US" sz="700" b="0" i="1" dirty="0" smtClean="0">
                <a:latin typeface="EYInterstate" panose="02000503020000020004" pitchFamily="2" charset="0"/>
              </a:rPr>
              <a:t>Note:</a:t>
            </a:r>
            <a:r>
              <a:rPr lang="en-US" sz="700" b="0" i="1" dirty="0"/>
              <a:t>Conversion to US$ is based on INR-USD exchange rate of 0.0147</a:t>
            </a:r>
            <a:r>
              <a:rPr lang="en-US" sz="700" b="0" i="1" dirty="0" smtClean="0"/>
              <a:t>.</a:t>
            </a:r>
            <a:endParaRPr lang="en-IN" altLang="en-US" sz="700" b="0" i="1" dirty="0" smtClean="0">
              <a:latin typeface="EYInterstate" panose="02000503020000020004" pitchFamily="2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IN" altLang="en-US" sz="700" b="0" i="1" dirty="0" smtClean="0">
                <a:latin typeface="EYInterstate" panose="02000503020000020004" pitchFamily="2" charset="0"/>
              </a:rPr>
              <a:t>1: 5 cities are already announced and 2 more are expected to be included in phase 3.</a:t>
            </a:r>
            <a:endParaRPr lang="en-IN" altLang="en-US" sz="700" b="0" i="1" dirty="0">
              <a:latin typeface="EYInterstate" panose="02000503020000020004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020" y="840315"/>
            <a:ext cx="8216618" cy="532099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36000" rIns="36000" bIns="36000" anchor="ctr">
            <a:noAutofit/>
          </a:bodyPr>
          <a:lstStyle/>
          <a:p>
            <a:pPr marL="531813" indent="-3540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zh-CN" sz="1600" b="0" dirty="0" smtClean="0">
                <a:latin typeface="EYInterstate" panose="02000503020000020004" pitchFamily="2" charset="0"/>
                <a:ea typeface="ＭＳ Ｐゴシック" pitchFamily="-97" charset="-128"/>
              </a:rPr>
              <a:t>28</a:t>
            </a:r>
            <a:r>
              <a:rPr lang="en-US" altLang="zh-CN" sz="1600" b="0" dirty="0">
                <a:latin typeface="EYInterstate" panose="02000503020000020004" pitchFamily="2" charset="0"/>
                <a:ea typeface="ＭＳ Ｐゴシック" pitchFamily="-97" charset="-128"/>
              </a:rPr>
              <a:t>% of population in Madhya Pradesh lives in its 378 urban centers (towns and cities)</a:t>
            </a:r>
            <a:r>
              <a:rPr lang="en-IN" altLang="zh-CN" sz="1600" b="0" dirty="0">
                <a:latin typeface="EYInterstate" panose="02000503020000020004" pitchFamily="2" charset="0"/>
                <a:ea typeface="ＭＳ Ｐゴシック" pitchFamily="-97" charset="-128"/>
              </a:rPr>
              <a:t>, including </a:t>
            </a:r>
            <a:r>
              <a:rPr lang="en-IN" altLang="zh-CN" sz="1600" b="0" dirty="0" smtClean="0">
                <a:latin typeface="EYInterstate" panose="02000503020000020004" pitchFamily="2" charset="0"/>
                <a:ea typeface="ＭＳ Ｐゴシック" pitchFamily="-97" charset="-128"/>
              </a:rPr>
              <a:t>4 </a:t>
            </a:r>
            <a:r>
              <a:rPr lang="en-IN" altLang="zh-CN" sz="1600" b="0" dirty="0">
                <a:latin typeface="EYInterstate" panose="02000503020000020004" pitchFamily="2" charset="0"/>
                <a:ea typeface="ＭＳ Ｐゴシック" pitchFamily="-97" charset="-128"/>
              </a:rPr>
              <a:t>cities with million plus </a:t>
            </a:r>
            <a:r>
              <a:rPr lang="en-IN" altLang="zh-CN" sz="1600" b="0" dirty="0" smtClean="0">
                <a:latin typeface="EYInterstate" panose="02000503020000020004" pitchFamily="2" charset="0"/>
                <a:ea typeface="ＭＳ Ｐゴシック" pitchFamily="-97" charset="-128"/>
              </a:rPr>
              <a:t>population</a:t>
            </a:r>
            <a:endParaRPr lang="th-TH" altLang="zh-CN" sz="1600" b="0" dirty="0" smtClean="0">
              <a:latin typeface="EYInterstate" panose="02000503020000020004" pitchFamily="2" charset="0"/>
              <a:ea typeface="ＭＳ Ｐゴシック" pitchFamily="-97" charset="-128"/>
            </a:endParaRPr>
          </a:p>
          <a:p>
            <a:pPr marL="177800">
              <a:spcBef>
                <a:spcPts val="300"/>
              </a:spcBef>
              <a:spcAft>
                <a:spcPts val="300"/>
              </a:spcAft>
            </a:pPr>
            <a:r>
              <a:rPr lang="th-TH" altLang="zh-CN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</a:t>
            </a:r>
            <a:r>
              <a:rPr lang="en-US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จำนวนประชากรในรัฐมัธยประเทศกว่า 28 </a:t>
            </a:r>
            <a:r>
              <a:rPr lang="en-US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% 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อาศัยอยู่ในชานเมืองกว่า 378 เมือง  (ทั้งเมืองเล็กและเมืองใหญ่) รวมทั้งเมืองใหญ่ๆกว่า 4 เมือง</a:t>
            </a:r>
            <a:endParaRPr lang="en-US" altLang="zh-CN" sz="1600" b="0" dirty="0" smtClean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177800">
              <a:spcBef>
                <a:spcPts val="300"/>
              </a:spcBef>
              <a:spcAft>
                <a:spcPts val="300"/>
              </a:spcAft>
            </a:pPr>
            <a:r>
              <a:rPr lang="en-US" altLang="zh-CN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</a:t>
            </a:r>
            <a:r>
              <a:rPr lang="en-US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   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ที่มีประชากรอาศัยอยู่เกินล้านคน</a:t>
            </a:r>
            <a:endParaRPr lang="en-IN" altLang="zh-CN" sz="1600" b="0" dirty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531813" indent="-3540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zh-CN" sz="1600" b="0" dirty="0">
                <a:latin typeface="EYInterstate" panose="02000503020000020004" pitchFamily="2" charset="0"/>
                <a:ea typeface="ＭＳ Ｐゴシック" pitchFamily="-97" charset="-128"/>
              </a:rPr>
              <a:t>Seven of its cities are </a:t>
            </a:r>
            <a:r>
              <a:rPr lang="en-IN" altLang="zh-CN" sz="1600" b="0" dirty="0">
                <a:latin typeface="EYInterstate" panose="02000503020000020004" pitchFamily="2" charset="0"/>
                <a:ea typeface="ＭＳ Ｐゴシック" pitchFamily="-97" charset="-128"/>
              </a:rPr>
              <a:t>in </a:t>
            </a:r>
            <a:r>
              <a:rPr lang="en-IN" altLang="zh-CN" sz="1600" b="0" dirty="0" smtClean="0">
                <a:latin typeface="EYInterstate" panose="02000503020000020004" pitchFamily="2" charset="0"/>
                <a:ea typeface="ＭＳ Ｐゴシック" pitchFamily="-97" charset="-128"/>
              </a:rPr>
              <a:t>Smart City</a:t>
            </a:r>
            <a:r>
              <a:rPr lang="en-IN" altLang="zh-CN" sz="1600" b="0" baseline="30000" dirty="0" smtClean="0">
                <a:latin typeface="EYInterstate" panose="02000503020000020004" pitchFamily="2" charset="0"/>
                <a:ea typeface="ＭＳ Ｐゴシック" pitchFamily="-97" charset="-128"/>
              </a:rPr>
              <a:t>(1)</a:t>
            </a:r>
            <a:r>
              <a:rPr lang="en-IN" altLang="zh-CN" sz="1600" b="0" dirty="0" smtClean="0">
                <a:latin typeface="EYInterstate" panose="02000503020000020004" pitchFamily="2" charset="0"/>
                <a:ea typeface="ＭＳ Ｐゴシック" pitchFamily="-97" charset="-128"/>
              </a:rPr>
              <a:t> mission </a:t>
            </a:r>
            <a:r>
              <a:rPr lang="en-IN" altLang="zh-CN" sz="1600" b="0" dirty="0">
                <a:latin typeface="EYInterstate" panose="02000503020000020004" pitchFamily="2" charset="0"/>
                <a:ea typeface="ＭＳ Ｐゴシック" pitchFamily="-97" charset="-128"/>
              </a:rPr>
              <a:t>of </a:t>
            </a:r>
            <a:r>
              <a:rPr lang="en-IN" altLang="zh-CN" sz="1600" b="0" dirty="0" err="1" smtClean="0">
                <a:latin typeface="EYInterstate" panose="02000503020000020004" pitchFamily="2" charset="0"/>
                <a:ea typeface="ＭＳ Ｐゴシック" pitchFamily="-97" charset="-128"/>
              </a:rPr>
              <a:t>GoI</a:t>
            </a:r>
            <a:endParaRPr lang="th-TH" altLang="zh-CN" sz="1600" b="0" dirty="0" smtClean="0">
              <a:latin typeface="EYInterstate" panose="02000503020000020004" pitchFamily="2" charset="0"/>
              <a:ea typeface="ＭＳ Ｐゴシック" pitchFamily="-97" charset="-128"/>
            </a:endParaRPr>
          </a:p>
          <a:p>
            <a:pPr marL="177800">
              <a:spcBef>
                <a:spcPts val="300"/>
              </a:spcBef>
              <a:spcAft>
                <a:spcPts val="300"/>
              </a:spcAft>
            </a:pPr>
            <a:r>
              <a:rPr lang="th-TH" altLang="zh-CN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</a:t>
            </a:r>
            <a:r>
              <a:rPr lang="en-US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7 เมืองในรัฐเป็นเมืองอัจฉริยะตามแผนภารกิจของรัฐบาลอินเดีย</a:t>
            </a:r>
            <a:endParaRPr lang="en-IN" altLang="zh-CN" sz="1600" b="0" dirty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531813" indent="-3540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IN" altLang="zh-CN" sz="1600" b="0" dirty="0">
                <a:latin typeface="EYInterstate" panose="02000503020000020004" pitchFamily="2" charset="0"/>
                <a:ea typeface="ＭＳ Ｐゴシック" pitchFamily="-97" charset="-128"/>
              </a:rPr>
              <a:t>To serve its fast growing urban population, the State Government is planning to invest </a:t>
            </a:r>
            <a:r>
              <a:rPr lang="en-IN" altLang="zh-CN" sz="1600" b="0" dirty="0" smtClean="0">
                <a:latin typeface="EYInterstate" panose="02000503020000020004" pitchFamily="2" charset="0"/>
                <a:ea typeface="ＭＳ Ｐゴシック" pitchFamily="-97" charset="-128"/>
              </a:rPr>
              <a:t>US$11.5 bn in </a:t>
            </a:r>
            <a:r>
              <a:rPr lang="en-IN" altLang="zh-CN" sz="1600" b="0" dirty="0">
                <a:latin typeface="EYInterstate" panose="02000503020000020004" pitchFamily="2" charset="0"/>
                <a:ea typeface="ＭＳ Ｐゴシック" pitchFamily="-97" charset="-128"/>
              </a:rPr>
              <a:t>urban infrastructure in the next 4 </a:t>
            </a:r>
            <a:r>
              <a:rPr lang="en-IN" altLang="zh-CN" sz="1600" b="0" dirty="0" smtClean="0">
                <a:latin typeface="EYInterstate" panose="02000503020000020004" pitchFamily="2" charset="0"/>
                <a:ea typeface="ＭＳ Ｐゴシック" pitchFamily="-97" charset="-128"/>
              </a:rPr>
              <a:t>years</a:t>
            </a:r>
          </a:p>
          <a:p>
            <a:pPr marL="177800">
              <a:spcBef>
                <a:spcPts val="300"/>
              </a:spcBef>
              <a:spcAft>
                <a:spcPts val="300"/>
              </a:spcAft>
            </a:pPr>
            <a:r>
              <a:rPr lang="th-TH" altLang="zh-CN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</a:t>
            </a:r>
            <a:r>
              <a:rPr lang="en-US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  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เนื่องจากประชากรในเมืองเพิ่มขึ้นอย่างต่อเนื่อง ทางหน่วยงานรัญบาลจึงมีแผนที่จะลงทุนสร้างสาธารณูปโภค มูลค่ากว่า 11.5 ล้านดอลล่าฯ </a:t>
            </a:r>
            <a:endParaRPr lang="en-US" altLang="zh-CN" sz="1600" b="0" dirty="0" smtClean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177800">
              <a:spcBef>
                <a:spcPts val="300"/>
              </a:spcBef>
              <a:spcAft>
                <a:spcPts val="300"/>
              </a:spcAft>
            </a:pPr>
            <a:r>
              <a:rPr lang="en-US" altLang="zh-CN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</a:t>
            </a:r>
            <a:r>
              <a:rPr lang="en-US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       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ภายใน 4 ปีข้างหน้า</a:t>
            </a:r>
            <a:endParaRPr lang="en-IN" altLang="zh-CN" sz="1600" b="0" dirty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531813" lvl="1" indent="-3540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zh-CN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Major projects include</a:t>
            </a:r>
            <a:r>
              <a:rPr lang="en-US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: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โครงการใหญ่ๆประกอบไปด้วย</a:t>
            </a:r>
            <a:endParaRPr lang="en-US" altLang="zh-CN" sz="1600" b="0" dirty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892175" lvl="1" indent="-3603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Smart </a:t>
            </a:r>
            <a:r>
              <a:rPr lang="en-US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Cities Mission </a:t>
            </a:r>
            <a:r>
              <a:rPr lang="en-US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(US$4.6 </a:t>
            </a:r>
            <a:r>
              <a:rPr lang="en-US" sz="1600" b="0" dirty="0" err="1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bn</a:t>
            </a:r>
            <a:r>
              <a:rPr lang="en-US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)</a:t>
            </a:r>
            <a:r>
              <a:rPr lang="th-TH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</a:t>
            </a:r>
            <a:r>
              <a:rPr lang="en-US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                    </a:t>
            </a:r>
            <a:r>
              <a:rPr lang="th-TH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ภารกิจสร้างเมือง</a:t>
            </a:r>
            <a:r>
              <a:rPr lang="th-TH" altLang="zh-C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อัจฉริยะ</a:t>
            </a:r>
            <a:r>
              <a:rPr lang="th-TH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(งบประมาณ 4.6 พันล้านดอลล่าร์)</a:t>
            </a:r>
            <a:endParaRPr lang="en-US" sz="1600" b="0" dirty="0" smtClean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892175" lvl="1" indent="-3603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Bhopal </a:t>
            </a:r>
            <a:r>
              <a:rPr lang="en-US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and Indore Metro Projects </a:t>
            </a:r>
            <a:r>
              <a:rPr lang="en-US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(US$2.3 </a:t>
            </a:r>
            <a:r>
              <a:rPr lang="en-US" sz="1600" b="0" dirty="0" err="1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bn</a:t>
            </a:r>
            <a:r>
              <a:rPr lang="en-US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)</a:t>
            </a:r>
            <a:r>
              <a:rPr lang="th-TH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</a:t>
            </a:r>
            <a:r>
              <a:rPr lang="en-US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</a:t>
            </a:r>
            <a:r>
              <a:rPr lang="th-TH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โครงการสร้างรถไฟในเมือง </a:t>
            </a:r>
            <a:r>
              <a:rPr lang="en-US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Bhopal </a:t>
            </a:r>
            <a:r>
              <a:rPr lang="th-TH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และเมือง</a:t>
            </a:r>
            <a:r>
              <a:rPr lang="en-US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</a:t>
            </a:r>
            <a:r>
              <a:rPr lang="en-US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Indore </a:t>
            </a:r>
            <a:r>
              <a:rPr lang="th-TH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(งบประมาณ </a:t>
            </a:r>
            <a:r>
              <a:rPr lang="th-TH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2.3 พันล้าน</a:t>
            </a:r>
            <a:r>
              <a:rPr lang="th-TH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ดอลล่าร์</a:t>
            </a:r>
            <a:r>
              <a:rPr lang="th-TH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)</a:t>
            </a:r>
            <a:endParaRPr lang="en-US" sz="1600" b="0" dirty="0" smtClean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892175" lvl="1" indent="-3603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Solid </a:t>
            </a:r>
            <a:r>
              <a:rPr lang="en-US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Waste Management Projects </a:t>
            </a:r>
            <a:r>
              <a:rPr lang="en-US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(US$1.5 </a:t>
            </a:r>
            <a:r>
              <a:rPr lang="en-US" sz="1600" b="0" dirty="0" err="1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bn</a:t>
            </a:r>
            <a:r>
              <a:rPr lang="en-US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)</a:t>
            </a:r>
            <a:r>
              <a:rPr lang="th-TH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</a:t>
            </a:r>
            <a:r>
              <a:rPr lang="en-US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</a:t>
            </a:r>
            <a:r>
              <a:rPr lang="th-TH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โครงการบริหารขจัดของ</a:t>
            </a:r>
            <a:r>
              <a:rPr lang="th-TH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เสีย (งบประมาณ </a:t>
            </a:r>
            <a:r>
              <a:rPr lang="th-TH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1.5 พันล้านดอล</a:t>
            </a:r>
            <a:r>
              <a:rPr lang="th-TH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ล่าร์</a:t>
            </a:r>
            <a:r>
              <a:rPr lang="th-TH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)</a:t>
            </a:r>
            <a:endParaRPr lang="en-US" sz="1600" b="0" dirty="0" smtClean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892175" lvl="1" indent="-3603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Housing </a:t>
            </a:r>
            <a:r>
              <a:rPr lang="en-US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for All Project </a:t>
            </a:r>
            <a:r>
              <a:rPr lang="en-US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(US$1.2 </a:t>
            </a:r>
            <a:r>
              <a:rPr lang="en-US" sz="1600" b="0" dirty="0" err="1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bn</a:t>
            </a:r>
            <a:r>
              <a:rPr lang="en-US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)</a:t>
            </a:r>
            <a:r>
              <a:rPr lang="th-TH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</a:t>
            </a:r>
            <a:r>
              <a:rPr lang="en-US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                 </a:t>
            </a:r>
            <a:r>
              <a:rPr lang="th-TH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โครงการ</a:t>
            </a:r>
            <a:r>
              <a:rPr lang="th-TH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เคหะ (งบประมาณ </a:t>
            </a:r>
            <a:r>
              <a:rPr lang="th-TH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1.2 พันล้านดอล</a:t>
            </a:r>
            <a:r>
              <a:rPr lang="th-TH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ล่าร์</a:t>
            </a:r>
            <a:r>
              <a:rPr lang="th-TH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)</a:t>
            </a:r>
            <a:endParaRPr lang="en-US" sz="1600" b="0" dirty="0" smtClean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892175" lvl="1" indent="-3603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AMRUT </a:t>
            </a:r>
            <a:r>
              <a:rPr lang="en-US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Project </a:t>
            </a:r>
            <a:r>
              <a:rPr lang="en-US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(US$0.6 bn)</a:t>
            </a:r>
            <a:r>
              <a:rPr lang="en-IN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                              </a:t>
            </a:r>
            <a:r>
              <a:rPr lang="th-TH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โครงการ </a:t>
            </a:r>
            <a:r>
              <a:rPr lang="en-US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AMRUT </a:t>
            </a:r>
            <a:r>
              <a:rPr lang="th-TH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(งบประมาณ </a:t>
            </a:r>
            <a:r>
              <a:rPr lang="en-US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0.6</a:t>
            </a:r>
            <a:r>
              <a:rPr lang="th-TH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พันล้าน</a:t>
            </a:r>
            <a:r>
              <a:rPr lang="th-TH" sz="1600" b="0" dirty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ดอลล่าร์</a:t>
            </a:r>
            <a:r>
              <a:rPr lang="th-TH" sz="16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)</a:t>
            </a:r>
            <a:endParaRPr lang="en-US" sz="1600" b="0" dirty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83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/>
          </p:cNvSpPr>
          <p:nvPr/>
        </p:nvSpPr>
        <p:spPr bwMode="auto">
          <a:xfrm>
            <a:off x="672192" y="140380"/>
            <a:ext cx="6698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 dirty="0" smtClean="0">
                <a:latin typeface="Trebuchet MS" pitchFamily="34" charset="0"/>
                <a:cs typeface="Arial" charset="0"/>
              </a:rPr>
              <a:t>Key Contacts</a:t>
            </a:r>
          </a:p>
          <a:p>
            <a:pPr eaLnBrk="1" hangingPunct="1">
              <a:buFontTx/>
              <a:buNone/>
            </a:pPr>
            <a:r>
              <a:rPr lang="th-TH" altLang="zh-CN" sz="1800" dirty="0" smtClean="0">
                <a:latin typeface="Trebuchet MS" pitchFamily="34" charset="0"/>
                <a:cs typeface="Arial" charset="0"/>
              </a:rPr>
              <a:t>บุคคลสำคัญที่สามารถติดต่อได้</a:t>
            </a:r>
            <a:endParaRPr lang="en-US" altLang="zh-CN" sz="1800" dirty="0">
              <a:latin typeface="Trebuchet MS" pitchFamily="34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91312"/>
              </p:ext>
            </p:extLst>
          </p:nvPr>
        </p:nvGraphicFramePr>
        <p:xfrm>
          <a:off x="672192" y="1402772"/>
          <a:ext cx="8243208" cy="3042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604"/>
                <a:gridCol w="4121604"/>
              </a:tblGrid>
              <a:tr h="38248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EYInterstate" panose="02000503020000020004" pitchFamily="2" charset="0"/>
                        </a:rPr>
                        <a:t>Department of Food Processing</a:t>
                      </a:r>
                      <a:endParaRPr lang="en-IN" sz="1800" dirty="0">
                        <a:latin typeface="EYInterstate" panose="02000503020000020004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EYInterstate" panose="02000503020000020004" pitchFamily="2" charset="0"/>
                        </a:rPr>
                        <a:t>Single</a:t>
                      </a:r>
                      <a:r>
                        <a:rPr lang="en-US" sz="1800" baseline="0" dirty="0" smtClean="0">
                          <a:latin typeface="EYInterstate" panose="02000503020000020004" pitchFamily="2" charset="0"/>
                        </a:rPr>
                        <a:t> Window Facility</a:t>
                      </a:r>
                      <a:endParaRPr lang="en-IN" sz="1800" dirty="0">
                        <a:latin typeface="EYInterstate" panose="02000503020000020004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21617"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latin typeface="EYInterstate" panose="02000503020000020004" pitchFamily="2" charset="0"/>
                        </a:rPr>
                        <a:t>Mr.</a:t>
                      </a:r>
                      <a:r>
                        <a:rPr lang="en-IN" sz="1800" baseline="0" dirty="0" smtClean="0">
                          <a:latin typeface="EYInterstate" panose="02000503020000020004" pitchFamily="2" charset="0"/>
                        </a:rPr>
                        <a:t> </a:t>
                      </a:r>
                      <a:r>
                        <a:rPr lang="en-IN" sz="1800" dirty="0" smtClean="0">
                          <a:latin typeface="EYInterstate" panose="02000503020000020004" pitchFamily="2" charset="0"/>
                        </a:rPr>
                        <a:t>Ashok </a:t>
                      </a:r>
                      <a:r>
                        <a:rPr lang="en-IN" sz="1800" dirty="0" err="1" smtClean="0">
                          <a:latin typeface="EYInterstate" panose="02000503020000020004" pitchFamily="2" charset="0"/>
                        </a:rPr>
                        <a:t>Barnwal</a:t>
                      </a:r>
                      <a:endParaRPr lang="en-IN" sz="1800" dirty="0">
                        <a:latin typeface="EYInterstate" panose="02000503020000020004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EYInterstate" panose="02000503020000020004" pitchFamily="2" charset="0"/>
                        </a:rPr>
                        <a:t>Mr.</a:t>
                      </a:r>
                      <a:r>
                        <a:rPr lang="en-US" sz="1800" baseline="0" dirty="0" smtClean="0">
                          <a:latin typeface="EYInterstate" panose="02000503020000020004" pitchFamily="2" charset="0"/>
                        </a:rPr>
                        <a:t> D. P. Ahuja</a:t>
                      </a:r>
                      <a:endParaRPr lang="en-IN" sz="1800" dirty="0">
                        <a:latin typeface="EYInterstate" panose="02000503020000020004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3720">
                <a:tc>
                  <a:txBody>
                    <a:bodyPr/>
                    <a:lstStyle/>
                    <a:p>
                      <a:pPr marL="719138" indent="0" algn="l" defTabSz="914400" rtl="0" eaLnBrk="1" latinLnBrk="0" hangingPunct="1">
                        <a:tabLst>
                          <a:tab pos="719138" algn="l"/>
                        </a:tabLst>
                      </a:pPr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latin typeface="EYInterstate" panose="02000503020000020004" pitchFamily="2" charset="0"/>
                          <a:ea typeface="+mn-ea"/>
                          <a:cs typeface="+mn-cs"/>
                        </a:rPr>
                        <a:t>Principal Secretary to the Hon’ble Chief Minister and Department of Food Processing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EYInterstate" panose="02000503020000020004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0">
                        <a:tabLst>
                          <a:tab pos="719138" algn="l"/>
                        </a:tabLst>
                      </a:pPr>
                      <a:r>
                        <a:rPr lang="en-US" sz="1800" dirty="0" smtClean="0">
                          <a:latin typeface="EYInterstate" panose="02000503020000020004" pitchFamily="2" charset="0"/>
                        </a:rPr>
                        <a:t>MD, </a:t>
                      </a:r>
                      <a:r>
                        <a:rPr lang="en-IN" sz="1800" dirty="0" smtClean="0">
                          <a:latin typeface="EYInterstate" panose="02000503020000020004" pitchFamily="2" charset="0"/>
                        </a:rPr>
                        <a:t>MP Trade and Investment Facilitation Corporation Limited (MPTRIFAC)</a:t>
                      </a:r>
                      <a:endParaRPr lang="en-IN" sz="1800" dirty="0">
                        <a:latin typeface="EYInterstate" panose="02000503020000020004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17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EYInterstate" panose="02000503020000020004" pitchFamily="2" charset="0"/>
                        </a:rPr>
                        <a:t>Phone: +91</a:t>
                      </a:r>
                      <a:r>
                        <a:rPr lang="en-US" sz="1800" baseline="0" dirty="0" smtClean="0">
                          <a:latin typeface="EYInterstate" panose="02000503020000020004" pitchFamily="2" charset="0"/>
                        </a:rPr>
                        <a:t> </a:t>
                      </a:r>
                      <a:r>
                        <a:rPr lang="en-US" sz="1800" dirty="0" smtClean="0">
                          <a:latin typeface="EYInterstate" panose="02000503020000020004" pitchFamily="2" charset="0"/>
                        </a:rPr>
                        <a:t>755 2441 675</a:t>
                      </a:r>
                    </a:p>
                    <a:p>
                      <a:r>
                        <a:rPr lang="en-US" sz="1800" dirty="0" smtClean="0">
                          <a:latin typeface="EYInterstate" panose="02000503020000020004" pitchFamily="2" charset="0"/>
                        </a:rPr>
                        <a:t>Fax: +91-755-2553750</a:t>
                      </a:r>
                      <a:endParaRPr lang="en-IN" sz="1800" dirty="0">
                        <a:latin typeface="EYInterstate" panose="02000503020000020004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YInterstate" panose="02000503020000020004" pitchFamily="2" charset="0"/>
                        </a:rPr>
                        <a:t>Phone: +91 755 2559 978, 2575 773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YInterstate" panose="02000503020000020004" pitchFamily="2" charset="0"/>
                        </a:rPr>
                        <a:t>Fax: +91-755-2559973</a:t>
                      </a:r>
                      <a:endParaRPr lang="en-IN" sz="1800" dirty="0">
                        <a:latin typeface="EYInterstate" panose="02000503020000020004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48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YInterstate" panose="02000503020000020004" pitchFamily="2" charset="0"/>
                        </a:rPr>
                        <a:t>e Mail: </a:t>
                      </a:r>
                      <a:r>
                        <a:rPr lang="en-US" sz="1800" b="0" dirty="0" smtClean="0">
                          <a:latin typeface="EYInterstate" panose="02000503020000020004" pitchFamily="2" charset="0"/>
                          <a:hlinkClick r:id="rId2"/>
                        </a:rPr>
                        <a:t>pshort@mp.gov.in</a:t>
                      </a:r>
                      <a:endParaRPr lang="en-IN" sz="1800" dirty="0" smtClean="0">
                        <a:latin typeface="EYInterstate" panose="02000503020000020004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EYInterstate" panose="02000503020000020004" pitchFamily="2" charset="0"/>
                        </a:rPr>
                        <a:t>e Mail: </a:t>
                      </a:r>
                      <a:r>
                        <a:rPr lang="en-US" sz="1800" b="0" dirty="0" smtClean="0">
                          <a:latin typeface="EYInterstate" panose="02000503020000020004" pitchFamily="2" charset="0"/>
                          <a:hlinkClick r:id="rId3"/>
                        </a:rPr>
                        <a:t>md@mptrifac.org</a:t>
                      </a:r>
                      <a:endParaRPr lang="en-IN" sz="1800" dirty="0">
                        <a:latin typeface="EYInterstate" panose="02000503020000020004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0" b="71615" l="33529" r="57833"/>
                    </a14:imgEffect>
                  </a14:imgLayer>
                </a14:imgProps>
              </a:ext>
            </a:extLst>
          </a:blip>
          <a:srcRect l="32844" t="31297" r="41698" b="28344"/>
          <a:stretch/>
        </p:blipFill>
        <p:spPr>
          <a:xfrm>
            <a:off x="541336" y="2298250"/>
            <a:ext cx="962698" cy="811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0" b="71615" l="33529" r="57833"/>
                    </a14:imgEffect>
                  </a14:imgLayer>
                </a14:imgProps>
              </a:ext>
            </a:extLst>
          </a:blip>
          <a:srcRect l="32844" t="31297" r="41698" b="28344"/>
          <a:stretch/>
        </p:blipFill>
        <p:spPr>
          <a:xfrm>
            <a:off x="4699680" y="2298250"/>
            <a:ext cx="962698" cy="81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itle 16"/>
          <p:cNvSpPr>
            <a:spLocks/>
          </p:cNvSpPr>
          <p:nvPr/>
        </p:nvSpPr>
        <p:spPr bwMode="auto">
          <a:xfrm>
            <a:off x="72846" y="359595"/>
            <a:ext cx="73697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IN" altLang="zh-CN" sz="1800" dirty="0" smtClean="0">
                <a:latin typeface="Trebuchet MS" pitchFamily="34" charset="0"/>
                <a:cs typeface="Arial" charset="0"/>
              </a:rPr>
              <a:t>Madhya Pradesh – Centrally Located Economic Powerhouse of India</a:t>
            </a:r>
            <a:endParaRPr lang="th-TH" altLang="zh-CN" sz="1800" dirty="0" smtClean="0">
              <a:latin typeface="Trebuchet MS" pitchFamily="34" charset="0"/>
              <a:cs typeface="Arial" charset="0"/>
            </a:endParaRPr>
          </a:p>
          <a:p>
            <a:pPr lvl="0" eaLnBrk="1" hangingPunct="1">
              <a:buNone/>
            </a:pPr>
            <a:r>
              <a:rPr lang="th-TH" altLang="zh-CN" sz="1800" dirty="0" smtClean="0">
                <a:latin typeface="Arial" charset="0"/>
                <a:ea typeface="ＭＳ Ｐゴシック" pitchFamily="-97" charset="-128"/>
              </a:rPr>
              <a:t>รัฐมัธยประเทศ </a:t>
            </a:r>
            <a:r>
              <a:rPr lang="th-TH" altLang="zh-CN" sz="1800" dirty="0">
                <a:latin typeface="Arial" charset="0"/>
                <a:ea typeface="ＭＳ Ｐゴシック" pitchFamily="-97" charset="-128"/>
              </a:rPr>
              <a:t>- เป็นรัฐที่ตั้งอยู่ใจกลางของประเทศและเป็น</a:t>
            </a:r>
            <a:r>
              <a:rPr lang="th-TH" altLang="zh-CN" sz="1800" dirty="0" smtClean="0">
                <a:latin typeface="Arial" charset="0"/>
                <a:ea typeface="ＭＳ Ｐゴシック" pitchFamily="-97" charset="-128"/>
              </a:rPr>
              <a:t>พลังงานขับเคลื่อนเศรษฐกิจ</a:t>
            </a:r>
            <a:r>
              <a:rPr lang="th-TH" altLang="zh-CN" sz="1800" dirty="0">
                <a:latin typeface="Arial" charset="0"/>
                <a:ea typeface="ＭＳ Ｐゴシック" pitchFamily="-97" charset="-128"/>
              </a:rPr>
              <a:t>ที่สำคัญของประเทศอินเดีย</a:t>
            </a:r>
            <a:endParaRPr lang="en-US" altLang="zh-CN" sz="1800" dirty="0">
              <a:latin typeface="Arial" charset="0"/>
              <a:ea typeface="ＭＳ Ｐゴシック" pitchFamily="-97" charset="-128"/>
            </a:endParaRPr>
          </a:p>
          <a:p>
            <a:pPr eaLnBrk="1" hangingPunct="1">
              <a:buFontTx/>
              <a:buNone/>
            </a:pPr>
            <a:endParaRPr lang="en-IN" altLang="zh-CN" sz="1800" dirty="0">
              <a:latin typeface="EYInterstate" panose="02000503020000020004" pitchFamily="2" charset="0"/>
              <a:cs typeface="Arial" charset="0"/>
            </a:endParaRPr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618116" y="6178568"/>
            <a:ext cx="6163687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600200" eaLnBrk="0" hangingPunct="0">
              <a:spcBef>
                <a:spcPct val="20000"/>
              </a:spcBef>
              <a:buFont typeface="Arial" charset="0"/>
              <a:buChar char="•"/>
              <a:tabLst>
                <a:tab pos="1943100" algn="l"/>
                <a:tab pos="2457450" algn="l"/>
                <a:tab pos="3086100" algn="l"/>
                <a:tab pos="5143500" algn="l"/>
                <a:tab pos="5829300" algn="l"/>
                <a:tab pos="68072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1600200" eaLnBrk="0" hangingPunct="0">
              <a:spcBef>
                <a:spcPct val="20000"/>
              </a:spcBef>
              <a:buFont typeface="Arial" charset="0"/>
              <a:buChar char="–"/>
              <a:tabLst>
                <a:tab pos="1943100" algn="l"/>
                <a:tab pos="2457450" algn="l"/>
                <a:tab pos="3086100" algn="l"/>
                <a:tab pos="5143500" algn="l"/>
                <a:tab pos="5829300" algn="l"/>
                <a:tab pos="68072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1600200" eaLnBrk="0" hangingPunct="0">
              <a:spcBef>
                <a:spcPct val="20000"/>
              </a:spcBef>
              <a:buFont typeface="Arial" charset="0"/>
              <a:buChar char="•"/>
              <a:tabLst>
                <a:tab pos="1943100" algn="l"/>
                <a:tab pos="2457450" algn="l"/>
                <a:tab pos="3086100" algn="l"/>
                <a:tab pos="5143500" algn="l"/>
                <a:tab pos="5829300" algn="l"/>
                <a:tab pos="68072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1600200" eaLnBrk="0" hangingPunct="0">
              <a:spcBef>
                <a:spcPct val="20000"/>
              </a:spcBef>
              <a:buFont typeface="Arial" charset="0"/>
              <a:buChar char="–"/>
              <a:tabLst>
                <a:tab pos="1943100" algn="l"/>
                <a:tab pos="2457450" algn="l"/>
                <a:tab pos="3086100" algn="l"/>
                <a:tab pos="5143500" algn="l"/>
                <a:tab pos="5829300" algn="l"/>
                <a:tab pos="68072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1600200" eaLnBrk="0" hangingPunct="0">
              <a:spcBef>
                <a:spcPct val="20000"/>
              </a:spcBef>
              <a:buFont typeface="Arial" charset="0"/>
              <a:buChar char="»"/>
              <a:tabLst>
                <a:tab pos="1943100" algn="l"/>
                <a:tab pos="2457450" algn="l"/>
                <a:tab pos="3086100" algn="l"/>
                <a:tab pos="5143500" algn="l"/>
                <a:tab pos="5829300" algn="l"/>
                <a:tab pos="68072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600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943100" algn="l"/>
                <a:tab pos="2457450" algn="l"/>
                <a:tab pos="3086100" algn="l"/>
                <a:tab pos="5143500" algn="l"/>
                <a:tab pos="5829300" algn="l"/>
                <a:tab pos="68072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600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943100" algn="l"/>
                <a:tab pos="2457450" algn="l"/>
                <a:tab pos="3086100" algn="l"/>
                <a:tab pos="5143500" algn="l"/>
                <a:tab pos="5829300" algn="l"/>
                <a:tab pos="68072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600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943100" algn="l"/>
                <a:tab pos="2457450" algn="l"/>
                <a:tab pos="3086100" algn="l"/>
                <a:tab pos="5143500" algn="l"/>
                <a:tab pos="5829300" algn="l"/>
                <a:tab pos="68072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600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943100" algn="l"/>
                <a:tab pos="2457450" algn="l"/>
                <a:tab pos="3086100" algn="l"/>
                <a:tab pos="5143500" algn="l"/>
                <a:tab pos="5829300" algn="l"/>
                <a:tab pos="68072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IN" altLang="en-US" sz="700" b="0" i="1" dirty="0" smtClean="0">
                <a:latin typeface="EYInterstate" panose="02000503020000020004" pitchFamily="2" charset="0"/>
              </a:rPr>
              <a:t>Source: Directorate of Economics &amp; Statistics, GoMP.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IN" altLang="en-US" sz="700" b="0" i="1" dirty="0" smtClean="0">
                <a:latin typeface="EYInterstate" panose="02000503020000020004" pitchFamily="2" charset="0"/>
              </a:rPr>
              <a:t>Note: 1: GSDP at factor cost at constant prices, for the year 2016-17; base year 2004-05.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IN" altLang="en-US" sz="700" b="0" i="1" dirty="0" smtClean="0">
                <a:latin typeface="EYInterstate" panose="02000503020000020004" pitchFamily="2" charset="0"/>
              </a:rPr>
              <a:t>           2: 1 US$ = INR 68</a:t>
            </a:r>
          </a:p>
          <a:p>
            <a:pPr marL="271463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700" b="0" i="1" dirty="0" smtClean="0">
                <a:latin typeface="EYInterstate" panose="02000503020000020004" pitchFamily="2" charset="0"/>
              </a:rPr>
              <a:t>3: World Bank report on Thailand; as of 2015.</a:t>
            </a:r>
          </a:p>
        </p:txBody>
      </p:sp>
      <p:sp>
        <p:nvSpPr>
          <p:cNvPr id="662" name="Rectangle 661"/>
          <p:cNvSpPr/>
          <p:nvPr/>
        </p:nvSpPr>
        <p:spPr>
          <a:xfrm>
            <a:off x="5424055" y="906078"/>
            <a:ext cx="3552519" cy="428560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IN" b="0" dirty="0" smtClean="0">
              <a:solidFill>
                <a:schemeClr val="tx1"/>
              </a:solidFill>
              <a:latin typeface="EYInterstate" panose="02000503020000020004" pitchFamily="2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b="0" dirty="0" smtClean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rPr>
              <a:t>Centrally located and second </a:t>
            </a:r>
            <a:r>
              <a:rPr lang="en-IN" sz="2000" b="0" dirty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rPr>
              <a:t>largest state in </a:t>
            </a:r>
            <a:r>
              <a:rPr lang="en-IN" sz="2000" b="0" dirty="0" smtClean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rPr>
              <a:t>India, geographically</a:t>
            </a:r>
            <a:endParaRPr lang="th-TH" sz="2000" b="0" dirty="0">
              <a:solidFill>
                <a:schemeClr val="tx1"/>
              </a:solidFill>
              <a:latin typeface="EYInterstate" panose="02000503020000020004" pitchFamily="2" charset="0"/>
              <a:cs typeface="Calibri" panose="020F0502020204030204" pitchFamily="34" charset="0"/>
            </a:endParaRPr>
          </a:p>
          <a:p>
            <a:r>
              <a:rPr lang="en-US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</a:t>
            </a:r>
            <a:r>
              <a:rPr lang="th-TH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ในเชิงภูมิศาสตร์ เป็นรัฐที่ตั้งอยู่ใจกลางประเทศและมีพื้นที่ใหญ่อันดับสองของประเทศอินเดีย</a:t>
            </a:r>
            <a:endParaRPr lang="en-IN" b="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0" dirty="0">
              <a:solidFill>
                <a:schemeClr val="tx1"/>
              </a:solidFill>
              <a:latin typeface="EYInterstate" panose="02000503020000020004" pitchFamily="2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b="0" dirty="0" smtClean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rPr>
              <a:t>Along </a:t>
            </a:r>
            <a:r>
              <a:rPr lang="en-IN" sz="2000" b="0" dirty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rPr>
              <a:t>with </a:t>
            </a:r>
            <a:r>
              <a:rPr lang="en-IN" sz="2000" b="0" dirty="0" smtClean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rPr>
              <a:t>its neighbouring </a:t>
            </a:r>
            <a:r>
              <a:rPr lang="en-IN" sz="2000" b="0" dirty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rPr>
              <a:t>states constitute ~50% </a:t>
            </a:r>
            <a:r>
              <a:rPr lang="en-IN" sz="2000" b="0" dirty="0" smtClean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rPr>
              <a:t>of India’s </a:t>
            </a:r>
            <a:r>
              <a:rPr lang="en-IN" sz="2000" b="0" dirty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rPr>
              <a:t>population which makes the </a:t>
            </a:r>
            <a:r>
              <a:rPr lang="en-IN" sz="2000" b="0" dirty="0" smtClean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rPr>
              <a:t>state best </a:t>
            </a:r>
            <a:r>
              <a:rPr lang="en-IN" sz="2000" b="0" dirty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rPr>
              <a:t>place to serve the domestic </a:t>
            </a:r>
            <a:r>
              <a:rPr lang="en-IN" sz="2000" b="0" dirty="0" smtClean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rPr>
              <a:t>Indian consumers</a:t>
            </a:r>
            <a:endParaRPr lang="th-TH" sz="2000" b="0" dirty="0" smtClean="0">
              <a:solidFill>
                <a:schemeClr val="tx1"/>
              </a:solidFill>
              <a:latin typeface="EYInterstate" panose="02000503020000020004" pitchFamily="2" charset="0"/>
              <a:cs typeface="Calibri" panose="020F0502020204030204" pitchFamily="34" charset="0"/>
            </a:endParaRPr>
          </a:p>
          <a:p>
            <a:r>
              <a:rPr lang="en-US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เมื่อรวมจำนวนประชากรกับรัฐที่มีพรมแดนติดกัน จะมีประชากรกว่า 50 </a:t>
            </a:r>
            <a:r>
              <a:rPr lang="en-US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% </a:t>
            </a:r>
            <a:r>
              <a:rPr lang="th-TH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ทั้งหมดของประเทศ  จึงทำให้เป็นรัฐที่ดีที่สุดในการบริการผู้บริโภคอินเดีย</a:t>
            </a:r>
            <a:endParaRPr lang="en-IN" sz="1350" dirty="0" smtClean="0">
              <a:solidFill>
                <a:schemeClr val="tx1"/>
              </a:solidFill>
              <a:latin typeface="EYInterstate" panose="02000503020000020004" pitchFamily="2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1900" dirty="0" smtClean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rPr>
              <a:t>State’s Economy size(GSDP</a:t>
            </a:r>
            <a:r>
              <a:rPr lang="en-IN" sz="1900" baseline="30000" dirty="0" smtClean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rPr>
              <a:t>1</a:t>
            </a:r>
            <a:r>
              <a:rPr lang="en-IN" sz="1900" dirty="0" smtClean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rPr>
              <a:t>):</a:t>
            </a:r>
            <a:r>
              <a:rPr lang="en-IN" sz="1900" b="0" dirty="0" smtClean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rPr>
              <a:t>US$94.2 </a:t>
            </a:r>
            <a:r>
              <a:rPr lang="en-IN" sz="1900" b="0" dirty="0" err="1" smtClean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rPr>
              <a:t>bn</a:t>
            </a:r>
            <a:r>
              <a:rPr lang="en-IN" sz="1900" b="0" baseline="30000" dirty="0" smtClean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rPr>
              <a:t>(2)</a:t>
            </a:r>
            <a:r>
              <a:rPr lang="en-US" sz="1900" b="0" baseline="30000" dirty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rPr>
              <a:t> </a:t>
            </a:r>
            <a:r>
              <a:rPr lang="en-US" sz="1900" b="0" dirty="0" smtClean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rPr>
              <a:t> </a:t>
            </a:r>
            <a:endParaRPr lang="en-US" sz="1900" b="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ขนาดเศรษฐกิจของรัฐ</a:t>
            </a:r>
            <a:r>
              <a:rPr lang="en-US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(GSDP)</a:t>
            </a:r>
            <a:r>
              <a:rPr lang="th-TH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94.2 </a:t>
            </a:r>
            <a:r>
              <a:rPr lang="th-TH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พันล้านดอลล่าร์</a:t>
            </a:r>
            <a:endParaRPr lang="en-IN" b="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663" name="Group 2068"/>
          <p:cNvGrpSpPr>
            <a:grpSpLocks/>
          </p:cNvGrpSpPr>
          <p:nvPr/>
        </p:nvGrpSpPr>
        <p:grpSpPr bwMode="auto">
          <a:xfrm>
            <a:off x="297251" y="906079"/>
            <a:ext cx="5044424" cy="4978171"/>
            <a:chOff x="164368" y="1582385"/>
            <a:chExt cx="5276190" cy="5348442"/>
          </a:xfrm>
        </p:grpSpPr>
        <p:sp>
          <p:nvSpPr>
            <p:cNvPr id="664" name="Freeform 157"/>
            <p:cNvSpPr>
              <a:spLocks/>
            </p:cNvSpPr>
            <p:nvPr/>
          </p:nvSpPr>
          <p:spPr bwMode="auto">
            <a:xfrm>
              <a:off x="1494776" y="3524696"/>
              <a:ext cx="1511611" cy="994095"/>
            </a:xfrm>
            <a:custGeom>
              <a:avLst/>
              <a:gdLst>
                <a:gd name="T0" fmla="*/ 2147483647 w 698"/>
                <a:gd name="T1" fmla="*/ 0 h 455"/>
                <a:gd name="T2" fmla="*/ 2147483647 w 698"/>
                <a:gd name="T3" fmla="*/ 2147483647 h 455"/>
                <a:gd name="T4" fmla="*/ 2147483647 w 698"/>
                <a:gd name="T5" fmla="*/ 2147483647 h 455"/>
                <a:gd name="T6" fmla="*/ 2147483647 w 698"/>
                <a:gd name="T7" fmla="*/ 2147483647 h 455"/>
                <a:gd name="T8" fmla="*/ 2147483647 w 698"/>
                <a:gd name="T9" fmla="*/ 2147483647 h 455"/>
                <a:gd name="T10" fmla="*/ 2147483647 w 698"/>
                <a:gd name="T11" fmla="*/ 2147483647 h 455"/>
                <a:gd name="T12" fmla="*/ 2147483647 w 698"/>
                <a:gd name="T13" fmla="*/ 2147483647 h 455"/>
                <a:gd name="T14" fmla="*/ 2147483647 w 698"/>
                <a:gd name="T15" fmla="*/ 2147483647 h 455"/>
                <a:gd name="T16" fmla="*/ 2147483647 w 698"/>
                <a:gd name="T17" fmla="*/ 2147483647 h 455"/>
                <a:gd name="T18" fmla="*/ 2147483647 w 698"/>
                <a:gd name="T19" fmla="*/ 2147483647 h 455"/>
                <a:gd name="T20" fmla="*/ 2147483647 w 698"/>
                <a:gd name="T21" fmla="*/ 2147483647 h 455"/>
                <a:gd name="T22" fmla="*/ 2147483647 w 698"/>
                <a:gd name="T23" fmla="*/ 2147483647 h 455"/>
                <a:gd name="T24" fmla="*/ 2147483647 w 698"/>
                <a:gd name="T25" fmla="*/ 2147483647 h 455"/>
                <a:gd name="T26" fmla="*/ 2147483647 w 698"/>
                <a:gd name="T27" fmla="*/ 2147483647 h 455"/>
                <a:gd name="T28" fmla="*/ 2147483647 w 698"/>
                <a:gd name="T29" fmla="*/ 2147483647 h 455"/>
                <a:gd name="T30" fmla="*/ 2147483647 w 698"/>
                <a:gd name="T31" fmla="*/ 2147483647 h 455"/>
                <a:gd name="T32" fmla="*/ 2147483647 w 698"/>
                <a:gd name="T33" fmla="*/ 2147483647 h 455"/>
                <a:gd name="T34" fmla="*/ 2147483647 w 698"/>
                <a:gd name="T35" fmla="*/ 2147483647 h 455"/>
                <a:gd name="T36" fmla="*/ 2147483647 w 698"/>
                <a:gd name="T37" fmla="*/ 2147483647 h 455"/>
                <a:gd name="T38" fmla="*/ 2147483647 w 698"/>
                <a:gd name="T39" fmla="*/ 2147483647 h 455"/>
                <a:gd name="T40" fmla="*/ 2147483647 w 698"/>
                <a:gd name="T41" fmla="*/ 2147483647 h 455"/>
                <a:gd name="T42" fmla="*/ 2147483647 w 698"/>
                <a:gd name="T43" fmla="*/ 2147483647 h 455"/>
                <a:gd name="T44" fmla="*/ 0 w 698"/>
                <a:gd name="T45" fmla="*/ 2147483647 h 455"/>
                <a:gd name="T46" fmla="*/ 2147483647 w 698"/>
                <a:gd name="T47" fmla="*/ 2147483647 h 455"/>
                <a:gd name="T48" fmla="*/ 2147483647 w 698"/>
                <a:gd name="T49" fmla="*/ 2147483647 h 455"/>
                <a:gd name="T50" fmla="*/ 2147483647 w 698"/>
                <a:gd name="T51" fmla="*/ 2147483647 h 455"/>
                <a:gd name="T52" fmla="*/ 2147483647 w 698"/>
                <a:gd name="T53" fmla="*/ 2147483647 h 455"/>
                <a:gd name="T54" fmla="*/ 2147483647 w 698"/>
                <a:gd name="T55" fmla="*/ 2147483647 h 455"/>
                <a:gd name="T56" fmla="*/ 2147483647 w 698"/>
                <a:gd name="T57" fmla="*/ 2147483647 h 455"/>
                <a:gd name="T58" fmla="*/ 2147483647 w 698"/>
                <a:gd name="T59" fmla="*/ 2147483647 h 455"/>
                <a:gd name="T60" fmla="*/ 2147483647 w 698"/>
                <a:gd name="T61" fmla="*/ 2147483647 h 455"/>
                <a:gd name="T62" fmla="*/ 2147483647 w 698"/>
                <a:gd name="T63" fmla="*/ 2147483647 h 455"/>
                <a:gd name="T64" fmla="*/ 2147483647 w 698"/>
                <a:gd name="T65" fmla="*/ 2147483647 h 455"/>
                <a:gd name="T66" fmla="*/ 2147483647 w 698"/>
                <a:gd name="T67" fmla="*/ 2147483647 h 455"/>
                <a:gd name="T68" fmla="*/ 2147483647 w 698"/>
                <a:gd name="T69" fmla="*/ 2147483647 h 455"/>
                <a:gd name="T70" fmla="*/ 2147483647 w 698"/>
                <a:gd name="T71" fmla="*/ 2147483647 h 455"/>
                <a:gd name="T72" fmla="*/ 2147483647 w 698"/>
                <a:gd name="T73" fmla="*/ 2147483647 h 455"/>
                <a:gd name="T74" fmla="*/ 2147483647 w 698"/>
                <a:gd name="T75" fmla="*/ 2147483647 h 455"/>
                <a:gd name="T76" fmla="*/ 2147483647 w 698"/>
                <a:gd name="T77" fmla="*/ 2147483647 h 455"/>
                <a:gd name="T78" fmla="*/ 2147483647 w 698"/>
                <a:gd name="T79" fmla="*/ 2147483647 h 455"/>
                <a:gd name="T80" fmla="*/ 2147483647 w 698"/>
                <a:gd name="T81" fmla="*/ 2147483647 h 455"/>
                <a:gd name="T82" fmla="*/ 2147483647 w 698"/>
                <a:gd name="T83" fmla="*/ 2147483647 h 455"/>
                <a:gd name="T84" fmla="*/ 2147483647 w 698"/>
                <a:gd name="T85" fmla="*/ 2147483647 h 455"/>
                <a:gd name="T86" fmla="*/ 2147483647 w 698"/>
                <a:gd name="T87" fmla="*/ 2147483647 h 455"/>
                <a:gd name="T88" fmla="*/ 2147483647 w 698"/>
                <a:gd name="T89" fmla="*/ 2147483647 h 455"/>
                <a:gd name="T90" fmla="*/ 2147483647 w 698"/>
                <a:gd name="T91" fmla="*/ 2147483647 h 455"/>
                <a:gd name="T92" fmla="*/ 2147483647 w 698"/>
                <a:gd name="T93" fmla="*/ 2147483647 h 455"/>
                <a:gd name="T94" fmla="*/ 2147483647 w 698"/>
                <a:gd name="T95" fmla="*/ 2147483647 h 455"/>
                <a:gd name="T96" fmla="*/ 2147483647 w 698"/>
                <a:gd name="T97" fmla="*/ 2147483647 h 455"/>
                <a:gd name="T98" fmla="*/ 2147483647 w 698"/>
                <a:gd name="T99" fmla="*/ 2147483647 h 455"/>
                <a:gd name="T100" fmla="*/ 2147483647 w 698"/>
                <a:gd name="T101" fmla="*/ 2147483647 h 455"/>
                <a:gd name="T102" fmla="*/ 2147483647 w 698"/>
                <a:gd name="T103" fmla="*/ 2147483647 h 455"/>
                <a:gd name="T104" fmla="*/ 2147483647 w 698"/>
                <a:gd name="T105" fmla="*/ 2147483647 h 455"/>
                <a:gd name="T106" fmla="*/ 2147483647 w 698"/>
                <a:gd name="T107" fmla="*/ 2147483647 h 455"/>
                <a:gd name="T108" fmla="*/ 2147483647 w 698"/>
                <a:gd name="T109" fmla="*/ 2147483647 h 455"/>
                <a:gd name="T110" fmla="*/ 2147483647 w 698"/>
                <a:gd name="T111" fmla="*/ 2147483647 h 455"/>
                <a:gd name="T112" fmla="*/ 2147483647 w 698"/>
                <a:gd name="T113" fmla="*/ 2147483647 h 455"/>
                <a:gd name="T114" fmla="*/ 2147483647 w 698"/>
                <a:gd name="T115" fmla="*/ 2147483647 h 455"/>
                <a:gd name="T116" fmla="*/ 2147483647 w 698"/>
                <a:gd name="T117" fmla="*/ 2147483647 h 455"/>
                <a:gd name="T118" fmla="*/ 2147483647 w 698"/>
                <a:gd name="T119" fmla="*/ 2147483647 h 455"/>
                <a:gd name="T120" fmla="*/ 2147483647 w 698"/>
                <a:gd name="T121" fmla="*/ 2147483647 h 455"/>
                <a:gd name="T122" fmla="*/ 2147483647 w 698"/>
                <a:gd name="T123" fmla="*/ 2147483647 h 455"/>
                <a:gd name="T124" fmla="*/ 2147483647 w 698"/>
                <a:gd name="T125" fmla="*/ 2147483647 h 4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8"/>
                <a:gd name="T190" fmla="*/ 0 h 455"/>
                <a:gd name="T191" fmla="*/ 698 w 698"/>
                <a:gd name="T192" fmla="*/ 455 h 4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8" h="455">
                  <a:moveTo>
                    <a:pt x="369" y="13"/>
                  </a:moveTo>
                  <a:lnTo>
                    <a:pt x="369" y="13"/>
                  </a:lnTo>
                  <a:lnTo>
                    <a:pt x="368" y="10"/>
                  </a:lnTo>
                  <a:lnTo>
                    <a:pt x="361" y="4"/>
                  </a:lnTo>
                  <a:lnTo>
                    <a:pt x="354" y="1"/>
                  </a:lnTo>
                  <a:lnTo>
                    <a:pt x="347" y="0"/>
                  </a:lnTo>
                  <a:lnTo>
                    <a:pt x="339" y="0"/>
                  </a:lnTo>
                  <a:lnTo>
                    <a:pt x="339" y="1"/>
                  </a:lnTo>
                  <a:lnTo>
                    <a:pt x="342" y="4"/>
                  </a:lnTo>
                  <a:lnTo>
                    <a:pt x="339" y="1"/>
                  </a:lnTo>
                  <a:lnTo>
                    <a:pt x="339" y="0"/>
                  </a:lnTo>
                  <a:lnTo>
                    <a:pt x="335" y="1"/>
                  </a:lnTo>
                  <a:lnTo>
                    <a:pt x="333" y="2"/>
                  </a:lnTo>
                  <a:lnTo>
                    <a:pt x="331" y="5"/>
                  </a:lnTo>
                  <a:lnTo>
                    <a:pt x="327" y="9"/>
                  </a:lnTo>
                  <a:lnTo>
                    <a:pt x="320" y="13"/>
                  </a:lnTo>
                  <a:lnTo>
                    <a:pt x="312" y="16"/>
                  </a:lnTo>
                  <a:lnTo>
                    <a:pt x="310" y="16"/>
                  </a:lnTo>
                  <a:lnTo>
                    <a:pt x="307" y="17"/>
                  </a:lnTo>
                  <a:lnTo>
                    <a:pt x="294" y="27"/>
                  </a:lnTo>
                  <a:lnTo>
                    <a:pt x="292" y="29"/>
                  </a:lnTo>
                  <a:lnTo>
                    <a:pt x="288" y="33"/>
                  </a:lnTo>
                  <a:lnTo>
                    <a:pt x="284" y="35"/>
                  </a:lnTo>
                  <a:lnTo>
                    <a:pt x="275" y="39"/>
                  </a:lnTo>
                  <a:lnTo>
                    <a:pt x="267" y="44"/>
                  </a:lnTo>
                  <a:lnTo>
                    <a:pt x="264" y="45"/>
                  </a:lnTo>
                  <a:lnTo>
                    <a:pt x="254" y="47"/>
                  </a:lnTo>
                  <a:lnTo>
                    <a:pt x="252" y="48"/>
                  </a:lnTo>
                  <a:lnTo>
                    <a:pt x="249" y="51"/>
                  </a:lnTo>
                  <a:lnTo>
                    <a:pt x="245" y="58"/>
                  </a:lnTo>
                  <a:lnTo>
                    <a:pt x="242" y="62"/>
                  </a:lnTo>
                  <a:lnTo>
                    <a:pt x="240" y="66"/>
                  </a:lnTo>
                  <a:lnTo>
                    <a:pt x="238" y="67"/>
                  </a:lnTo>
                  <a:lnTo>
                    <a:pt x="237" y="67"/>
                  </a:lnTo>
                  <a:lnTo>
                    <a:pt x="232" y="67"/>
                  </a:lnTo>
                  <a:lnTo>
                    <a:pt x="226" y="68"/>
                  </a:lnTo>
                  <a:lnTo>
                    <a:pt x="221" y="70"/>
                  </a:lnTo>
                  <a:lnTo>
                    <a:pt x="215" y="72"/>
                  </a:lnTo>
                  <a:lnTo>
                    <a:pt x="211" y="75"/>
                  </a:lnTo>
                  <a:lnTo>
                    <a:pt x="209" y="79"/>
                  </a:lnTo>
                  <a:lnTo>
                    <a:pt x="207" y="85"/>
                  </a:lnTo>
                  <a:lnTo>
                    <a:pt x="207" y="90"/>
                  </a:lnTo>
                  <a:lnTo>
                    <a:pt x="209" y="93"/>
                  </a:lnTo>
                  <a:lnTo>
                    <a:pt x="210" y="98"/>
                  </a:lnTo>
                  <a:lnTo>
                    <a:pt x="210" y="101"/>
                  </a:lnTo>
                  <a:lnTo>
                    <a:pt x="213" y="103"/>
                  </a:lnTo>
                  <a:lnTo>
                    <a:pt x="217" y="105"/>
                  </a:lnTo>
                  <a:lnTo>
                    <a:pt x="223" y="105"/>
                  </a:lnTo>
                  <a:lnTo>
                    <a:pt x="229" y="105"/>
                  </a:lnTo>
                  <a:lnTo>
                    <a:pt x="233" y="106"/>
                  </a:lnTo>
                  <a:lnTo>
                    <a:pt x="238" y="107"/>
                  </a:lnTo>
                  <a:lnTo>
                    <a:pt x="242" y="110"/>
                  </a:lnTo>
                  <a:lnTo>
                    <a:pt x="245" y="111"/>
                  </a:lnTo>
                  <a:lnTo>
                    <a:pt x="246" y="113"/>
                  </a:lnTo>
                  <a:lnTo>
                    <a:pt x="256" y="122"/>
                  </a:lnTo>
                  <a:lnTo>
                    <a:pt x="259" y="126"/>
                  </a:lnTo>
                  <a:lnTo>
                    <a:pt x="259" y="129"/>
                  </a:lnTo>
                  <a:lnTo>
                    <a:pt x="256" y="138"/>
                  </a:lnTo>
                  <a:lnTo>
                    <a:pt x="250" y="138"/>
                  </a:lnTo>
                  <a:lnTo>
                    <a:pt x="245" y="140"/>
                  </a:lnTo>
                  <a:lnTo>
                    <a:pt x="240" y="142"/>
                  </a:lnTo>
                  <a:lnTo>
                    <a:pt x="236" y="146"/>
                  </a:lnTo>
                  <a:lnTo>
                    <a:pt x="232" y="153"/>
                  </a:lnTo>
                  <a:lnTo>
                    <a:pt x="230" y="157"/>
                  </a:lnTo>
                  <a:lnTo>
                    <a:pt x="232" y="159"/>
                  </a:lnTo>
                  <a:lnTo>
                    <a:pt x="236" y="160"/>
                  </a:lnTo>
                  <a:lnTo>
                    <a:pt x="237" y="163"/>
                  </a:lnTo>
                  <a:lnTo>
                    <a:pt x="238" y="165"/>
                  </a:lnTo>
                  <a:lnTo>
                    <a:pt x="237" y="169"/>
                  </a:lnTo>
                  <a:lnTo>
                    <a:pt x="237" y="172"/>
                  </a:lnTo>
                  <a:lnTo>
                    <a:pt x="234" y="175"/>
                  </a:lnTo>
                  <a:lnTo>
                    <a:pt x="230" y="179"/>
                  </a:lnTo>
                  <a:lnTo>
                    <a:pt x="221" y="188"/>
                  </a:lnTo>
                  <a:lnTo>
                    <a:pt x="219" y="191"/>
                  </a:lnTo>
                  <a:lnTo>
                    <a:pt x="221" y="198"/>
                  </a:lnTo>
                  <a:lnTo>
                    <a:pt x="221" y="204"/>
                  </a:lnTo>
                  <a:lnTo>
                    <a:pt x="221" y="207"/>
                  </a:lnTo>
                  <a:lnTo>
                    <a:pt x="215" y="210"/>
                  </a:lnTo>
                  <a:lnTo>
                    <a:pt x="210" y="211"/>
                  </a:lnTo>
                  <a:lnTo>
                    <a:pt x="205" y="212"/>
                  </a:lnTo>
                  <a:lnTo>
                    <a:pt x="199" y="212"/>
                  </a:lnTo>
                  <a:lnTo>
                    <a:pt x="197" y="212"/>
                  </a:lnTo>
                  <a:lnTo>
                    <a:pt x="195" y="208"/>
                  </a:lnTo>
                  <a:lnTo>
                    <a:pt x="193" y="204"/>
                  </a:lnTo>
                  <a:lnTo>
                    <a:pt x="188" y="202"/>
                  </a:lnTo>
                  <a:lnTo>
                    <a:pt x="184" y="200"/>
                  </a:lnTo>
                  <a:lnTo>
                    <a:pt x="180" y="199"/>
                  </a:lnTo>
                  <a:lnTo>
                    <a:pt x="178" y="196"/>
                  </a:lnTo>
                  <a:lnTo>
                    <a:pt x="176" y="194"/>
                  </a:lnTo>
                  <a:lnTo>
                    <a:pt x="168" y="206"/>
                  </a:lnTo>
                  <a:lnTo>
                    <a:pt x="167" y="210"/>
                  </a:lnTo>
                  <a:lnTo>
                    <a:pt x="166" y="212"/>
                  </a:lnTo>
                  <a:lnTo>
                    <a:pt x="164" y="218"/>
                  </a:lnTo>
                  <a:lnTo>
                    <a:pt x="158" y="226"/>
                  </a:lnTo>
                  <a:lnTo>
                    <a:pt x="155" y="227"/>
                  </a:lnTo>
                  <a:lnTo>
                    <a:pt x="151" y="226"/>
                  </a:lnTo>
                  <a:lnTo>
                    <a:pt x="143" y="222"/>
                  </a:lnTo>
                  <a:lnTo>
                    <a:pt x="139" y="219"/>
                  </a:lnTo>
                  <a:lnTo>
                    <a:pt x="136" y="217"/>
                  </a:lnTo>
                  <a:lnTo>
                    <a:pt x="133" y="214"/>
                  </a:lnTo>
                  <a:lnTo>
                    <a:pt x="132" y="212"/>
                  </a:lnTo>
                  <a:lnTo>
                    <a:pt x="132" y="211"/>
                  </a:lnTo>
                  <a:lnTo>
                    <a:pt x="131" y="194"/>
                  </a:lnTo>
                  <a:lnTo>
                    <a:pt x="132" y="186"/>
                  </a:lnTo>
                  <a:lnTo>
                    <a:pt x="135" y="180"/>
                  </a:lnTo>
                  <a:lnTo>
                    <a:pt x="137" y="173"/>
                  </a:lnTo>
                  <a:lnTo>
                    <a:pt x="139" y="168"/>
                  </a:lnTo>
                  <a:lnTo>
                    <a:pt x="137" y="164"/>
                  </a:lnTo>
                  <a:lnTo>
                    <a:pt x="135" y="163"/>
                  </a:lnTo>
                  <a:lnTo>
                    <a:pt x="129" y="161"/>
                  </a:lnTo>
                  <a:lnTo>
                    <a:pt x="112" y="164"/>
                  </a:lnTo>
                  <a:lnTo>
                    <a:pt x="108" y="163"/>
                  </a:lnTo>
                  <a:lnTo>
                    <a:pt x="105" y="161"/>
                  </a:lnTo>
                  <a:lnTo>
                    <a:pt x="104" y="159"/>
                  </a:lnTo>
                  <a:lnTo>
                    <a:pt x="102" y="156"/>
                  </a:lnTo>
                  <a:lnTo>
                    <a:pt x="101" y="144"/>
                  </a:lnTo>
                  <a:lnTo>
                    <a:pt x="101" y="140"/>
                  </a:lnTo>
                  <a:lnTo>
                    <a:pt x="100" y="138"/>
                  </a:lnTo>
                  <a:lnTo>
                    <a:pt x="98" y="137"/>
                  </a:lnTo>
                  <a:lnTo>
                    <a:pt x="94" y="137"/>
                  </a:lnTo>
                  <a:lnTo>
                    <a:pt x="93" y="137"/>
                  </a:lnTo>
                  <a:lnTo>
                    <a:pt x="90" y="140"/>
                  </a:lnTo>
                  <a:lnTo>
                    <a:pt x="90" y="142"/>
                  </a:lnTo>
                  <a:lnTo>
                    <a:pt x="89" y="145"/>
                  </a:lnTo>
                  <a:lnTo>
                    <a:pt x="85" y="151"/>
                  </a:lnTo>
                  <a:lnTo>
                    <a:pt x="81" y="153"/>
                  </a:lnTo>
                  <a:lnTo>
                    <a:pt x="75" y="155"/>
                  </a:lnTo>
                  <a:lnTo>
                    <a:pt x="73" y="156"/>
                  </a:lnTo>
                  <a:lnTo>
                    <a:pt x="66" y="164"/>
                  </a:lnTo>
                  <a:lnTo>
                    <a:pt x="63" y="165"/>
                  </a:lnTo>
                  <a:lnTo>
                    <a:pt x="62" y="167"/>
                  </a:lnTo>
                  <a:lnTo>
                    <a:pt x="62" y="171"/>
                  </a:lnTo>
                  <a:lnTo>
                    <a:pt x="62" y="180"/>
                  </a:lnTo>
                  <a:lnTo>
                    <a:pt x="63" y="181"/>
                  </a:lnTo>
                  <a:lnTo>
                    <a:pt x="62" y="183"/>
                  </a:lnTo>
                  <a:lnTo>
                    <a:pt x="63" y="187"/>
                  </a:lnTo>
                  <a:lnTo>
                    <a:pt x="65" y="188"/>
                  </a:lnTo>
                  <a:lnTo>
                    <a:pt x="69" y="190"/>
                  </a:lnTo>
                  <a:lnTo>
                    <a:pt x="74" y="191"/>
                  </a:lnTo>
                  <a:lnTo>
                    <a:pt x="78" y="196"/>
                  </a:lnTo>
                  <a:lnTo>
                    <a:pt x="82" y="203"/>
                  </a:lnTo>
                  <a:lnTo>
                    <a:pt x="83" y="211"/>
                  </a:lnTo>
                  <a:lnTo>
                    <a:pt x="82" y="217"/>
                  </a:lnTo>
                  <a:lnTo>
                    <a:pt x="78" y="221"/>
                  </a:lnTo>
                  <a:lnTo>
                    <a:pt x="74" y="226"/>
                  </a:lnTo>
                  <a:lnTo>
                    <a:pt x="71" y="230"/>
                  </a:lnTo>
                  <a:lnTo>
                    <a:pt x="70" y="234"/>
                  </a:lnTo>
                  <a:lnTo>
                    <a:pt x="70" y="239"/>
                  </a:lnTo>
                  <a:lnTo>
                    <a:pt x="69" y="247"/>
                  </a:lnTo>
                  <a:lnTo>
                    <a:pt x="65" y="254"/>
                  </a:lnTo>
                  <a:lnTo>
                    <a:pt x="62" y="257"/>
                  </a:lnTo>
                  <a:lnTo>
                    <a:pt x="59" y="258"/>
                  </a:lnTo>
                  <a:lnTo>
                    <a:pt x="58" y="261"/>
                  </a:lnTo>
                  <a:lnTo>
                    <a:pt x="52" y="272"/>
                  </a:lnTo>
                  <a:lnTo>
                    <a:pt x="51" y="274"/>
                  </a:lnTo>
                  <a:lnTo>
                    <a:pt x="48" y="277"/>
                  </a:lnTo>
                  <a:lnTo>
                    <a:pt x="47" y="280"/>
                  </a:lnTo>
                  <a:lnTo>
                    <a:pt x="44" y="282"/>
                  </a:lnTo>
                  <a:lnTo>
                    <a:pt x="38" y="287"/>
                  </a:lnTo>
                  <a:lnTo>
                    <a:pt x="32" y="293"/>
                  </a:lnTo>
                  <a:lnTo>
                    <a:pt x="30" y="296"/>
                  </a:lnTo>
                  <a:lnTo>
                    <a:pt x="27" y="296"/>
                  </a:lnTo>
                  <a:lnTo>
                    <a:pt x="24" y="295"/>
                  </a:lnTo>
                  <a:lnTo>
                    <a:pt x="24" y="308"/>
                  </a:lnTo>
                  <a:lnTo>
                    <a:pt x="23" y="313"/>
                  </a:lnTo>
                  <a:lnTo>
                    <a:pt x="21" y="317"/>
                  </a:lnTo>
                  <a:lnTo>
                    <a:pt x="19" y="320"/>
                  </a:lnTo>
                  <a:lnTo>
                    <a:pt x="15" y="324"/>
                  </a:lnTo>
                  <a:lnTo>
                    <a:pt x="7" y="330"/>
                  </a:lnTo>
                  <a:lnTo>
                    <a:pt x="1" y="338"/>
                  </a:lnTo>
                  <a:lnTo>
                    <a:pt x="0" y="340"/>
                  </a:lnTo>
                  <a:lnTo>
                    <a:pt x="0" y="348"/>
                  </a:lnTo>
                  <a:lnTo>
                    <a:pt x="0" y="351"/>
                  </a:lnTo>
                  <a:lnTo>
                    <a:pt x="3" y="357"/>
                  </a:lnTo>
                  <a:lnTo>
                    <a:pt x="5" y="362"/>
                  </a:lnTo>
                  <a:lnTo>
                    <a:pt x="7" y="369"/>
                  </a:lnTo>
                  <a:lnTo>
                    <a:pt x="7" y="374"/>
                  </a:lnTo>
                  <a:lnTo>
                    <a:pt x="7" y="379"/>
                  </a:lnTo>
                  <a:lnTo>
                    <a:pt x="7" y="382"/>
                  </a:lnTo>
                  <a:lnTo>
                    <a:pt x="4" y="385"/>
                  </a:lnTo>
                  <a:lnTo>
                    <a:pt x="1" y="386"/>
                  </a:lnTo>
                  <a:lnTo>
                    <a:pt x="1" y="389"/>
                  </a:lnTo>
                  <a:lnTo>
                    <a:pt x="35" y="389"/>
                  </a:lnTo>
                  <a:lnTo>
                    <a:pt x="39" y="390"/>
                  </a:lnTo>
                  <a:lnTo>
                    <a:pt x="42" y="393"/>
                  </a:lnTo>
                  <a:lnTo>
                    <a:pt x="43" y="396"/>
                  </a:lnTo>
                  <a:lnTo>
                    <a:pt x="44" y="401"/>
                  </a:lnTo>
                  <a:lnTo>
                    <a:pt x="44" y="408"/>
                  </a:lnTo>
                  <a:lnTo>
                    <a:pt x="44" y="413"/>
                  </a:lnTo>
                  <a:lnTo>
                    <a:pt x="47" y="417"/>
                  </a:lnTo>
                  <a:lnTo>
                    <a:pt x="50" y="418"/>
                  </a:lnTo>
                  <a:lnTo>
                    <a:pt x="51" y="418"/>
                  </a:lnTo>
                  <a:lnTo>
                    <a:pt x="61" y="420"/>
                  </a:lnTo>
                  <a:lnTo>
                    <a:pt x="65" y="420"/>
                  </a:lnTo>
                  <a:lnTo>
                    <a:pt x="69" y="423"/>
                  </a:lnTo>
                  <a:lnTo>
                    <a:pt x="74" y="428"/>
                  </a:lnTo>
                  <a:lnTo>
                    <a:pt x="79" y="433"/>
                  </a:lnTo>
                  <a:lnTo>
                    <a:pt x="85" y="436"/>
                  </a:lnTo>
                  <a:lnTo>
                    <a:pt x="92" y="437"/>
                  </a:lnTo>
                  <a:lnTo>
                    <a:pt x="100" y="439"/>
                  </a:lnTo>
                  <a:lnTo>
                    <a:pt x="102" y="437"/>
                  </a:lnTo>
                  <a:lnTo>
                    <a:pt x="105" y="436"/>
                  </a:lnTo>
                  <a:lnTo>
                    <a:pt x="108" y="435"/>
                  </a:lnTo>
                  <a:lnTo>
                    <a:pt x="112" y="435"/>
                  </a:lnTo>
                  <a:lnTo>
                    <a:pt x="116" y="433"/>
                  </a:lnTo>
                  <a:lnTo>
                    <a:pt x="121" y="432"/>
                  </a:lnTo>
                  <a:lnTo>
                    <a:pt x="125" y="432"/>
                  </a:lnTo>
                  <a:lnTo>
                    <a:pt x="129" y="433"/>
                  </a:lnTo>
                  <a:lnTo>
                    <a:pt x="135" y="435"/>
                  </a:lnTo>
                  <a:lnTo>
                    <a:pt x="136" y="436"/>
                  </a:lnTo>
                  <a:lnTo>
                    <a:pt x="137" y="439"/>
                  </a:lnTo>
                  <a:lnTo>
                    <a:pt x="139" y="444"/>
                  </a:lnTo>
                  <a:lnTo>
                    <a:pt x="139" y="449"/>
                  </a:lnTo>
                  <a:lnTo>
                    <a:pt x="141" y="453"/>
                  </a:lnTo>
                  <a:lnTo>
                    <a:pt x="145" y="455"/>
                  </a:lnTo>
                  <a:lnTo>
                    <a:pt x="151" y="455"/>
                  </a:lnTo>
                  <a:lnTo>
                    <a:pt x="166" y="455"/>
                  </a:lnTo>
                  <a:lnTo>
                    <a:pt x="178" y="453"/>
                  </a:lnTo>
                  <a:lnTo>
                    <a:pt x="182" y="453"/>
                  </a:lnTo>
                  <a:lnTo>
                    <a:pt x="184" y="452"/>
                  </a:lnTo>
                  <a:lnTo>
                    <a:pt x="190" y="448"/>
                  </a:lnTo>
                  <a:lnTo>
                    <a:pt x="193" y="441"/>
                  </a:lnTo>
                  <a:lnTo>
                    <a:pt x="194" y="437"/>
                  </a:lnTo>
                  <a:lnTo>
                    <a:pt x="197" y="433"/>
                  </a:lnTo>
                  <a:lnTo>
                    <a:pt x="202" y="427"/>
                  </a:lnTo>
                  <a:lnTo>
                    <a:pt x="207" y="423"/>
                  </a:lnTo>
                  <a:lnTo>
                    <a:pt x="210" y="420"/>
                  </a:lnTo>
                  <a:lnTo>
                    <a:pt x="215" y="418"/>
                  </a:lnTo>
                  <a:lnTo>
                    <a:pt x="223" y="417"/>
                  </a:lnTo>
                  <a:lnTo>
                    <a:pt x="229" y="416"/>
                  </a:lnTo>
                  <a:lnTo>
                    <a:pt x="241" y="409"/>
                  </a:lnTo>
                  <a:lnTo>
                    <a:pt x="244" y="408"/>
                  </a:lnTo>
                  <a:lnTo>
                    <a:pt x="246" y="406"/>
                  </a:lnTo>
                  <a:lnTo>
                    <a:pt x="249" y="405"/>
                  </a:lnTo>
                  <a:lnTo>
                    <a:pt x="250" y="406"/>
                  </a:lnTo>
                  <a:lnTo>
                    <a:pt x="254" y="408"/>
                  </a:lnTo>
                  <a:lnTo>
                    <a:pt x="256" y="410"/>
                  </a:lnTo>
                  <a:lnTo>
                    <a:pt x="259" y="417"/>
                  </a:lnTo>
                  <a:lnTo>
                    <a:pt x="260" y="424"/>
                  </a:lnTo>
                  <a:lnTo>
                    <a:pt x="260" y="431"/>
                  </a:lnTo>
                  <a:lnTo>
                    <a:pt x="260" y="439"/>
                  </a:lnTo>
                  <a:lnTo>
                    <a:pt x="260" y="441"/>
                  </a:lnTo>
                  <a:lnTo>
                    <a:pt x="261" y="443"/>
                  </a:lnTo>
                  <a:lnTo>
                    <a:pt x="263" y="444"/>
                  </a:lnTo>
                  <a:lnTo>
                    <a:pt x="265" y="444"/>
                  </a:lnTo>
                  <a:lnTo>
                    <a:pt x="271" y="444"/>
                  </a:lnTo>
                  <a:lnTo>
                    <a:pt x="283" y="445"/>
                  </a:lnTo>
                  <a:lnTo>
                    <a:pt x="296" y="447"/>
                  </a:lnTo>
                  <a:lnTo>
                    <a:pt x="304" y="444"/>
                  </a:lnTo>
                  <a:lnTo>
                    <a:pt x="307" y="443"/>
                  </a:lnTo>
                  <a:lnTo>
                    <a:pt x="307" y="441"/>
                  </a:lnTo>
                  <a:lnTo>
                    <a:pt x="308" y="440"/>
                  </a:lnTo>
                  <a:lnTo>
                    <a:pt x="310" y="437"/>
                  </a:lnTo>
                  <a:lnTo>
                    <a:pt x="314" y="435"/>
                  </a:lnTo>
                  <a:lnTo>
                    <a:pt x="316" y="432"/>
                  </a:lnTo>
                  <a:lnTo>
                    <a:pt x="320" y="429"/>
                  </a:lnTo>
                  <a:lnTo>
                    <a:pt x="326" y="429"/>
                  </a:lnTo>
                  <a:lnTo>
                    <a:pt x="330" y="431"/>
                  </a:lnTo>
                  <a:lnTo>
                    <a:pt x="334" y="432"/>
                  </a:lnTo>
                  <a:lnTo>
                    <a:pt x="337" y="433"/>
                  </a:lnTo>
                  <a:lnTo>
                    <a:pt x="339" y="436"/>
                  </a:lnTo>
                  <a:lnTo>
                    <a:pt x="342" y="439"/>
                  </a:lnTo>
                  <a:lnTo>
                    <a:pt x="345" y="441"/>
                  </a:lnTo>
                  <a:lnTo>
                    <a:pt x="347" y="443"/>
                  </a:lnTo>
                  <a:lnTo>
                    <a:pt x="354" y="443"/>
                  </a:lnTo>
                  <a:lnTo>
                    <a:pt x="362" y="443"/>
                  </a:lnTo>
                  <a:lnTo>
                    <a:pt x="372" y="443"/>
                  </a:lnTo>
                  <a:lnTo>
                    <a:pt x="381" y="441"/>
                  </a:lnTo>
                  <a:lnTo>
                    <a:pt x="385" y="441"/>
                  </a:lnTo>
                  <a:lnTo>
                    <a:pt x="389" y="439"/>
                  </a:lnTo>
                  <a:lnTo>
                    <a:pt x="393" y="435"/>
                  </a:lnTo>
                  <a:lnTo>
                    <a:pt x="396" y="433"/>
                  </a:lnTo>
                  <a:lnTo>
                    <a:pt x="397" y="432"/>
                  </a:lnTo>
                  <a:lnTo>
                    <a:pt x="399" y="431"/>
                  </a:lnTo>
                  <a:lnTo>
                    <a:pt x="404" y="425"/>
                  </a:lnTo>
                  <a:lnTo>
                    <a:pt x="411" y="423"/>
                  </a:lnTo>
                  <a:lnTo>
                    <a:pt x="419" y="421"/>
                  </a:lnTo>
                  <a:lnTo>
                    <a:pt x="427" y="421"/>
                  </a:lnTo>
                  <a:lnTo>
                    <a:pt x="435" y="424"/>
                  </a:lnTo>
                  <a:lnTo>
                    <a:pt x="439" y="427"/>
                  </a:lnTo>
                  <a:lnTo>
                    <a:pt x="442" y="431"/>
                  </a:lnTo>
                  <a:lnTo>
                    <a:pt x="444" y="431"/>
                  </a:lnTo>
                  <a:lnTo>
                    <a:pt x="455" y="432"/>
                  </a:lnTo>
                  <a:lnTo>
                    <a:pt x="473" y="432"/>
                  </a:lnTo>
                  <a:lnTo>
                    <a:pt x="489" y="431"/>
                  </a:lnTo>
                  <a:lnTo>
                    <a:pt x="496" y="431"/>
                  </a:lnTo>
                  <a:lnTo>
                    <a:pt x="501" y="432"/>
                  </a:lnTo>
                  <a:lnTo>
                    <a:pt x="505" y="432"/>
                  </a:lnTo>
                  <a:lnTo>
                    <a:pt x="504" y="413"/>
                  </a:lnTo>
                  <a:lnTo>
                    <a:pt x="505" y="408"/>
                  </a:lnTo>
                  <a:lnTo>
                    <a:pt x="508" y="405"/>
                  </a:lnTo>
                  <a:lnTo>
                    <a:pt x="512" y="401"/>
                  </a:lnTo>
                  <a:lnTo>
                    <a:pt x="521" y="392"/>
                  </a:lnTo>
                  <a:lnTo>
                    <a:pt x="525" y="388"/>
                  </a:lnTo>
                  <a:lnTo>
                    <a:pt x="529" y="378"/>
                  </a:lnTo>
                  <a:lnTo>
                    <a:pt x="532" y="374"/>
                  </a:lnTo>
                  <a:lnTo>
                    <a:pt x="535" y="370"/>
                  </a:lnTo>
                  <a:lnTo>
                    <a:pt x="537" y="366"/>
                  </a:lnTo>
                  <a:lnTo>
                    <a:pt x="541" y="365"/>
                  </a:lnTo>
                  <a:lnTo>
                    <a:pt x="545" y="363"/>
                  </a:lnTo>
                  <a:lnTo>
                    <a:pt x="549" y="363"/>
                  </a:lnTo>
                  <a:lnTo>
                    <a:pt x="552" y="363"/>
                  </a:lnTo>
                  <a:lnTo>
                    <a:pt x="555" y="363"/>
                  </a:lnTo>
                  <a:lnTo>
                    <a:pt x="559" y="361"/>
                  </a:lnTo>
                  <a:lnTo>
                    <a:pt x="562" y="358"/>
                  </a:lnTo>
                  <a:lnTo>
                    <a:pt x="563" y="357"/>
                  </a:lnTo>
                  <a:lnTo>
                    <a:pt x="564" y="355"/>
                  </a:lnTo>
                  <a:lnTo>
                    <a:pt x="570" y="347"/>
                  </a:lnTo>
                  <a:lnTo>
                    <a:pt x="576" y="340"/>
                  </a:lnTo>
                  <a:lnTo>
                    <a:pt x="584" y="336"/>
                  </a:lnTo>
                  <a:lnTo>
                    <a:pt x="588" y="335"/>
                  </a:lnTo>
                  <a:lnTo>
                    <a:pt x="591" y="332"/>
                  </a:lnTo>
                  <a:lnTo>
                    <a:pt x="592" y="330"/>
                  </a:lnTo>
                  <a:lnTo>
                    <a:pt x="594" y="327"/>
                  </a:lnTo>
                  <a:lnTo>
                    <a:pt x="592" y="323"/>
                  </a:lnTo>
                  <a:lnTo>
                    <a:pt x="591" y="320"/>
                  </a:lnTo>
                  <a:lnTo>
                    <a:pt x="590" y="319"/>
                  </a:lnTo>
                  <a:lnTo>
                    <a:pt x="583" y="312"/>
                  </a:lnTo>
                  <a:lnTo>
                    <a:pt x="579" y="307"/>
                  </a:lnTo>
                  <a:lnTo>
                    <a:pt x="578" y="303"/>
                  </a:lnTo>
                  <a:lnTo>
                    <a:pt x="579" y="300"/>
                  </a:lnTo>
                  <a:lnTo>
                    <a:pt x="580" y="297"/>
                  </a:lnTo>
                  <a:lnTo>
                    <a:pt x="584" y="296"/>
                  </a:lnTo>
                  <a:lnTo>
                    <a:pt x="588" y="296"/>
                  </a:lnTo>
                  <a:lnTo>
                    <a:pt x="599" y="295"/>
                  </a:lnTo>
                  <a:lnTo>
                    <a:pt x="610" y="293"/>
                  </a:lnTo>
                  <a:lnTo>
                    <a:pt x="613" y="292"/>
                  </a:lnTo>
                  <a:lnTo>
                    <a:pt x="615" y="289"/>
                  </a:lnTo>
                  <a:lnTo>
                    <a:pt x="621" y="284"/>
                  </a:lnTo>
                  <a:lnTo>
                    <a:pt x="627" y="278"/>
                  </a:lnTo>
                  <a:lnTo>
                    <a:pt x="629" y="276"/>
                  </a:lnTo>
                  <a:lnTo>
                    <a:pt x="632" y="276"/>
                  </a:lnTo>
                  <a:lnTo>
                    <a:pt x="642" y="273"/>
                  </a:lnTo>
                  <a:lnTo>
                    <a:pt x="652" y="273"/>
                  </a:lnTo>
                  <a:lnTo>
                    <a:pt x="654" y="272"/>
                  </a:lnTo>
                  <a:lnTo>
                    <a:pt x="673" y="257"/>
                  </a:lnTo>
                  <a:lnTo>
                    <a:pt x="688" y="245"/>
                  </a:lnTo>
                  <a:lnTo>
                    <a:pt x="695" y="239"/>
                  </a:lnTo>
                  <a:lnTo>
                    <a:pt x="696" y="239"/>
                  </a:lnTo>
                  <a:lnTo>
                    <a:pt x="698" y="237"/>
                  </a:lnTo>
                  <a:lnTo>
                    <a:pt x="689" y="233"/>
                  </a:lnTo>
                  <a:lnTo>
                    <a:pt x="687" y="229"/>
                  </a:lnTo>
                  <a:lnTo>
                    <a:pt x="684" y="225"/>
                  </a:lnTo>
                  <a:lnTo>
                    <a:pt x="683" y="219"/>
                  </a:lnTo>
                  <a:lnTo>
                    <a:pt x="681" y="215"/>
                  </a:lnTo>
                  <a:lnTo>
                    <a:pt x="681" y="198"/>
                  </a:lnTo>
                  <a:lnTo>
                    <a:pt x="681" y="194"/>
                  </a:lnTo>
                  <a:lnTo>
                    <a:pt x="680" y="191"/>
                  </a:lnTo>
                  <a:lnTo>
                    <a:pt x="676" y="186"/>
                  </a:lnTo>
                  <a:lnTo>
                    <a:pt x="675" y="184"/>
                  </a:lnTo>
                  <a:lnTo>
                    <a:pt x="672" y="184"/>
                  </a:lnTo>
                  <a:lnTo>
                    <a:pt x="645" y="183"/>
                  </a:lnTo>
                  <a:lnTo>
                    <a:pt x="644" y="181"/>
                  </a:lnTo>
                  <a:lnTo>
                    <a:pt x="638" y="173"/>
                  </a:lnTo>
                  <a:lnTo>
                    <a:pt x="637" y="171"/>
                  </a:lnTo>
                  <a:lnTo>
                    <a:pt x="636" y="167"/>
                  </a:lnTo>
                  <a:lnTo>
                    <a:pt x="634" y="164"/>
                  </a:lnTo>
                  <a:lnTo>
                    <a:pt x="632" y="161"/>
                  </a:lnTo>
                  <a:lnTo>
                    <a:pt x="629" y="160"/>
                  </a:lnTo>
                  <a:lnTo>
                    <a:pt x="625" y="161"/>
                  </a:lnTo>
                  <a:lnTo>
                    <a:pt x="619" y="161"/>
                  </a:lnTo>
                  <a:lnTo>
                    <a:pt x="614" y="159"/>
                  </a:lnTo>
                  <a:lnTo>
                    <a:pt x="613" y="156"/>
                  </a:lnTo>
                  <a:lnTo>
                    <a:pt x="610" y="151"/>
                  </a:lnTo>
                  <a:lnTo>
                    <a:pt x="607" y="146"/>
                  </a:lnTo>
                  <a:lnTo>
                    <a:pt x="606" y="145"/>
                  </a:lnTo>
                  <a:lnTo>
                    <a:pt x="605" y="144"/>
                  </a:lnTo>
                  <a:lnTo>
                    <a:pt x="594" y="142"/>
                  </a:lnTo>
                  <a:lnTo>
                    <a:pt x="583" y="142"/>
                  </a:lnTo>
                  <a:lnTo>
                    <a:pt x="578" y="144"/>
                  </a:lnTo>
                  <a:lnTo>
                    <a:pt x="572" y="148"/>
                  </a:lnTo>
                  <a:lnTo>
                    <a:pt x="571" y="149"/>
                  </a:lnTo>
                  <a:lnTo>
                    <a:pt x="560" y="151"/>
                  </a:lnTo>
                  <a:lnTo>
                    <a:pt x="548" y="151"/>
                  </a:lnTo>
                  <a:lnTo>
                    <a:pt x="545" y="151"/>
                  </a:lnTo>
                  <a:lnTo>
                    <a:pt x="543" y="149"/>
                  </a:lnTo>
                  <a:lnTo>
                    <a:pt x="543" y="146"/>
                  </a:lnTo>
                  <a:lnTo>
                    <a:pt x="543" y="144"/>
                  </a:lnTo>
                  <a:lnTo>
                    <a:pt x="543" y="141"/>
                  </a:lnTo>
                  <a:lnTo>
                    <a:pt x="541" y="140"/>
                  </a:lnTo>
                  <a:lnTo>
                    <a:pt x="540" y="137"/>
                  </a:lnTo>
                  <a:lnTo>
                    <a:pt x="536" y="136"/>
                  </a:lnTo>
                  <a:lnTo>
                    <a:pt x="532" y="134"/>
                  </a:lnTo>
                  <a:lnTo>
                    <a:pt x="528" y="134"/>
                  </a:lnTo>
                  <a:lnTo>
                    <a:pt x="525" y="134"/>
                  </a:lnTo>
                  <a:lnTo>
                    <a:pt x="524" y="130"/>
                  </a:lnTo>
                  <a:lnTo>
                    <a:pt x="520" y="126"/>
                  </a:lnTo>
                  <a:lnTo>
                    <a:pt x="516" y="124"/>
                  </a:lnTo>
                  <a:lnTo>
                    <a:pt x="510" y="122"/>
                  </a:lnTo>
                  <a:lnTo>
                    <a:pt x="487" y="121"/>
                  </a:lnTo>
                  <a:lnTo>
                    <a:pt x="477" y="120"/>
                  </a:lnTo>
                  <a:lnTo>
                    <a:pt x="470" y="120"/>
                  </a:lnTo>
                  <a:lnTo>
                    <a:pt x="462" y="120"/>
                  </a:lnTo>
                  <a:lnTo>
                    <a:pt x="447" y="121"/>
                  </a:lnTo>
                  <a:lnTo>
                    <a:pt x="443" y="122"/>
                  </a:lnTo>
                  <a:lnTo>
                    <a:pt x="442" y="125"/>
                  </a:lnTo>
                  <a:lnTo>
                    <a:pt x="438" y="129"/>
                  </a:lnTo>
                  <a:lnTo>
                    <a:pt x="434" y="132"/>
                  </a:lnTo>
                  <a:lnTo>
                    <a:pt x="430" y="133"/>
                  </a:lnTo>
                  <a:lnTo>
                    <a:pt x="424" y="134"/>
                  </a:lnTo>
                  <a:lnTo>
                    <a:pt x="420" y="134"/>
                  </a:lnTo>
                  <a:lnTo>
                    <a:pt x="417" y="133"/>
                  </a:lnTo>
                  <a:lnTo>
                    <a:pt x="412" y="129"/>
                  </a:lnTo>
                  <a:lnTo>
                    <a:pt x="408" y="125"/>
                  </a:lnTo>
                  <a:lnTo>
                    <a:pt x="405" y="121"/>
                  </a:lnTo>
                  <a:lnTo>
                    <a:pt x="404" y="117"/>
                  </a:lnTo>
                  <a:lnTo>
                    <a:pt x="403" y="111"/>
                  </a:lnTo>
                  <a:lnTo>
                    <a:pt x="399" y="110"/>
                  </a:lnTo>
                  <a:lnTo>
                    <a:pt x="390" y="110"/>
                  </a:lnTo>
                  <a:lnTo>
                    <a:pt x="388" y="111"/>
                  </a:lnTo>
                  <a:lnTo>
                    <a:pt x="386" y="114"/>
                  </a:lnTo>
                  <a:lnTo>
                    <a:pt x="385" y="116"/>
                  </a:lnTo>
                  <a:lnTo>
                    <a:pt x="377" y="120"/>
                  </a:lnTo>
                  <a:lnTo>
                    <a:pt x="372" y="126"/>
                  </a:lnTo>
                  <a:lnTo>
                    <a:pt x="370" y="129"/>
                  </a:lnTo>
                  <a:lnTo>
                    <a:pt x="370" y="130"/>
                  </a:lnTo>
                  <a:lnTo>
                    <a:pt x="373" y="137"/>
                  </a:lnTo>
                  <a:lnTo>
                    <a:pt x="374" y="145"/>
                  </a:lnTo>
                  <a:lnTo>
                    <a:pt x="376" y="153"/>
                  </a:lnTo>
                  <a:lnTo>
                    <a:pt x="374" y="161"/>
                  </a:lnTo>
                  <a:lnTo>
                    <a:pt x="374" y="165"/>
                  </a:lnTo>
                  <a:lnTo>
                    <a:pt x="377" y="169"/>
                  </a:lnTo>
                  <a:lnTo>
                    <a:pt x="382" y="175"/>
                  </a:lnTo>
                  <a:lnTo>
                    <a:pt x="390" y="180"/>
                  </a:lnTo>
                  <a:lnTo>
                    <a:pt x="395" y="184"/>
                  </a:lnTo>
                  <a:lnTo>
                    <a:pt x="395" y="188"/>
                  </a:lnTo>
                  <a:lnTo>
                    <a:pt x="392" y="192"/>
                  </a:lnTo>
                  <a:lnTo>
                    <a:pt x="382" y="204"/>
                  </a:lnTo>
                  <a:lnTo>
                    <a:pt x="381" y="206"/>
                  </a:lnTo>
                  <a:lnTo>
                    <a:pt x="380" y="207"/>
                  </a:lnTo>
                  <a:lnTo>
                    <a:pt x="376" y="207"/>
                  </a:lnTo>
                  <a:lnTo>
                    <a:pt x="372" y="206"/>
                  </a:lnTo>
                  <a:lnTo>
                    <a:pt x="368" y="204"/>
                  </a:lnTo>
                  <a:lnTo>
                    <a:pt x="364" y="199"/>
                  </a:lnTo>
                  <a:lnTo>
                    <a:pt x="357" y="196"/>
                  </a:lnTo>
                  <a:lnTo>
                    <a:pt x="353" y="195"/>
                  </a:lnTo>
                  <a:lnTo>
                    <a:pt x="350" y="194"/>
                  </a:lnTo>
                  <a:lnTo>
                    <a:pt x="342" y="188"/>
                  </a:lnTo>
                  <a:lnTo>
                    <a:pt x="334" y="181"/>
                  </a:lnTo>
                  <a:lnTo>
                    <a:pt x="330" y="177"/>
                  </a:lnTo>
                  <a:lnTo>
                    <a:pt x="327" y="173"/>
                  </a:lnTo>
                  <a:lnTo>
                    <a:pt x="326" y="172"/>
                  </a:lnTo>
                  <a:lnTo>
                    <a:pt x="326" y="169"/>
                  </a:lnTo>
                  <a:lnTo>
                    <a:pt x="329" y="164"/>
                  </a:lnTo>
                  <a:lnTo>
                    <a:pt x="334" y="159"/>
                  </a:lnTo>
                  <a:lnTo>
                    <a:pt x="339" y="156"/>
                  </a:lnTo>
                  <a:lnTo>
                    <a:pt x="343" y="155"/>
                  </a:lnTo>
                  <a:lnTo>
                    <a:pt x="345" y="152"/>
                  </a:lnTo>
                  <a:lnTo>
                    <a:pt x="346" y="149"/>
                  </a:lnTo>
                  <a:lnTo>
                    <a:pt x="345" y="145"/>
                  </a:lnTo>
                  <a:lnTo>
                    <a:pt x="345" y="144"/>
                  </a:lnTo>
                  <a:lnTo>
                    <a:pt x="345" y="142"/>
                  </a:lnTo>
                  <a:lnTo>
                    <a:pt x="347" y="129"/>
                  </a:lnTo>
                  <a:lnTo>
                    <a:pt x="350" y="125"/>
                  </a:lnTo>
                  <a:lnTo>
                    <a:pt x="353" y="118"/>
                  </a:lnTo>
                  <a:lnTo>
                    <a:pt x="354" y="116"/>
                  </a:lnTo>
                  <a:lnTo>
                    <a:pt x="354" y="106"/>
                  </a:lnTo>
                  <a:lnTo>
                    <a:pt x="357" y="98"/>
                  </a:lnTo>
                  <a:lnTo>
                    <a:pt x="358" y="95"/>
                  </a:lnTo>
                  <a:lnTo>
                    <a:pt x="361" y="93"/>
                  </a:lnTo>
                  <a:lnTo>
                    <a:pt x="364" y="91"/>
                  </a:lnTo>
                  <a:lnTo>
                    <a:pt x="365" y="90"/>
                  </a:lnTo>
                  <a:lnTo>
                    <a:pt x="368" y="89"/>
                  </a:lnTo>
                  <a:lnTo>
                    <a:pt x="370" y="87"/>
                  </a:lnTo>
                  <a:lnTo>
                    <a:pt x="373" y="85"/>
                  </a:lnTo>
                  <a:lnTo>
                    <a:pt x="374" y="82"/>
                  </a:lnTo>
                  <a:lnTo>
                    <a:pt x="374" y="79"/>
                  </a:lnTo>
                  <a:lnTo>
                    <a:pt x="376" y="76"/>
                  </a:lnTo>
                  <a:lnTo>
                    <a:pt x="377" y="75"/>
                  </a:lnTo>
                  <a:lnTo>
                    <a:pt x="390" y="67"/>
                  </a:lnTo>
                  <a:lnTo>
                    <a:pt x="404" y="59"/>
                  </a:lnTo>
                  <a:lnTo>
                    <a:pt x="405" y="59"/>
                  </a:lnTo>
                  <a:lnTo>
                    <a:pt x="405" y="41"/>
                  </a:lnTo>
                  <a:lnTo>
                    <a:pt x="405" y="37"/>
                  </a:lnTo>
                  <a:lnTo>
                    <a:pt x="404" y="33"/>
                  </a:lnTo>
                  <a:lnTo>
                    <a:pt x="401" y="31"/>
                  </a:lnTo>
                  <a:lnTo>
                    <a:pt x="399" y="29"/>
                  </a:lnTo>
                  <a:lnTo>
                    <a:pt x="385" y="23"/>
                  </a:lnTo>
                  <a:lnTo>
                    <a:pt x="373" y="16"/>
                  </a:lnTo>
                  <a:lnTo>
                    <a:pt x="369" y="1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65" name="Freeform 5"/>
            <p:cNvSpPr>
              <a:spLocks/>
            </p:cNvSpPr>
            <p:nvPr/>
          </p:nvSpPr>
          <p:spPr bwMode="auto">
            <a:xfrm>
              <a:off x="4572141" y="3795615"/>
              <a:ext cx="8662" cy="2185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2147483647 h 1"/>
                <a:gd name="T4" fmla="*/ 0 w 4"/>
                <a:gd name="T5" fmla="*/ 2147483647 h 1"/>
                <a:gd name="T6" fmla="*/ 0 w 4"/>
                <a:gd name="T7" fmla="*/ 2147483647 h 1"/>
                <a:gd name="T8" fmla="*/ 2147483647 w 4"/>
                <a:gd name="T9" fmla="*/ 0 h 1"/>
                <a:gd name="T10" fmla="*/ 0 w 4"/>
                <a:gd name="T11" fmla="*/ 0 h 1"/>
                <a:gd name="T12" fmla="*/ 0 w 4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"/>
                <a:gd name="T23" fmla="*/ 4 w 4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">
                  <a:moveTo>
                    <a:pt x="0" y="0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66" name="Freeform 6"/>
            <p:cNvSpPr>
              <a:spLocks/>
            </p:cNvSpPr>
            <p:nvPr/>
          </p:nvSpPr>
          <p:spPr bwMode="auto">
            <a:xfrm>
              <a:off x="3881304" y="3424194"/>
              <a:ext cx="2166" cy="2185"/>
            </a:xfrm>
            <a:custGeom>
              <a:avLst/>
              <a:gdLst>
                <a:gd name="T0" fmla="*/ 2147483647 w 1"/>
                <a:gd name="T1" fmla="*/ 2147483647 h 1"/>
                <a:gd name="T2" fmla="*/ 2147483647 w 1"/>
                <a:gd name="T3" fmla="*/ 2147483647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2147483647 h 1"/>
                <a:gd name="T14" fmla="*/ 2147483647 w 1"/>
                <a:gd name="T15" fmla="*/ 2147483647 h 1"/>
                <a:gd name="T16" fmla="*/ 2147483647 w 1"/>
                <a:gd name="T17" fmla="*/ 2147483647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"/>
                <a:gd name="T29" fmla="*/ 1 w 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67" name="Freeform 7"/>
            <p:cNvSpPr>
              <a:spLocks/>
            </p:cNvSpPr>
            <p:nvPr/>
          </p:nvSpPr>
          <p:spPr bwMode="auto">
            <a:xfrm>
              <a:off x="1226238" y="4630217"/>
              <a:ext cx="2166" cy="10924"/>
            </a:xfrm>
            <a:custGeom>
              <a:avLst/>
              <a:gdLst>
                <a:gd name="T0" fmla="*/ 2147483647 w 1"/>
                <a:gd name="T1" fmla="*/ 2147483647 h 5"/>
                <a:gd name="T2" fmla="*/ 2147483647 w 1"/>
                <a:gd name="T3" fmla="*/ 2147483647 h 5"/>
                <a:gd name="T4" fmla="*/ 0 w 1"/>
                <a:gd name="T5" fmla="*/ 2147483647 h 5"/>
                <a:gd name="T6" fmla="*/ 0 w 1"/>
                <a:gd name="T7" fmla="*/ 2147483647 h 5"/>
                <a:gd name="T8" fmla="*/ 0 w 1"/>
                <a:gd name="T9" fmla="*/ 2147483647 h 5"/>
                <a:gd name="T10" fmla="*/ 0 w 1"/>
                <a:gd name="T11" fmla="*/ 2147483647 h 5"/>
                <a:gd name="T12" fmla="*/ 0 w 1"/>
                <a:gd name="T13" fmla="*/ 2147483647 h 5"/>
                <a:gd name="T14" fmla="*/ 2147483647 w 1"/>
                <a:gd name="T15" fmla="*/ 2147483647 h 5"/>
                <a:gd name="T16" fmla="*/ 2147483647 w 1"/>
                <a:gd name="T17" fmla="*/ 2147483647 h 5"/>
                <a:gd name="T18" fmla="*/ 2147483647 w 1"/>
                <a:gd name="T19" fmla="*/ 0 h 5"/>
                <a:gd name="T20" fmla="*/ 2147483647 w 1"/>
                <a:gd name="T21" fmla="*/ 0 h 5"/>
                <a:gd name="T22" fmla="*/ 2147483647 w 1"/>
                <a:gd name="T23" fmla="*/ 2147483647 h 5"/>
                <a:gd name="T24" fmla="*/ 2147483647 w 1"/>
                <a:gd name="T25" fmla="*/ 2147483647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"/>
                <a:gd name="T40" fmla="*/ 0 h 5"/>
                <a:gd name="T41" fmla="*/ 1 w 1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68" name="Freeform 8"/>
            <p:cNvSpPr>
              <a:spLocks/>
            </p:cNvSpPr>
            <p:nvPr/>
          </p:nvSpPr>
          <p:spPr bwMode="auto">
            <a:xfrm>
              <a:off x="1410316" y="5663638"/>
              <a:ext cx="2166" cy="26218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0 h 12"/>
                <a:gd name="T4" fmla="*/ 0 w 1"/>
                <a:gd name="T5" fmla="*/ 2147483647 h 12"/>
                <a:gd name="T6" fmla="*/ 0 w 1"/>
                <a:gd name="T7" fmla="*/ 2147483647 h 12"/>
                <a:gd name="T8" fmla="*/ 2147483647 w 1"/>
                <a:gd name="T9" fmla="*/ 2147483647 h 12"/>
                <a:gd name="T10" fmla="*/ 2147483647 w 1"/>
                <a:gd name="T11" fmla="*/ 2147483647 h 12"/>
                <a:gd name="T12" fmla="*/ 0 w 1"/>
                <a:gd name="T13" fmla="*/ 2147483647 h 12"/>
                <a:gd name="T14" fmla="*/ 2147483647 w 1"/>
                <a:gd name="T15" fmla="*/ 0 h 12"/>
                <a:gd name="T16" fmla="*/ 2147483647 w 1"/>
                <a:gd name="T17" fmla="*/ 0 h 12"/>
                <a:gd name="T18" fmla="*/ 2147483647 w 1"/>
                <a:gd name="T19" fmla="*/ 0 h 12"/>
                <a:gd name="T20" fmla="*/ 2147483647 w 1"/>
                <a:gd name="T21" fmla="*/ 0 h 12"/>
                <a:gd name="T22" fmla="*/ 0 w 1"/>
                <a:gd name="T23" fmla="*/ 0 h 12"/>
                <a:gd name="T24" fmla="*/ 0 w 1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"/>
                <a:gd name="T40" fmla="*/ 0 h 12"/>
                <a:gd name="T41" fmla="*/ 1 w 1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" h="1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2"/>
                  </a:lnTo>
                  <a:lnTo>
                    <a:pt x="0" y="5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69" name="Freeform 9"/>
            <p:cNvSpPr>
              <a:spLocks noEditPoints="1"/>
            </p:cNvSpPr>
            <p:nvPr/>
          </p:nvSpPr>
          <p:spPr bwMode="auto">
            <a:xfrm>
              <a:off x="4440038" y="2880173"/>
              <a:ext cx="994025" cy="535282"/>
            </a:xfrm>
            <a:custGeom>
              <a:avLst/>
              <a:gdLst>
                <a:gd name="T0" fmla="*/ 2147483647 w 459"/>
                <a:gd name="T1" fmla="*/ 2147483647 h 245"/>
                <a:gd name="T2" fmla="*/ 2147483647 w 459"/>
                <a:gd name="T3" fmla="*/ 2147483647 h 245"/>
                <a:gd name="T4" fmla="*/ 2147483647 w 459"/>
                <a:gd name="T5" fmla="*/ 2147483647 h 245"/>
                <a:gd name="T6" fmla="*/ 2147483647 w 459"/>
                <a:gd name="T7" fmla="*/ 2147483647 h 245"/>
                <a:gd name="T8" fmla="*/ 2147483647 w 459"/>
                <a:gd name="T9" fmla="*/ 2147483647 h 245"/>
                <a:gd name="T10" fmla="*/ 2147483647 w 459"/>
                <a:gd name="T11" fmla="*/ 2147483647 h 245"/>
                <a:gd name="T12" fmla="*/ 2147483647 w 459"/>
                <a:gd name="T13" fmla="*/ 2147483647 h 245"/>
                <a:gd name="T14" fmla="*/ 2147483647 w 459"/>
                <a:gd name="T15" fmla="*/ 2147483647 h 245"/>
                <a:gd name="T16" fmla="*/ 2147483647 w 459"/>
                <a:gd name="T17" fmla="*/ 2147483647 h 245"/>
                <a:gd name="T18" fmla="*/ 2147483647 w 459"/>
                <a:gd name="T19" fmla="*/ 2147483647 h 245"/>
                <a:gd name="T20" fmla="*/ 2147483647 w 459"/>
                <a:gd name="T21" fmla="*/ 2147483647 h 245"/>
                <a:gd name="T22" fmla="*/ 2147483647 w 459"/>
                <a:gd name="T23" fmla="*/ 2147483647 h 245"/>
                <a:gd name="T24" fmla="*/ 2147483647 w 459"/>
                <a:gd name="T25" fmla="*/ 2147483647 h 245"/>
                <a:gd name="T26" fmla="*/ 0 w 459"/>
                <a:gd name="T27" fmla="*/ 2147483647 h 245"/>
                <a:gd name="T28" fmla="*/ 2147483647 w 459"/>
                <a:gd name="T29" fmla="*/ 2147483647 h 245"/>
                <a:gd name="T30" fmla="*/ 2147483647 w 459"/>
                <a:gd name="T31" fmla="*/ 2147483647 h 245"/>
                <a:gd name="T32" fmla="*/ 2147483647 w 459"/>
                <a:gd name="T33" fmla="*/ 2147483647 h 245"/>
                <a:gd name="T34" fmla="*/ 2147483647 w 459"/>
                <a:gd name="T35" fmla="*/ 2147483647 h 245"/>
                <a:gd name="T36" fmla="*/ 2147483647 w 459"/>
                <a:gd name="T37" fmla="*/ 2147483647 h 245"/>
                <a:gd name="T38" fmla="*/ 2147483647 w 459"/>
                <a:gd name="T39" fmla="*/ 2147483647 h 245"/>
                <a:gd name="T40" fmla="*/ 2147483647 w 459"/>
                <a:gd name="T41" fmla="*/ 2147483647 h 245"/>
                <a:gd name="T42" fmla="*/ 2147483647 w 459"/>
                <a:gd name="T43" fmla="*/ 2147483647 h 245"/>
                <a:gd name="T44" fmla="*/ 2147483647 w 459"/>
                <a:gd name="T45" fmla="*/ 2147483647 h 245"/>
                <a:gd name="T46" fmla="*/ 2147483647 w 459"/>
                <a:gd name="T47" fmla="*/ 2147483647 h 245"/>
                <a:gd name="T48" fmla="*/ 2147483647 w 459"/>
                <a:gd name="T49" fmla="*/ 2147483647 h 245"/>
                <a:gd name="T50" fmla="*/ 2147483647 w 459"/>
                <a:gd name="T51" fmla="*/ 2147483647 h 245"/>
                <a:gd name="T52" fmla="*/ 2147483647 w 459"/>
                <a:gd name="T53" fmla="*/ 2147483647 h 245"/>
                <a:gd name="T54" fmla="*/ 2147483647 w 459"/>
                <a:gd name="T55" fmla="*/ 2147483647 h 245"/>
                <a:gd name="T56" fmla="*/ 2147483647 w 459"/>
                <a:gd name="T57" fmla="*/ 2147483647 h 245"/>
                <a:gd name="T58" fmla="*/ 2147483647 w 459"/>
                <a:gd name="T59" fmla="*/ 2147483647 h 245"/>
                <a:gd name="T60" fmla="*/ 2147483647 w 459"/>
                <a:gd name="T61" fmla="*/ 2147483647 h 245"/>
                <a:gd name="T62" fmla="*/ 2147483647 w 459"/>
                <a:gd name="T63" fmla="*/ 2147483647 h 245"/>
                <a:gd name="T64" fmla="*/ 2147483647 w 459"/>
                <a:gd name="T65" fmla="*/ 2147483647 h 245"/>
                <a:gd name="T66" fmla="*/ 2147483647 w 459"/>
                <a:gd name="T67" fmla="*/ 2147483647 h 245"/>
                <a:gd name="T68" fmla="*/ 2147483647 w 459"/>
                <a:gd name="T69" fmla="*/ 2147483647 h 245"/>
                <a:gd name="T70" fmla="*/ 2147483647 w 459"/>
                <a:gd name="T71" fmla="*/ 2147483647 h 245"/>
                <a:gd name="T72" fmla="*/ 2147483647 w 459"/>
                <a:gd name="T73" fmla="*/ 2147483647 h 245"/>
                <a:gd name="T74" fmla="*/ 2147483647 w 459"/>
                <a:gd name="T75" fmla="*/ 2147483647 h 245"/>
                <a:gd name="T76" fmla="*/ 2147483647 w 459"/>
                <a:gd name="T77" fmla="*/ 2147483647 h 245"/>
                <a:gd name="T78" fmla="*/ 2147483647 w 459"/>
                <a:gd name="T79" fmla="*/ 2147483647 h 245"/>
                <a:gd name="T80" fmla="*/ 2147483647 w 459"/>
                <a:gd name="T81" fmla="*/ 2147483647 h 245"/>
                <a:gd name="T82" fmla="*/ 2147483647 w 459"/>
                <a:gd name="T83" fmla="*/ 2147483647 h 245"/>
                <a:gd name="T84" fmla="*/ 2147483647 w 459"/>
                <a:gd name="T85" fmla="*/ 2147483647 h 245"/>
                <a:gd name="T86" fmla="*/ 2147483647 w 459"/>
                <a:gd name="T87" fmla="*/ 2147483647 h 245"/>
                <a:gd name="T88" fmla="*/ 2147483647 w 459"/>
                <a:gd name="T89" fmla="*/ 2147483647 h 245"/>
                <a:gd name="T90" fmla="*/ 2147483647 w 459"/>
                <a:gd name="T91" fmla="*/ 2147483647 h 245"/>
                <a:gd name="T92" fmla="*/ 2147483647 w 459"/>
                <a:gd name="T93" fmla="*/ 2147483647 h 245"/>
                <a:gd name="T94" fmla="*/ 2147483647 w 459"/>
                <a:gd name="T95" fmla="*/ 2147483647 h 245"/>
                <a:gd name="T96" fmla="*/ 2147483647 w 459"/>
                <a:gd name="T97" fmla="*/ 2147483647 h 245"/>
                <a:gd name="T98" fmla="*/ 2147483647 w 459"/>
                <a:gd name="T99" fmla="*/ 2147483647 h 245"/>
                <a:gd name="T100" fmla="*/ 2147483647 w 459"/>
                <a:gd name="T101" fmla="*/ 2147483647 h 245"/>
                <a:gd name="T102" fmla="*/ 2147483647 w 459"/>
                <a:gd name="T103" fmla="*/ 2147483647 h 245"/>
                <a:gd name="T104" fmla="*/ 2147483647 w 459"/>
                <a:gd name="T105" fmla="*/ 2147483647 h 245"/>
                <a:gd name="T106" fmla="*/ 2147483647 w 459"/>
                <a:gd name="T107" fmla="*/ 2147483647 h 245"/>
                <a:gd name="T108" fmla="*/ 2147483647 w 459"/>
                <a:gd name="T109" fmla="*/ 2147483647 h 245"/>
                <a:gd name="T110" fmla="*/ 2147483647 w 459"/>
                <a:gd name="T111" fmla="*/ 2147483647 h 245"/>
                <a:gd name="T112" fmla="*/ 2147483647 w 459"/>
                <a:gd name="T113" fmla="*/ 2147483647 h 245"/>
                <a:gd name="T114" fmla="*/ 2147483647 w 459"/>
                <a:gd name="T115" fmla="*/ 2147483647 h 245"/>
                <a:gd name="T116" fmla="*/ 2147483647 w 459"/>
                <a:gd name="T117" fmla="*/ 2147483647 h 245"/>
                <a:gd name="T118" fmla="*/ 2147483647 w 459"/>
                <a:gd name="T119" fmla="*/ 2147483647 h 2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9"/>
                <a:gd name="T181" fmla="*/ 0 h 245"/>
                <a:gd name="T182" fmla="*/ 459 w 459"/>
                <a:gd name="T183" fmla="*/ 245 h 24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9" h="245">
                  <a:moveTo>
                    <a:pt x="338" y="0"/>
                  </a:moveTo>
                  <a:lnTo>
                    <a:pt x="338" y="0"/>
                  </a:lnTo>
                  <a:lnTo>
                    <a:pt x="334" y="1"/>
                  </a:lnTo>
                  <a:lnTo>
                    <a:pt x="325" y="5"/>
                  </a:lnTo>
                  <a:lnTo>
                    <a:pt x="322" y="8"/>
                  </a:lnTo>
                  <a:lnTo>
                    <a:pt x="317" y="16"/>
                  </a:lnTo>
                  <a:lnTo>
                    <a:pt x="315" y="16"/>
                  </a:lnTo>
                  <a:lnTo>
                    <a:pt x="308" y="17"/>
                  </a:lnTo>
                  <a:lnTo>
                    <a:pt x="300" y="16"/>
                  </a:lnTo>
                  <a:lnTo>
                    <a:pt x="292" y="19"/>
                  </a:lnTo>
                  <a:lnTo>
                    <a:pt x="286" y="23"/>
                  </a:lnTo>
                  <a:lnTo>
                    <a:pt x="280" y="29"/>
                  </a:lnTo>
                  <a:lnTo>
                    <a:pt x="279" y="32"/>
                  </a:lnTo>
                  <a:lnTo>
                    <a:pt x="279" y="35"/>
                  </a:lnTo>
                  <a:lnTo>
                    <a:pt x="279" y="36"/>
                  </a:lnTo>
                  <a:lnTo>
                    <a:pt x="279" y="43"/>
                  </a:lnTo>
                  <a:lnTo>
                    <a:pt x="275" y="50"/>
                  </a:lnTo>
                  <a:lnTo>
                    <a:pt x="275" y="51"/>
                  </a:lnTo>
                  <a:lnTo>
                    <a:pt x="273" y="51"/>
                  </a:lnTo>
                  <a:lnTo>
                    <a:pt x="272" y="52"/>
                  </a:lnTo>
                  <a:lnTo>
                    <a:pt x="234" y="51"/>
                  </a:lnTo>
                  <a:lnTo>
                    <a:pt x="233" y="51"/>
                  </a:lnTo>
                  <a:lnTo>
                    <a:pt x="232" y="51"/>
                  </a:lnTo>
                  <a:lnTo>
                    <a:pt x="230" y="51"/>
                  </a:lnTo>
                  <a:lnTo>
                    <a:pt x="230" y="50"/>
                  </a:lnTo>
                  <a:lnTo>
                    <a:pt x="229" y="50"/>
                  </a:lnTo>
                  <a:lnTo>
                    <a:pt x="228" y="48"/>
                  </a:lnTo>
                  <a:lnTo>
                    <a:pt x="225" y="43"/>
                  </a:lnTo>
                  <a:lnTo>
                    <a:pt x="221" y="40"/>
                  </a:lnTo>
                  <a:lnTo>
                    <a:pt x="216" y="38"/>
                  </a:lnTo>
                  <a:lnTo>
                    <a:pt x="212" y="36"/>
                  </a:lnTo>
                  <a:lnTo>
                    <a:pt x="207" y="38"/>
                  </a:lnTo>
                  <a:lnTo>
                    <a:pt x="205" y="38"/>
                  </a:lnTo>
                  <a:lnTo>
                    <a:pt x="202" y="39"/>
                  </a:lnTo>
                  <a:lnTo>
                    <a:pt x="199" y="39"/>
                  </a:lnTo>
                  <a:lnTo>
                    <a:pt x="197" y="39"/>
                  </a:lnTo>
                  <a:lnTo>
                    <a:pt x="193" y="39"/>
                  </a:lnTo>
                  <a:lnTo>
                    <a:pt x="189" y="40"/>
                  </a:lnTo>
                  <a:lnTo>
                    <a:pt x="186" y="43"/>
                  </a:lnTo>
                  <a:lnTo>
                    <a:pt x="183" y="46"/>
                  </a:lnTo>
                  <a:lnTo>
                    <a:pt x="181" y="50"/>
                  </a:lnTo>
                  <a:lnTo>
                    <a:pt x="179" y="55"/>
                  </a:lnTo>
                  <a:lnTo>
                    <a:pt x="178" y="56"/>
                  </a:lnTo>
                  <a:lnTo>
                    <a:pt x="178" y="67"/>
                  </a:lnTo>
                  <a:lnTo>
                    <a:pt x="177" y="75"/>
                  </a:lnTo>
                  <a:lnTo>
                    <a:pt x="175" y="79"/>
                  </a:lnTo>
                  <a:lnTo>
                    <a:pt x="171" y="83"/>
                  </a:lnTo>
                  <a:lnTo>
                    <a:pt x="168" y="85"/>
                  </a:lnTo>
                  <a:lnTo>
                    <a:pt x="166" y="87"/>
                  </a:lnTo>
                  <a:lnTo>
                    <a:pt x="162" y="89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46" y="95"/>
                  </a:lnTo>
                  <a:lnTo>
                    <a:pt x="135" y="95"/>
                  </a:lnTo>
                  <a:lnTo>
                    <a:pt x="125" y="98"/>
                  </a:lnTo>
                  <a:lnTo>
                    <a:pt x="117" y="105"/>
                  </a:lnTo>
                  <a:lnTo>
                    <a:pt x="112" y="113"/>
                  </a:lnTo>
                  <a:lnTo>
                    <a:pt x="111" y="113"/>
                  </a:lnTo>
                  <a:lnTo>
                    <a:pt x="111" y="116"/>
                  </a:lnTo>
                  <a:lnTo>
                    <a:pt x="111" y="117"/>
                  </a:lnTo>
                  <a:lnTo>
                    <a:pt x="109" y="125"/>
                  </a:lnTo>
                  <a:lnTo>
                    <a:pt x="108" y="129"/>
                  </a:lnTo>
                  <a:lnTo>
                    <a:pt x="108" y="130"/>
                  </a:lnTo>
                  <a:lnTo>
                    <a:pt x="106" y="132"/>
                  </a:lnTo>
                  <a:lnTo>
                    <a:pt x="104" y="134"/>
                  </a:lnTo>
                  <a:lnTo>
                    <a:pt x="102" y="137"/>
                  </a:lnTo>
                  <a:lnTo>
                    <a:pt x="100" y="140"/>
                  </a:lnTo>
                  <a:lnTo>
                    <a:pt x="97" y="140"/>
                  </a:lnTo>
                  <a:lnTo>
                    <a:pt x="88" y="141"/>
                  </a:lnTo>
                  <a:lnTo>
                    <a:pt x="81" y="145"/>
                  </a:lnTo>
                  <a:lnTo>
                    <a:pt x="77" y="148"/>
                  </a:lnTo>
                  <a:lnTo>
                    <a:pt x="74" y="152"/>
                  </a:lnTo>
                  <a:lnTo>
                    <a:pt x="71" y="155"/>
                  </a:lnTo>
                  <a:lnTo>
                    <a:pt x="67" y="157"/>
                  </a:lnTo>
                  <a:lnTo>
                    <a:pt x="67" y="159"/>
                  </a:lnTo>
                  <a:lnTo>
                    <a:pt x="66" y="160"/>
                  </a:lnTo>
                  <a:lnTo>
                    <a:pt x="58" y="163"/>
                  </a:lnTo>
                  <a:lnTo>
                    <a:pt x="50" y="167"/>
                  </a:lnTo>
                  <a:lnTo>
                    <a:pt x="46" y="169"/>
                  </a:lnTo>
                  <a:lnTo>
                    <a:pt x="45" y="171"/>
                  </a:lnTo>
                  <a:lnTo>
                    <a:pt x="40" y="174"/>
                  </a:lnTo>
                  <a:lnTo>
                    <a:pt x="30" y="178"/>
                  </a:lnTo>
                  <a:lnTo>
                    <a:pt x="22" y="183"/>
                  </a:lnTo>
                  <a:lnTo>
                    <a:pt x="20" y="184"/>
                  </a:lnTo>
                  <a:lnTo>
                    <a:pt x="18" y="184"/>
                  </a:lnTo>
                  <a:lnTo>
                    <a:pt x="12" y="186"/>
                  </a:lnTo>
                  <a:lnTo>
                    <a:pt x="5" y="188"/>
                  </a:lnTo>
                  <a:lnTo>
                    <a:pt x="3" y="191"/>
                  </a:lnTo>
                  <a:lnTo>
                    <a:pt x="1" y="192"/>
                  </a:lnTo>
                  <a:lnTo>
                    <a:pt x="1" y="194"/>
                  </a:lnTo>
                  <a:lnTo>
                    <a:pt x="1" y="196"/>
                  </a:lnTo>
                  <a:lnTo>
                    <a:pt x="1" y="211"/>
                  </a:lnTo>
                  <a:lnTo>
                    <a:pt x="1" y="214"/>
                  </a:lnTo>
                  <a:lnTo>
                    <a:pt x="1" y="218"/>
                  </a:lnTo>
                  <a:lnTo>
                    <a:pt x="0" y="222"/>
                  </a:lnTo>
                  <a:lnTo>
                    <a:pt x="1" y="225"/>
                  </a:lnTo>
                  <a:lnTo>
                    <a:pt x="3" y="227"/>
                  </a:lnTo>
                  <a:lnTo>
                    <a:pt x="5" y="231"/>
                  </a:lnTo>
                  <a:lnTo>
                    <a:pt x="11" y="233"/>
                  </a:lnTo>
                  <a:lnTo>
                    <a:pt x="14" y="234"/>
                  </a:lnTo>
                  <a:lnTo>
                    <a:pt x="18" y="234"/>
                  </a:lnTo>
                  <a:lnTo>
                    <a:pt x="19" y="237"/>
                  </a:lnTo>
                  <a:lnTo>
                    <a:pt x="18" y="237"/>
                  </a:lnTo>
                  <a:lnTo>
                    <a:pt x="15" y="242"/>
                  </a:lnTo>
                  <a:lnTo>
                    <a:pt x="16" y="241"/>
                  </a:lnTo>
                  <a:lnTo>
                    <a:pt x="18" y="241"/>
                  </a:lnTo>
                  <a:lnTo>
                    <a:pt x="19" y="244"/>
                  </a:lnTo>
                  <a:lnTo>
                    <a:pt x="18" y="245"/>
                  </a:lnTo>
                  <a:lnTo>
                    <a:pt x="22" y="241"/>
                  </a:lnTo>
                  <a:lnTo>
                    <a:pt x="24" y="238"/>
                  </a:lnTo>
                  <a:lnTo>
                    <a:pt x="24" y="235"/>
                  </a:lnTo>
                  <a:lnTo>
                    <a:pt x="22" y="231"/>
                  </a:lnTo>
                  <a:lnTo>
                    <a:pt x="19" y="230"/>
                  </a:lnTo>
                  <a:lnTo>
                    <a:pt x="15" y="229"/>
                  </a:lnTo>
                  <a:lnTo>
                    <a:pt x="12" y="227"/>
                  </a:lnTo>
                  <a:lnTo>
                    <a:pt x="8" y="226"/>
                  </a:lnTo>
                  <a:lnTo>
                    <a:pt x="7" y="225"/>
                  </a:lnTo>
                  <a:lnTo>
                    <a:pt x="5" y="222"/>
                  </a:lnTo>
                  <a:lnTo>
                    <a:pt x="7" y="219"/>
                  </a:lnTo>
                  <a:lnTo>
                    <a:pt x="7" y="218"/>
                  </a:lnTo>
                  <a:lnTo>
                    <a:pt x="7" y="211"/>
                  </a:lnTo>
                  <a:lnTo>
                    <a:pt x="7" y="195"/>
                  </a:lnTo>
                  <a:lnTo>
                    <a:pt x="7" y="194"/>
                  </a:lnTo>
                  <a:lnTo>
                    <a:pt x="8" y="192"/>
                  </a:lnTo>
                  <a:lnTo>
                    <a:pt x="14" y="191"/>
                  </a:lnTo>
                  <a:lnTo>
                    <a:pt x="18" y="190"/>
                  </a:lnTo>
                  <a:lnTo>
                    <a:pt x="22" y="188"/>
                  </a:lnTo>
                  <a:lnTo>
                    <a:pt x="26" y="187"/>
                  </a:lnTo>
                  <a:lnTo>
                    <a:pt x="34" y="182"/>
                  </a:lnTo>
                  <a:lnTo>
                    <a:pt x="42" y="178"/>
                  </a:lnTo>
                  <a:lnTo>
                    <a:pt x="45" y="176"/>
                  </a:lnTo>
                  <a:lnTo>
                    <a:pt x="47" y="175"/>
                  </a:lnTo>
                  <a:lnTo>
                    <a:pt x="46" y="175"/>
                  </a:lnTo>
                  <a:lnTo>
                    <a:pt x="50" y="174"/>
                  </a:lnTo>
                  <a:lnTo>
                    <a:pt x="53" y="172"/>
                  </a:lnTo>
                  <a:lnTo>
                    <a:pt x="61" y="168"/>
                  </a:lnTo>
                  <a:lnTo>
                    <a:pt x="67" y="164"/>
                  </a:lnTo>
                  <a:lnTo>
                    <a:pt x="71" y="161"/>
                  </a:lnTo>
                  <a:lnTo>
                    <a:pt x="71" y="163"/>
                  </a:lnTo>
                  <a:lnTo>
                    <a:pt x="76" y="157"/>
                  </a:lnTo>
                  <a:lnTo>
                    <a:pt x="77" y="156"/>
                  </a:lnTo>
                  <a:lnTo>
                    <a:pt x="85" y="149"/>
                  </a:lnTo>
                  <a:lnTo>
                    <a:pt x="90" y="147"/>
                  </a:lnTo>
                  <a:lnTo>
                    <a:pt x="97" y="145"/>
                  </a:lnTo>
                  <a:lnTo>
                    <a:pt x="100" y="145"/>
                  </a:lnTo>
                  <a:lnTo>
                    <a:pt x="102" y="144"/>
                  </a:lnTo>
                  <a:lnTo>
                    <a:pt x="105" y="143"/>
                  </a:lnTo>
                  <a:lnTo>
                    <a:pt x="106" y="140"/>
                  </a:lnTo>
                  <a:lnTo>
                    <a:pt x="111" y="136"/>
                  </a:lnTo>
                  <a:lnTo>
                    <a:pt x="112" y="134"/>
                  </a:lnTo>
                  <a:lnTo>
                    <a:pt x="113" y="130"/>
                  </a:lnTo>
                  <a:lnTo>
                    <a:pt x="112" y="132"/>
                  </a:lnTo>
                  <a:lnTo>
                    <a:pt x="115" y="126"/>
                  </a:lnTo>
                  <a:lnTo>
                    <a:pt x="116" y="118"/>
                  </a:lnTo>
                  <a:lnTo>
                    <a:pt x="116" y="116"/>
                  </a:lnTo>
                  <a:lnTo>
                    <a:pt x="116" y="114"/>
                  </a:lnTo>
                  <a:lnTo>
                    <a:pt x="121" y="108"/>
                  </a:lnTo>
                  <a:lnTo>
                    <a:pt x="128" y="104"/>
                  </a:lnTo>
                  <a:lnTo>
                    <a:pt x="136" y="101"/>
                  </a:lnTo>
                  <a:lnTo>
                    <a:pt x="146" y="101"/>
                  </a:lnTo>
                  <a:lnTo>
                    <a:pt x="147" y="101"/>
                  </a:lnTo>
                  <a:lnTo>
                    <a:pt x="150" y="101"/>
                  </a:lnTo>
                  <a:lnTo>
                    <a:pt x="151" y="101"/>
                  </a:lnTo>
                  <a:lnTo>
                    <a:pt x="158" y="95"/>
                  </a:lnTo>
                  <a:lnTo>
                    <a:pt x="163" y="94"/>
                  </a:lnTo>
                  <a:lnTo>
                    <a:pt x="167" y="91"/>
                  </a:lnTo>
                  <a:lnTo>
                    <a:pt x="172" y="89"/>
                  </a:lnTo>
                  <a:lnTo>
                    <a:pt x="174" y="89"/>
                  </a:lnTo>
                  <a:lnTo>
                    <a:pt x="175" y="86"/>
                  </a:lnTo>
                  <a:lnTo>
                    <a:pt x="179" y="82"/>
                  </a:lnTo>
                  <a:lnTo>
                    <a:pt x="181" y="79"/>
                  </a:lnTo>
                  <a:lnTo>
                    <a:pt x="182" y="75"/>
                  </a:lnTo>
                  <a:lnTo>
                    <a:pt x="183" y="67"/>
                  </a:lnTo>
                  <a:lnTo>
                    <a:pt x="183" y="58"/>
                  </a:lnTo>
                  <a:lnTo>
                    <a:pt x="185" y="56"/>
                  </a:lnTo>
                  <a:lnTo>
                    <a:pt x="186" y="52"/>
                  </a:lnTo>
                  <a:lnTo>
                    <a:pt x="190" y="47"/>
                  </a:lnTo>
                  <a:lnTo>
                    <a:pt x="195" y="44"/>
                  </a:lnTo>
                  <a:lnTo>
                    <a:pt x="198" y="44"/>
                  </a:lnTo>
                  <a:lnTo>
                    <a:pt x="203" y="44"/>
                  </a:lnTo>
                  <a:lnTo>
                    <a:pt x="207" y="43"/>
                  </a:lnTo>
                  <a:lnTo>
                    <a:pt x="212" y="42"/>
                  </a:lnTo>
                  <a:lnTo>
                    <a:pt x="218" y="46"/>
                  </a:lnTo>
                  <a:lnTo>
                    <a:pt x="224" y="51"/>
                  </a:lnTo>
                  <a:lnTo>
                    <a:pt x="225" y="52"/>
                  </a:lnTo>
                  <a:lnTo>
                    <a:pt x="228" y="54"/>
                  </a:lnTo>
                  <a:lnTo>
                    <a:pt x="232" y="56"/>
                  </a:lnTo>
                  <a:lnTo>
                    <a:pt x="230" y="55"/>
                  </a:lnTo>
                  <a:lnTo>
                    <a:pt x="234" y="56"/>
                  </a:lnTo>
                  <a:lnTo>
                    <a:pt x="272" y="58"/>
                  </a:lnTo>
                  <a:lnTo>
                    <a:pt x="276" y="56"/>
                  </a:lnTo>
                  <a:lnTo>
                    <a:pt x="279" y="54"/>
                  </a:lnTo>
                  <a:lnTo>
                    <a:pt x="283" y="46"/>
                  </a:lnTo>
                  <a:lnTo>
                    <a:pt x="284" y="36"/>
                  </a:lnTo>
                  <a:lnTo>
                    <a:pt x="284" y="33"/>
                  </a:lnTo>
                  <a:lnTo>
                    <a:pt x="284" y="32"/>
                  </a:lnTo>
                  <a:lnTo>
                    <a:pt x="290" y="27"/>
                  </a:lnTo>
                  <a:lnTo>
                    <a:pt x="295" y="24"/>
                  </a:lnTo>
                  <a:lnTo>
                    <a:pt x="300" y="21"/>
                  </a:lnTo>
                  <a:lnTo>
                    <a:pt x="307" y="23"/>
                  </a:lnTo>
                  <a:lnTo>
                    <a:pt x="318" y="21"/>
                  </a:lnTo>
                  <a:lnTo>
                    <a:pt x="319" y="21"/>
                  </a:lnTo>
                  <a:lnTo>
                    <a:pt x="319" y="20"/>
                  </a:lnTo>
                  <a:lnTo>
                    <a:pt x="322" y="17"/>
                  </a:lnTo>
                  <a:lnTo>
                    <a:pt x="326" y="12"/>
                  </a:lnTo>
                  <a:lnTo>
                    <a:pt x="327" y="11"/>
                  </a:lnTo>
                  <a:lnTo>
                    <a:pt x="335" y="7"/>
                  </a:lnTo>
                  <a:lnTo>
                    <a:pt x="339" y="5"/>
                  </a:lnTo>
                  <a:lnTo>
                    <a:pt x="341" y="5"/>
                  </a:lnTo>
                  <a:lnTo>
                    <a:pt x="348" y="12"/>
                  </a:lnTo>
                  <a:lnTo>
                    <a:pt x="350" y="15"/>
                  </a:lnTo>
                  <a:lnTo>
                    <a:pt x="352" y="19"/>
                  </a:lnTo>
                  <a:lnTo>
                    <a:pt x="352" y="21"/>
                  </a:lnTo>
                  <a:lnTo>
                    <a:pt x="352" y="25"/>
                  </a:lnTo>
                  <a:lnTo>
                    <a:pt x="352" y="31"/>
                  </a:lnTo>
                  <a:lnTo>
                    <a:pt x="352" y="38"/>
                  </a:lnTo>
                  <a:lnTo>
                    <a:pt x="350" y="58"/>
                  </a:lnTo>
                  <a:lnTo>
                    <a:pt x="350" y="70"/>
                  </a:lnTo>
                  <a:lnTo>
                    <a:pt x="353" y="81"/>
                  </a:lnTo>
                  <a:lnTo>
                    <a:pt x="354" y="87"/>
                  </a:lnTo>
                  <a:lnTo>
                    <a:pt x="356" y="95"/>
                  </a:lnTo>
                  <a:lnTo>
                    <a:pt x="356" y="101"/>
                  </a:lnTo>
                  <a:lnTo>
                    <a:pt x="356" y="99"/>
                  </a:lnTo>
                  <a:lnTo>
                    <a:pt x="356" y="104"/>
                  </a:lnTo>
                  <a:lnTo>
                    <a:pt x="357" y="106"/>
                  </a:lnTo>
                  <a:lnTo>
                    <a:pt x="361" y="110"/>
                  </a:lnTo>
                  <a:lnTo>
                    <a:pt x="362" y="110"/>
                  </a:lnTo>
                  <a:lnTo>
                    <a:pt x="365" y="112"/>
                  </a:lnTo>
                  <a:lnTo>
                    <a:pt x="369" y="113"/>
                  </a:lnTo>
                  <a:lnTo>
                    <a:pt x="374" y="114"/>
                  </a:lnTo>
                  <a:lnTo>
                    <a:pt x="380" y="113"/>
                  </a:lnTo>
                  <a:lnTo>
                    <a:pt x="384" y="112"/>
                  </a:lnTo>
                  <a:lnTo>
                    <a:pt x="388" y="109"/>
                  </a:lnTo>
                  <a:lnTo>
                    <a:pt x="388" y="110"/>
                  </a:lnTo>
                  <a:lnTo>
                    <a:pt x="393" y="106"/>
                  </a:lnTo>
                  <a:lnTo>
                    <a:pt x="392" y="108"/>
                  </a:lnTo>
                  <a:lnTo>
                    <a:pt x="395" y="106"/>
                  </a:lnTo>
                  <a:lnTo>
                    <a:pt x="397" y="106"/>
                  </a:lnTo>
                  <a:lnTo>
                    <a:pt x="400" y="108"/>
                  </a:lnTo>
                  <a:lnTo>
                    <a:pt x="403" y="109"/>
                  </a:lnTo>
                  <a:lnTo>
                    <a:pt x="407" y="113"/>
                  </a:lnTo>
                  <a:lnTo>
                    <a:pt x="411" y="116"/>
                  </a:lnTo>
                  <a:lnTo>
                    <a:pt x="416" y="117"/>
                  </a:lnTo>
                  <a:lnTo>
                    <a:pt x="422" y="118"/>
                  </a:lnTo>
                  <a:lnTo>
                    <a:pt x="436" y="118"/>
                  </a:lnTo>
                  <a:lnTo>
                    <a:pt x="446" y="120"/>
                  </a:lnTo>
                  <a:lnTo>
                    <a:pt x="450" y="121"/>
                  </a:lnTo>
                  <a:lnTo>
                    <a:pt x="453" y="125"/>
                  </a:lnTo>
                  <a:lnTo>
                    <a:pt x="454" y="128"/>
                  </a:lnTo>
                  <a:lnTo>
                    <a:pt x="453" y="129"/>
                  </a:lnTo>
                  <a:lnTo>
                    <a:pt x="451" y="130"/>
                  </a:lnTo>
                  <a:lnTo>
                    <a:pt x="450" y="132"/>
                  </a:lnTo>
                  <a:lnTo>
                    <a:pt x="447" y="134"/>
                  </a:lnTo>
                  <a:lnTo>
                    <a:pt x="446" y="137"/>
                  </a:lnTo>
                  <a:lnTo>
                    <a:pt x="443" y="139"/>
                  </a:lnTo>
                  <a:lnTo>
                    <a:pt x="434" y="147"/>
                  </a:lnTo>
                  <a:lnTo>
                    <a:pt x="423" y="152"/>
                  </a:lnTo>
                  <a:lnTo>
                    <a:pt x="420" y="155"/>
                  </a:lnTo>
                  <a:lnTo>
                    <a:pt x="419" y="157"/>
                  </a:lnTo>
                  <a:lnTo>
                    <a:pt x="418" y="163"/>
                  </a:lnTo>
                  <a:lnTo>
                    <a:pt x="416" y="164"/>
                  </a:lnTo>
                  <a:lnTo>
                    <a:pt x="416" y="165"/>
                  </a:lnTo>
                  <a:lnTo>
                    <a:pt x="415" y="169"/>
                  </a:lnTo>
                  <a:lnTo>
                    <a:pt x="416" y="175"/>
                  </a:lnTo>
                  <a:lnTo>
                    <a:pt x="418" y="180"/>
                  </a:lnTo>
                  <a:lnTo>
                    <a:pt x="419" y="183"/>
                  </a:lnTo>
                  <a:lnTo>
                    <a:pt x="420" y="192"/>
                  </a:lnTo>
                  <a:lnTo>
                    <a:pt x="422" y="195"/>
                  </a:lnTo>
                  <a:lnTo>
                    <a:pt x="424" y="199"/>
                  </a:lnTo>
                  <a:lnTo>
                    <a:pt x="424" y="198"/>
                  </a:lnTo>
                  <a:lnTo>
                    <a:pt x="426" y="202"/>
                  </a:lnTo>
                  <a:lnTo>
                    <a:pt x="426" y="206"/>
                  </a:lnTo>
                  <a:lnTo>
                    <a:pt x="426" y="210"/>
                  </a:lnTo>
                  <a:lnTo>
                    <a:pt x="423" y="214"/>
                  </a:lnTo>
                  <a:lnTo>
                    <a:pt x="405" y="213"/>
                  </a:lnTo>
                  <a:lnTo>
                    <a:pt x="388" y="214"/>
                  </a:lnTo>
                  <a:lnTo>
                    <a:pt x="379" y="215"/>
                  </a:lnTo>
                  <a:lnTo>
                    <a:pt x="369" y="214"/>
                  </a:lnTo>
                  <a:lnTo>
                    <a:pt x="365" y="211"/>
                  </a:lnTo>
                  <a:lnTo>
                    <a:pt x="360" y="210"/>
                  </a:lnTo>
                  <a:lnTo>
                    <a:pt x="352" y="210"/>
                  </a:lnTo>
                  <a:lnTo>
                    <a:pt x="349" y="210"/>
                  </a:lnTo>
                  <a:lnTo>
                    <a:pt x="346" y="211"/>
                  </a:lnTo>
                  <a:lnTo>
                    <a:pt x="342" y="213"/>
                  </a:lnTo>
                  <a:lnTo>
                    <a:pt x="341" y="215"/>
                  </a:lnTo>
                  <a:lnTo>
                    <a:pt x="339" y="218"/>
                  </a:lnTo>
                  <a:lnTo>
                    <a:pt x="337" y="219"/>
                  </a:lnTo>
                  <a:lnTo>
                    <a:pt x="334" y="221"/>
                  </a:lnTo>
                  <a:lnTo>
                    <a:pt x="331" y="221"/>
                  </a:lnTo>
                  <a:lnTo>
                    <a:pt x="327" y="221"/>
                  </a:lnTo>
                  <a:lnTo>
                    <a:pt x="326" y="222"/>
                  </a:lnTo>
                  <a:lnTo>
                    <a:pt x="322" y="223"/>
                  </a:lnTo>
                  <a:lnTo>
                    <a:pt x="314" y="227"/>
                  </a:lnTo>
                  <a:lnTo>
                    <a:pt x="308" y="230"/>
                  </a:lnTo>
                  <a:lnTo>
                    <a:pt x="307" y="230"/>
                  </a:lnTo>
                  <a:lnTo>
                    <a:pt x="304" y="231"/>
                  </a:lnTo>
                  <a:lnTo>
                    <a:pt x="299" y="233"/>
                  </a:lnTo>
                  <a:lnTo>
                    <a:pt x="294" y="235"/>
                  </a:lnTo>
                  <a:lnTo>
                    <a:pt x="292" y="235"/>
                  </a:lnTo>
                  <a:lnTo>
                    <a:pt x="294" y="237"/>
                  </a:lnTo>
                  <a:lnTo>
                    <a:pt x="295" y="238"/>
                  </a:lnTo>
                  <a:lnTo>
                    <a:pt x="294" y="240"/>
                  </a:lnTo>
                  <a:lnTo>
                    <a:pt x="292" y="241"/>
                  </a:lnTo>
                  <a:lnTo>
                    <a:pt x="294" y="241"/>
                  </a:lnTo>
                  <a:lnTo>
                    <a:pt x="295" y="241"/>
                  </a:lnTo>
                  <a:lnTo>
                    <a:pt x="307" y="235"/>
                  </a:lnTo>
                  <a:lnTo>
                    <a:pt x="310" y="234"/>
                  </a:lnTo>
                  <a:lnTo>
                    <a:pt x="317" y="231"/>
                  </a:lnTo>
                  <a:lnTo>
                    <a:pt x="323" y="229"/>
                  </a:lnTo>
                  <a:lnTo>
                    <a:pt x="327" y="226"/>
                  </a:lnTo>
                  <a:lnTo>
                    <a:pt x="329" y="226"/>
                  </a:lnTo>
                  <a:lnTo>
                    <a:pt x="331" y="226"/>
                  </a:lnTo>
                  <a:lnTo>
                    <a:pt x="335" y="226"/>
                  </a:lnTo>
                  <a:lnTo>
                    <a:pt x="339" y="223"/>
                  </a:lnTo>
                  <a:lnTo>
                    <a:pt x="343" y="221"/>
                  </a:lnTo>
                  <a:lnTo>
                    <a:pt x="345" y="217"/>
                  </a:lnTo>
                  <a:lnTo>
                    <a:pt x="348" y="215"/>
                  </a:lnTo>
                  <a:lnTo>
                    <a:pt x="350" y="215"/>
                  </a:lnTo>
                  <a:lnTo>
                    <a:pt x="352" y="215"/>
                  </a:lnTo>
                  <a:lnTo>
                    <a:pt x="358" y="215"/>
                  </a:lnTo>
                  <a:lnTo>
                    <a:pt x="364" y="217"/>
                  </a:lnTo>
                  <a:lnTo>
                    <a:pt x="366" y="218"/>
                  </a:lnTo>
                  <a:lnTo>
                    <a:pt x="368" y="218"/>
                  </a:lnTo>
                  <a:lnTo>
                    <a:pt x="377" y="221"/>
                  </a:lnTo>
                  <a:lnTo>
                    <a:pt x="388" y="219"/>
                  </a:lnTo>
                  <a:lnTo>
                    <a:pt x="407" y="218"/>
                  </a:lnTo>
                  <a:lnTo>
                    <a:pt x="423" y="219"/>
                  </a:lnTo>
                  <a:lnTo>
                    <a:pt x="426" y="218"/>
                  </a:lnTo>
                  <a:lnTo>
                    <a:pt x="427" y="217"/>
                  </a:lnTo>
                  <a:lnTo>
                    <a:pt x="430" y="211"/>
                  </a:lnTo>
                  <a:lnTo>
                    <a:pt x="431" y="206"/>
                  </a:lnTo>
                  <a:lnTo>
                    <a:pt x="431" y="200"/>
                  </a:lnTo>
                  <a:lnTo>
                    <a:pt x="430" y="199"/>
                  </a:lnTo>
                  <a:lnTo>
                    <a:pt x="428" y="196"/>
                  </a:lnTo>
                  <a:lnTo>
                    <a:pt x="428" y="195"/>
                  </a:lnTo>
                  <a:lnTo>
                    <a:pt x="426" y="191"/>
                  </a:lnTo>
                  <a:lnTo>
                    <a:pt x="424" y="183"/>
                  </a:lnTo>
                  <a:lnTo>
                    <a:pt x="423" y="178"/>
                  </a:lnTo>
                  <a:lnTo>
                    <a:pt x="420" y="174"/>
                  </a:lnTo>
                  <a:lnTo>
                    <a:pt x="420" y="169"/>
                  </a:lnTo>
                  <a:lnTo>
                    <a:pt x="420" y="168"/>
                  </a:lnTo>
                  <a:lnTo>
                    <a:pt x="422" y="168"/>
                  </a:lnTo>
                  <a:lnTo>
                    <a:pt x="420" y="168"/>
                  </a:lnTo>
                  <a:lnTo>
                    <a:pt x="423" y="164"/>
                  </a:lnTo>
                  <a:lnTo>
                    <a:pt x="424" y="157"/>
                  </a:lnTo>
                  <a:lnTo>
                    <a:pt x="436" y="151"/>
                  </a:lnTo>
                  <a:lnTo>
                    <a:pt x="447" y="143"/>
                  </a:lnTo>
                  <a:lnTo>
                    <a:pt x="449" y="141"/>
                  </a:lnTo>
                  <a:lnTo>
                    <a:pt x="453" y="137"/>
                  </a:lnTo>
                  <a:lnTo>
                    <a:pt x="454" y="136"/>
                  </a:lnTo>
                  <a:lnTo>
                    <a:pt x="455" y="134"/>
                  </a:lnTo>
                  <a:lnTo>
                    <a:pt x="454" y="134"/>
                  </a:lnTo>
                  <a:lnTo>
                    <a:pt x="457" y="133"/>
                  </a:lnTo>
                  <a:lnTo>
                    <a:pt x="458" y="132"/>
                  </a:lnTo>
                  <a:lnTo>
                    <a:pt x="459" y="128"/>
                  </a:lnTo>
                  <a:lnTo>
                    <a:pt x="458" y="124"/>
                  </a:lnTo>
                  <a:lnTo>
                    <a:pt x="457" y="120"/>
                  </a:lnTo>
                  <a:lnTo>
                    <a:pt x="454" y="117"/>
                  </a:lnTo>
                  <a:lnTo>
                    <a:pt x="450" y="116"/>
                  </a:lnTo>
                  <a:lnTo>
                    <a:pt x="446" y="114"/>
                  </a:lnTo>
                  <a:lnTo>
                    <a:pt x="438" y="113"/>
                  </a:lnTo>
                  <a:lnTo>
                    <a:pt x="428" y="113"/>
                  </a:lnTo>
                  <a:lnTo>
                    <a:pt x="422" y="113"/>
                  </a:lnTo>
                  <a:lnTo>
                    <a:pt x="414" y="110"/>
                  </a:lnTo>
                  <a:lnTo>
                    <a:pt x="407" y="105"/>
                  </a:lnTo>
                  <a:lnTo>
                    <a:pt x="403" y="102"/>
                  </a:lnTo>
                  <a:lnTo>
                    <a:pt x="399" y="101"/>
                  </a:lnTo>
                  <a:lnTo>
                    <a:pt x="395" y="101"/>
                  </a:lnTo>
                  <a:lnTo>
                    <a:pt x="389" y="102"/>
                  </a:lnTo>
                  <a:lnTo>
                    <a:pt x="387" y="105"/>
                  </a:lnTo>
                  <a:lnTo>
                    <a:pt x="385" y="105"/>
                  </a:lnTo>
                  <a:lnTo>
                    <a:pt x="381" y="108"/>
                  </a:lnTo>
                  <a:lnTo>
                    <a:pt x="379" y="109"/>
                  </a:lnTo>
                  <a:lnTo>
                    <a:pt x="374" y="109"/>
                  </a:lnTo>
                  <a:lnTo>
                    <a:pt x="369" y="108"/>
                  </a:lnTo>
                  <a:lnTo>
                    <a:pt x="368" y="108"/>
                  </a:lnTo>
                  <a:lnTo>
                    <a:pt x="364" y="105"/>
                  </a:lnTo>
                  <a:lnTo>
                    <a:pt x="362" y="102"/>
                  </a:lnTo>
                  <a:lnTo>
                    <a:pt x="361" y="99"/>
                  </a:lnTo>
                  <a:lnTo>
                    <a:pt x="361" y="95"/>
                  </a:lnTo>
                  <a:lnTo>
                    <a:pt x="360" y="87"/>
                  </a:lnTo>
                  <a:lnTo>
                    <a:pt x="357" y="78"/>
                  </a:lnTo>
                  <a:lnTo>
                    <a:pt x="356" y="68"/>
                  </a:lnTo>
                  <a:lnTo>
                    <a:pt x="356" y="59"/>
                  </a:lnTo>
                  <a:lnTo>
                    <a:pt x="357" y="38"/>
                  </a:lnTo>
                  <a:lnTo>
                    <a:pt x="357" y="25"/>
                  </a:lnTo>
                  <a:lnTo>
                    <a:pt x="357" y="21"/>
                  </a:lnTo>
                  <a:lnTo>
                    <a:pt x="357" y="17"/>
                  </a:lnTo>
                  <a:lnTo>
                    <a:pt x="354" y="12"/>
                  </a:lnTo>
                  <a:lnTo>
                    <a:pt x="352" y="8"/>
                  </a:lnTo>
                  <a:lnTo>
                    <a:pt x="349" y="4"/>
                  </a:lnTo>
                  <a:lnTo>
                    <a:pt x="343" y="1"/>
                  </a:lnTo>
                  <a:lnTo>
                    <a:pt x="341" y="0"/>
                  </a:lnTo>
                  <a:lnTo>
                    <a:pt x="338" y="0"/>
                  </a:lnTo>
                  <a:close/>
                  <a:moveTo>
                    <a:pt x="228" y="55"/>
                  </a:moveTo>
                  <a:lnTo>
                    <a:pt x="228" y="55"/>
                  </a:lnTo>
                  <a:lnTo>
                    <a:pt x="228" y="54"/>
                  </a:lnTo>
                  <a:lnTo>
                    <a:pt x="228" y="55"/>
                  </a:lnTo>
                  <a:close/>
                  <a:moveTo>
                    <a:pt x="81" y="145"/>
                  </a:moveTo>
                  <a:lnTo>
                    <a:pt x="81" y="145"/>
                  </a:lnTo>
                  <a:close/>
                  <a:moveTo>
                    <a:pt x="322" y="223"/>
                  </a:moveTo>
                  <a:lnTo>
                    <a:pt x="322" y="22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70" name="Freeform 10"/>
            <p:cNvSpPr>
              <a:spLocks/>
            </p:cNvSpPr>
            <p:nvPr/>
          </p:nvSpPr>
          <p:spPr bwMode="auto">
            <a:xfrm>
              <a:off x="4450865" y="3400161"/>
              <a:ext cx="47644" cy="39327"/>
            </a:xfrm>
            <a:custGeom>
              <a:avLst/>
              <a:gdLst>
                <a:gd name="T0" fmla="*/ 2147483647 w 22"/>
                <a:gd name="T1" fmla="*/ 0 h 18"/>
                <a:gd name="T2" fmla="*/ 2147483647 w 22"/>
                <a:gd name="T3" fmla="*/ 2147483647 h 18"/>
                <a:gd name="T4" fmla="*/ 2147483647 w 22"/>
                <a:gd name="T5" fmla="*/ 2147483647 h 18"/>
                <a:gd name="T6" fmla="*/ 2147483647 w 22"/>
                <a:gd name="T7" fmla="*/ 2147483647 h 18"/>
                <a:gd name="T8" fmla="*/ 2147483647 w 22"/>
                <a:gd name="T9" fmla="*/ 2147483647 h 18"/>
                <a:gd name="T10" fmla="*/ 2147483647 w 22"/>
                <a:gd name="T11" fmla="*/ 2147483647 h 18"/>
                <a:gd name="T12" fmla="*/ 2147483647 w 22"/>
                <a:gd name="T13" fmla="*/ 2147483647 h 18"/>
                <a:gd name="T14" fmla="*/ 2147483647 w 22"/>
                <a:gd name="T15" fmla="*/ 2147483647 h 18"/>
                <a:gd name="T16" fmla="*/ 2147483647 w 22"/>
                <a:gd name="T17" fmla="*/ 2147483647 h 18"/>
                <a:gd name="T18" fmla="*/ 2147483647 w 22"/>
                <a:gd name="T19" fmla="*/ 2147483647 h 18"/>
                <a:gd name="T20" fmla="*/ 0 w 22"/>
                <a:gd name="T21" fmla="*/ 2147483647 h 18"/>
                <a:gd name="T22" fmla="*/ 0 w 22"/>
                <a:gd name="T23" fmla="*/ 2147483647 h 18"/>
                <a:gd name="T24" fmla="*/ 2147483647 w 22"/>
                <a:gd name="T25" fmla="*/ 2147483647 h 18"/>
                <a:gd name="T26" fmla="*/ 2147483647 w 22"/>
                <a:gd name="T27" fmla="*/ 2147483647 h 18"/>
                <a:gd name="T28" fmla="*/ 2147483647 w 22"/>
                <a:gd name="T29" fmla="*/ 2147483647 h 18"/>
                <a:gd name="T30" fmla="*/ 2147483647 w 22"/>
                <a:gd name="T31" fmla="*/ 2147483647 h 18"/>
                <a:gd name="T32" fmla="*/ 2147483647 w 22"/>
                <a:gd name="T33" fmla="*/ 2147483647 h 18"/>
                <a:gd name="T34" fmla="*/ 2147483647 w 22"/>
                <a:gd name="T35" fmla="*/ 2147483647 h 18"/>
                <a:gd name="T36" fmla="*/ 2147483647 w 22"/>
                <a:gd name="T37" fmla="*/ 2147483647 h 18"/>
                <a:gd name="T38" fmla="*/ 2147483647 w 22"/>
                <a:gd name="T39" fmla="*/ 2147483647 h 18"/>
                <a:gd name="T40" fmla="*/ 2147483647 w 22"/>
                <a:gd name="T41" fmla="*/ 2147483647 h 18"/>
                <a:gd name="T42" fmla="*/ 2147483647 w 22"/>
                <a:gd name="T43" fmla="*/ 2147483647 h 18"/>
                <a:gd name="T44" fmla="*/ 2147483647 w 22"/>
                <a:gd name="T45" fmla="*/ 2147483647 h 18"/>
                <a:gd name="T46" fmla="*/ 2147483647 w 22"/>
                <a:gd name="T47" fmla="*/ 2147483647 h 18"/>
                <a:gd name="T48" fmla="*/ 2147483647 w 22"/>
                <a:gd name="T49" fmla="*/ 2147483647 h 18"/>
                <a:gd name="T50" fmla="*/ 2147483647 w 22"/>
                <a:gd name="T51" fmla="*/ 0 h 18"/>
                <a:gd name="T52" fmla="*/ 2147483647 w 22"/>
                <a:gd name="T53" fmla="*/ 0 h 18"/>
                <a:gd name="T54" fmla="*/ 2147483647 w 22"/>
                <a:gd name="T55" fmla="*/ 0 h 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"/>
                <a:gd name="T85" fmla="*/ 0 h 18"/>
                <a:gd name="T86" fmla="*/ 22 w 22"/>
                <a:gd name="T87" fmla="*/ 18 h 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" h="18">
                  <a:moveTo>
                    <a:pt x="19" y="0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3" y="18"/>
                  </a:lnTo>
                  <a:lnTo>
                    <a:pt x="14" y="11"/>
                  </a:lnTo>
                  <a:lnTo>
                    <a:pt x="19" y="7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71" name="Freeform 11"/>
            <p:cNvSpPr>
              <a:spLocks/>
            </p:cNvSpPr>
            <p:nvPr/>
          </p:nvSpPr>
          <p:spPr bwMode="auto">
            <a:xfrm>
              <a:off x="4180161" y="3413270"/>
              <a:ext cx="303189" cy="89577"/>
            </a:xfrm>
            <a:custGeom>
              <a:avLst/>
              <a:gdLst>
                <a:gd name="T0" fmla="*/ 2147483647 w 140"/>
                <a:gd name="T1" fmla="*/ 0 h 41"/>
                <a:gd name="T2" fmla="*/ 2147483647 w 140"/>
                <a:gd name="T3" fmla="*/ 0 h 41"/>
                <a:gd name="T4" fmla="*/ 2147483647 w 140"/>
                <a:gd name="T5" fmla="*/ 0 h 41"/>
                <a:gd name="T6" fmla="*/ 2147483647 w 140"/>
                <a:gd name="T7" fmla="*/ 2147483647 h 41"/>
                <a:gd name="T8" fmla="*/ 2147483647 w 140"/>
                <a:gd name="T9" fmla="*/ 2147483647 h 41"/>
                <a:gd name="T10" fmla="*/ 2147483647 w 140"/>
                <a:gd name="T11" fmla="*/ 2147483647 h 41"/>
                <a:gd name="T12" fmla="*/ 2147483647 w 140"/>
                <a:gd name="T13" fmla="*/ 2147483647 h 41"/>
                <a:gd name="T14" fmla="*/ 2147483647 w 140"/>
                <a:gd name="T15" fmla="*/ 2147483647 h 41"/>
                <a:gd name="T16" fmla="*/ 2147483647 w 140"/>
                <a:gd name="T17" fmla="*/ 2147483647 h 41"/>
                <a:gd name="T18" fmla="*/ 2147483647 w 140"/>
                <a:gd name="T19" fmla="*/ 2147483647 h 41"/>
                <a:gd name="T20" fmla="*/ 2147483647 w 140"/>
                <a:gd name="T21" fmla="*/ 2147483647 h 41"/>
                <a:gd name="T22" fmla="*/ 2147483647 w 140"/>
                <a:gd name="T23" fmla="*/ 2147483647 h 41"/>
                <a:gd name="T24" fmla="*/ 2147483647 w 140"/>
                <a:gd name="T25" fmla="*/ 2147483647 h 41"/>
                <a:gd name="T26" fmla="*/ 2147483647 w 140"/>
                <a:gd name="T27" fmla="*/ 2147483647 h 41"/>
                <a:gd name="T28" fmla="*/ 2147483647 w 140"/>
                <a:gd name="T29" fmla="*/ 2147483647 h 41"/>
                <a:gd name="T30" fmla="*/ 2147483647 w 140"/>
                <a:gd name="T31" fmla="*/ 2147483647 h 41"/>
                <a:gd name="T32" fmla="*/ 2147483647 w 140"/>
                <a:gd name="T33" fmla="*/ 2147483647 h 41"/>
                <a:gd name="T34" fmla="*/ 2147483647 w 140"/>
                <a:gd name="T35" fmla="*/ 2147483647 h 41"/>
                <a:gd name="T36" fmla="*/ 2147483647 w 140"/>
                <a:gd name="T37" fmla="*/ 2147483647 h 41"/>
                <a:gd name="T38" fmla="*/ 2147483647 w 140"/>
                <a:gd name="T39" fmla="*/ 2147483647 h 41"/>
                <a:gd name="T40" fmla="*/ 0 w 140"/>
                <a:gd name="T41" fmla="*/ 2147483647 h 41"/>
                <a:gd name="T42" fmla="*/ 2147483647 w 140"/>
                <a:gd name="T43" fmla="*/ 2147483647 h 41"/>
                <a:gd name="T44" fmla="*/ 2147483647 w 140"/>
                <a:gd name="T45" fmla="*/ 2147483647 h 41"/>
                <a:gd name="T46" fmla="*/ 2147483647 w 140"/>
                <a:gd name="T47" fmla="*/ 2147483647 h 41"/>
                <a:gd name="T48" fmla="*/ 2147483647 w 140"/>
                <a:gd name="T49" fmla="*/ 2147483647 h 41"/>
                <a:gd name="T50" fmla="*/ 2147483647 w 140"/>
                <a:gd name="T51" fmla="*/ 2147483647 h 41"/>
                <a:gd name="T52" fmla="*/ 2147483647 w 140"/>
                <a:gd name="T53" fmla="*/ 2147483647 h 41"/>
                <a:gd name="T54" fmla="*/ 2147483647 w 140"/>
                <a:gd name="T55" fmla="*/ 2147483647 h 41"/>
                <a:gd name="T56" fmla="*/ 2147483647 w 140"/>
                <a:gd name="T57" fmla="*/ 2147483647 h 41"/>
                <a:gd name="T58" fmla="*/ 2147483647 w 140"/>
                <a:gd name="T59" fmla="*/ 2147483647 h 41"/>
                <a:gd name="T60" fmla="*/ 2147483647 w 140"/>
                <a:gd name="T61" fmla="*/ 2147483647 h 41"/>
                <a:gd name="T62" fmla="*/ 2147483647 w 140"/>
                <a:gd name="T63" fmla="*/ 2147483647 h 41"/>
                <a:gd name="T64" fmla="*/ 2147483647 w 140"/>
                <a:gd name="T65" fmla="*/ 2147483647 h 41"/>
                <a:gd name="T66" fmla="*/ 2147483647 w 140"/>
                <a:gd name="T67" fmla="*/ 2147483647 h 41"/>
                <a:gd name="T68" fmla="*/ 2147483647 w 140"/>
                <a:gd name="T69" fmla="*/ 2147483647 h 41"/>
                <a:gd name="T70" fmla="*/ 2147483647 w 140"/>
                <a:gd name="T71" fmla="*/ 2147483647 h 41"/>
                <a:gd name="T72" fmla="*/ 2147483647 w 140"/>
                <a:gd name="T73" fmla="*/ 2147483647 h 41"/>
                <a:gd name="T74" fmla="*/ 2147483647 w 140"/>
                <a:gd name="T75" fmla="*/ 2147483647 h 41"/>
                <a:gd name="T76" fmla="*/ 2147483647 w 140"/>
                <a:gd name="T77" fmla="*/ 2147483647 h 41"/>
                <a:gd name="T78" fmla="*/ 2147483647 w 140"/>
                <a:gd name="T79" fmla="*/ 2147483647 h 41"/>
                <a:gd name="T80" fmla="*/ 2147483647 w 140"/>
                <a:gd name="T81" fmla="*/ 0 h 41"/>
                <a:gd name="T82" fmla="*/ 2147483647 w 140"/>
                <a:gd name="T83" fmla="*/ 0 h 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"/>
                <a:gd name="T127" fmla="*/ 0 h 41"/>
                <a:gd name="T128" fmla="*/ 140 w 140"/>
                <a:gd name="T129" fmla="*/ 41 h 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" h="41">
                  <a:moveTo>
                    <a:pt x="136" y="0"/>
                  </a:moveTo>
                  <a:lnTo>
                    <a:pt x="136" y="0"/>
                  </a:lnTo>
                  <a:lnTo>
                    <a:pt x="125" y="6"/>
                  </a:lnTo>
                  <a:lnTo>
                    <a:pt x="125" y="8"/>
                  </a:lnTo>
                  <a:lnTo>
                    <a:pt x="124" y="8"/>
                  </a:lnTo>
                  <a:lnTo>
                    <a:pt x="123" y="8"/>
                  </a:lnTo>
                  <a:lnTo>
                    <a:pt x="116" y="9"/>
                  </a:lnTo>
                  <a:lnTo>
                    <a:pt x="109" y="10"/>
                  </a:lnTo>
                  <a:lnTo>
                    <a:pt x="103" y="13"/>
                  </a:lnTo>
                  <a:lnTo>
                    <a:pt x="97" y="17"/>
                  </a:lnTo>
                  <a:lnTo>
                    <a:pt x="88" y="25"/>
                  </a:lnTo>
                  <a:lnTo>
                    <a:pt x="85" y="26"/>
                  </a:lnTo>
                  <a:lnTo>
                    <a:pt x="65" y="29"/>
                  </a:lnTo>
                  <a:lnTo>
                    <a:pt x="45" y="29"/>
                  </a:lnTo>
                  <a:lnTo>
                    <a:pt x="39" y="28"/>
                  </a:lnTo>
                  <a:lnTo>
                    <a:pt x="33" y="25"/>
                  </a:lnTo>
                  <a:lnTo>
                    <a:pt x="23" y="25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9"/>
                  </a:lnTo>
                  <a:lnTo>
                    <a:pt x="10" y="32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2" y="41"/>
                  </a:lnTo>
                  <a:lnTo>
                    <a:pt x="4" y="41"/>
                  </a:lnTo>
                  <a:lnTo>
                    <a:pt x="14" y="36"/>
                  </a:lnTo>
                  <a:lnTo>
                    <a:pt x="18" y="33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31" y="31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66" y="35"/>
                  </a:lnTo>
                  <a:lnTo>
                    <a:pt x="86" y="32"/>
                  </a:lnTo>
                  <a:lnTo>
                    <a:pt x="89" y="31"/>
                  </a:lnTo>
                  <a:lnTo>
                    <a:pt x="92" y="29"/>
                  </a:lnTo>
                  <a:lnTo>
                    <a:pt x="100" y="21"/>
                  </a:lnTo>
                  <a:lnTo>
                    <a:pt x="105" y="18"/>
                  </a:lnTo>
                  <a:lnTo>
                    <a:pt x="111" y="16"/>
                  </a:lnTo>
                  <a:lnTo>
                    <a:pt x="117" y="14"/>
                  </a:lnTo>
                  <a:lnTo>
                    <a:pt x="123" y="13"/>
                  </a:lnTo>
                  <a:lnTo>
                    <a:pt x="127" y="12"/>
                  </a:lnTo>
                  <a:lnTo>
                    <a:pt x="128" y="12"/>
                  </a:lnTo>
                  <a:lnTo>
                    <a:pt x="139" y="5"/>
                  </a:lnTo>
                  <a:lnTo>
                    <a:pt x="140" y="2"/>
                  </a:lnTo>
                  <a:lnTo>
                    <a:pt x="140" y="1"/>
                  </a:lnTo>
                  <a:lnTo>
                    <a:pt x="138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72" name="Freeform 12"/>
            <p:cNvSpPr>
              <a:spLocks/>
            </p:cNvSpPr>
            <p:nvPr/>
          </p:nvSpPr>
          <p:spPr bwMode="auto">
            <a:xfrm>
              <a:off x="5068070" y="3352720"/>
              <a:ext cx="12994" cy="53996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2147483647 h 8"/>
                <a:gd name="T4" fmla="*/ 0 w 6"/>
                <a:gd name="T5" fmla="*/ 2147483647 h 8"/>
                <a:gd name="T6" fmla="*/ 0 w 6"/>
                <a:gd name="T7" fmla="*/ 2147483647 h 8"/>
                <a:gd name="T8" fmla="*/ 0 w 6"/>
                <a:gd name="T9" fmla="*/ 2147483647 h 8"/>
                <a:gd name="T10" fmla="*/ 2147483647 w 6"/>
                <a:gd name="T11" fmla="*/ 2147483647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2147483647 h 8"/>
                <a:gd name="T18" fmla="*/ 2147483647 w 6"/>
                <a:gd name="T19" fmla="*/ 2147483647 h 8"/>
                <a:gd name="T20" fmla="*/ 2147483647 w 6"/>
                <a:gd name="T21" fmla="*/ 2147483647 h 8"/>
                <a:gd name="T22" fmla="*/ 2147483647 w 6"/>
                <a:gd name="T23" fmla="*/ 2147483647 h 8"/>
                <a:gd name="T24" fmla="*/ 2147483647 w 6"/>
                <a:gd name="T25" fmla="*/ 2147483647 h 8"/>
                <a:gd name="T26" fmla="*/ 2147483647 w 6"/>
                <a:gd name="T27" fmla="*/ 2147483647 h 8"/>
                <a:gd name="T28" fmla="*/ 2147483647 w 6"/>
                <a:gd name="T29" fmla="*/ 2147483647 h 8"/>
                <a:gd name="T30" fmla="*/ 2147483647 w 6"/>
                <a:gd name="T31" fmla="*/ 2147483647 h 8"/>
                <a:gd name="T32" fmla="*/ 2147483647 w 6"/>
                <a:gd name="T33" fmla="*/ 2147483647 h 8"/>
                <a:gd name="T34" fmla="*/ 2147483647 w 6"/>
                <a:gd name="T35" fmla="*/ 2147483647 h 8"/>
                <a:gd name="T36" fmla="*/ 2147483647 w 6"/>
                <a:gd name="T37" fmla="*/ 2147483647 h 8"/>
                <a:gd name="T38" fmla="*/ 2147483647 w 6"/>
                <a:gd name="T39" fmla="*/ 2147483647 h 8"/>
                <a:gd name="T40" fmla="*/ 2147483647 w 6"/>
                <a:gd name="T41" fmla="*/ 2147483647 h 8"/>
                <a:gd name="T42" fmla="*/ 2147483647 w 6"/>
                <a:gd name="T43" fmla="*/ 2147483647 h 8"/>
                <a:gd name="T44" fmla="*/ 2147483647 w 6"/>
                <a:gd name="T45" fmla="*/ 2147483647 h 8"/>
                <a:gd name="T46" fmla="*/ 2147483647 w 6"/>
                <a:gd name="T47" fmla="*/ 2147483647 h 8"/>
                <a:gd name="T48" fmla="*/ 2147483647 w 6"/>
                <a:gd name="T49" fmla="*/ 2147483647 h 8"/>
                <a:gd name="T50" fmla="*/ 2147483647 w 6"/>
                <a:gd name="T51" fmla="*/ 2147483647 h 8"/>
                <a:gd name="T52" fmla="*/ 2147483647 w 6"/>
                <a:gd name="T53" fmla="*/ 2147483647 h 8"/>
                <a:gd name="T54" fmla="*/ 2147483647 w 6"/>
                <a:gd name="T55" fmla="*/ 2147483647 h 8"/>
                <a:gd name="T56" fmla="*/ 2147483647 w 6"/>
                <a:gd name="T57" fmla="*/ 0 h 8"/>
                <a:gd name="T58" fmla="*/ 2147483647 w 6"/>
                <a:gd name="T59" fmla="*/ 0 h 8"/>
                <a:gd name="T60" fmla="*/ 2147483647 w 6"/>
                <a:gd name="T61" fmla="*/ 2147483647 h 8"/>
                <a:gd name="T62" fmla="*/ 2147483647 w 6"/>
                <a:gd name="T63" fmla="*/ 2147483647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"/>
                <a:gd name="T97" fmla="*/ 0 h 8"/>
                <a:gd name="T98" fmla="*/ 6 w 6"/>
                <a:gd name="T99" fmla="*/ 8 h 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" h="8">
                  <a:moveTo>
                    <a:pt x="1" y="2"/>
                  </a:move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73" name="Freeform 13"/>
            <p:cNvSpPr>
              <a:spLocks/>
            </p:cNvSpPr>
            <p:nvPr/>
          </p:nvSpPr>
          <p:spPr bwMode="auto">
            <a:xfrm>
              <a:off x="4920808" y="3492475"/>
              <a:ext cx="158091" cy="196082"/>
            </a:xfrm>
            <a:custGeom>
              <a:avLst/>
              <a:gdLst>
                <a:gd name="T0" fmla="*/ 2147483647 w 73"/>
                <a:gd name="T1" fmla="*/ 2147483647 h 135"/>
                <a:gd name="T2" fmla="*/ 2147483647 w 73"/>
                <a:gd name="T3" fmla="*/ 2147483647 h 135"/>
                <a:gd name="T4" fmla="*/ 2147483647 w 73"/>
                <a:gd name="T5" fmla="*/ 2147483647 h 135"/>
                <a:gd name="T6" fmla="*/ 2147483647 w 73"/>
                <a:gd name="T7" fmla="*/ 2147483647 h 135"/>
                <a:gd name="T8" fmla="*/ 2147483647 w 73"/>
                <a:gd name="T9" fmla="*/ 2147483647 h 135"/>
                <a:gd name="T10" fmla="*/ 2147483647 w 73"/>
                <a:gd name="T11" fmla="*/ 2147483647 h 135"/>
                <a:gd name="T12" fmla="*/ 2147483647 w 73"/>
                <a:gd name="T13" fmla="*/ 2147483647 h 135"/>
                <a:gd name="T14" fmla="*/ 2147483647 w 73"/>
                <a:gd name="T15" fmla="*/ 2147483647 h 135"/>
                <a:gd name="T16" fmla="*/ 2147483647 w 73"/>
                <a:gd name="T17" fmla="*/ 2147483647 h 135"/>
                <a:gd name="T18" fmla="*/ 2147483647 w 73"/>
                <a:gd name="T19" fmla="*/ 2147483647 h 135"/>
                <a:gd name="T20" fmla="*/ 2147483647 w 73"/>
                <a:gd name="T21" fmla="*/ 2147483647 h 135"/>
                <a:gd name="T22" fmla="*/ 2147483647 w 73"/>
                <a:gd name="T23" fmla="*/ 2147483647 h 135"/>
                <a:gd name="T24" fmla="*/ 2147483647 w 73"/>
                <a:gd name="T25" fmla="*/ 2147483647 h 135"/>
                <a:gd name="T26" fmla="*/ 2147483647 w 73"/>
                <a:gd name="T27" fmla="*/ 2147483647 h 135"/>
                <a:gd name="T28" fmla="*/ 2147483647 w 73"/>
                <a:gd name="T29" fmla="*/ 2147483647 h 135"/>
                <a:gd name="T30" fmla="*/ 2147483647 w 73"/>
                <a:gd name="T31" fmla="*/ 2147483647 h 135"/>
                <a:gd name="T32" fmla="*/ 2147483647 w 73"/>
                <a:gd name="T33" fmla="*/ 2147483647 h 135"/>
                <a:gd name="T34" fmla="*/ 2147483647 w 73"/>
                <a:gd name="T35" fmla="*/ 2147483647 h 135"/>
                <a:gd name="T36" fmla="*/ 0 w 73"/>
                <a:gd name="T37" fmla="*/ 2147483647 h 135"/>
                <a:gd name="T38" fmla="*/ 0 w 73"/>
                <a:gd name="T39" fmla="*/ 2147483647 h 135"/>
                <a:gd name="T40" fmla="*/ 0 w 73"/>
                <a:gd name="T41" fmla="*/ 2147483647 h 135"/>
                <a:gd name="T42" fmla="*/ 0 w 73"/>
                <a:gd name="T43" fmla="*/ 2147483647 h 135"/>
                <a:gd name="T44" fmla="*/ 2147483647 w 73"/>
                <a:gd name="T45" fmla="*/ 2147483647 h 135"/>
                <a:gd name="T46" fmla="*/ 2147483647 w 73"/>
                <a:gd name="T47" fmla="*/ 2147483647 h 135"/>
                <a:gd name="T48" fmla="*/ 2147483647 w 73"/>
                <a:gd name="T49" fmla="*/ 2147483647 h 135"/>
                <a:gd name="T50" fmla="*/ 2147483647 w 73"/>
                <a:gd name="T51" fmla="*/ 2147483647 h 135"/>
                <a:gd name="T52" fmla="*/ 2147483647 w 73"/>
                <a:gd name="T53" fmla="*/ 2147483647 h 135"/>
                <a:gd name="T54" fmla="*/ 2147483647 w 73"/>
                <a:gd name="T55" fmla="*/ 2147483647 h 135"/>
                <a:gd name="T56" fmla="*/ 2147483647 w 73"/>
                <a:gd name="T57" fmla="*/ 2147483647 h 135"/>
                <a:gd name="T58" fmla="*/ 2147483647 w 73"/>
                <a:gd name="T59" fmla="*/ 2147483647 h 135"/>
                <a:gd name="T60" fmla="*/ 2147483647 w 73"/>
                <a:gd name="T61" fmla="*/ 2147483647 h 135"/>
                <a:gd name="T62" fmla="*/ 2147483647 w 73"/>
                <a:gd name="T63" fmla="*/ 2147483647 h 135"/>
                <a:gd name="T64" fmla="*/ 2147483647 w 73"/>
                <a:gd name="T65" fmla="*/ 2147483647 h 135"/>
                <a:gd name="T66" fmla="*/ 2147483647 w 73"/>
                <a:gd name="T67" fmla="*/ 2147483647 h 135"/>
                <a:gd name="T68" fmla="*/ 2147483647 w 73"/>
                <a:gd name="T69" fmla="*/ 2147483647 h 135"/>
                <a:gd name="T70" fmla="*/ 2147483647 w 73"/>
                <a:gd name="T71" fmla="*/ 2147483647 h 135"/>
                <a:gd name="T72" fmla="*/ 2147483647 w 73"/>
                <a:gd name="T73" fmla="*/ 2147483647 h 135"/>
                <a:gd name="T74" fmla="*/ 2147483647 w 73"/>
                <a:gd name="T75" fmla="*/ 2147483647 h 135"/>
                <a:gd name="T76" fmla="*/ 2147483647 w 73"/>
                <a:gd name="T77" fmla="*/ 2147483647 h 135"/>
                <a:gd name="T78" fmla="*/ 2147483647 w 73"/>
                <a:gd name="T79" fmla="*/ 2147483647 h 135"/>
                <a:gd name="T80" fmla="*/ 2147483647 w 73"/>
                <a:gd name="T81" fmla="*/ 2147483647 h 135"/>
                <a:gd name="T82" fmla="*/ 2147483647 w 73"/>
                <a:gd name="T83" fmla="*/ 2147483647 h 135"/>
                <a:gd name="T84" fmla="*/ 2147483647 w 73"/>
                <a:gd name="T85" fmla="*/ 2147483647 h 135"/>
                <a:gd name="T86" fmla="*/ 2147483647 w 73"/>
                <a:gd name="T87" fmla="*/ 2147483647 h 135"/>
                <a:gd name="T88" fmla="*/ 2147483647 w 73"/>
                <a:gd name="T89" fmla="*/ 2147483647 h 135"/>
                <a:gd name="T90" fmla="*/ 2147483647 w 73"/>
                <a:gd name="T91" fmla="*/ 2147483647 h 135"/>
                <a:gd name="T92" fmla="*/ 2147483647 w 73"/>
                <a:gd name="T93" fmla="*/ 0 h 135"/>
                <a:gd name="T94" fmla="*/ 2147483647 w 73"/>
                <a:gd name="T95" fmla="*/ 214748364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35"/>
                <a:gd name="T146" fmla="*/ 73 w 73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35">
                  <a:moveTo>
                    <a:pt x="68" y="3"/>
                  </a:moveTo>
                  <a:lnTo>
                    <a:pt x="68" y="3"/>
                  </a:lnTo>
                  <a:lnTo>
                    <a:pt x="62" y="13"/>
                  </a:lnTo>
                  <a:lnTo>
                    <a:pt x="57" y="19"/>
                  </a:lnTo>
                  <a:lnTo>
                    <a:pt x="53" y="21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9" y="27"/>
                  </a:lnTo>
                  <a:lnTo>
                    <a:pt x="38" y="33"/>
                  </a:lnTo>
                  <a:lnTo>
                    <a:pt x="38" y="34"/>
                  </a:lnTo>
                  <a:lnTo>
                    <a:pt x="37" y="44"/>
                  </a:lnTo>
                  <a:lnTo>
                    <a:pt x="37" y="56"/>
                  </a:lnTo>
                  <a:lnTo>
                    <a:pt x="39" y="69"/>
                  </a:lnTo>
                  <a:lnTo>
                    <a:pt x="41" y="76"/>
                  </a:lnTo>
                  <a:lnTo>
                    <a:pt x="41" y="77"/>
                  </a:lnTo>
                  <a:lnTo>
                    <a:pt x="41" y="84"/>
                  </a:lnTo>
                  <a:lnTo>
                    <a:pt x="38" y="89"/>
                  </a:lnTo>
                  <a:lnTo>
                    <a:pt x="34" y="93"/>
                  </a:lnTo>
                  <a:lnTo>
                    <a:pt x="16" y="111"/>
                  </a:lnTo>
                  <a:lnTo>
                    <a:pt x="14" y="112"/>
                  </a:lnTo>
                  <a:lnTo>
                    <a:pt x="12" y="115"/>
                  </a:lnTo>
                  <a:lnTo>
                    <a:pt x="7" y="122"/>
                  </a:lnTo>
                  <a:lnTo>
                    <a:pt x="2" y="127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2" y="135"/>
                  </a:lnTo>
                  <a:lnTo>
                    <a:pt x="4" y="135"/>
                  </a:lnTo>
                  <a:lnTo>
                    <a:pt x="6" y="134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11" y="126"/>
                  </a:lnTo>
                  <a:lnTo>
                    <a:pt x="16" y="118"/>
                  </a:lnTo>
                  <a:lnTo>
                    <a:pt x="19" y="115"/>
                  </a:lnTo>
                  <a:lnTo>
                    <a:pt x="38" y="97"/>
                  </a:lnTo>
                  <a:lnTo>
                    <a:pt x="42" y="92"/>
                  </a:lnTo>
                  <a:lnTo>
                    <a:pt x="46" y="85"/>
                  </a:lnTo>
                  <a:lnTo>
                    <a:pt x="46" y="77"/>
                  </a:lnTo>
                  <a:lnTo>
                    <a:pt x="46" y="75"/>
                  </a:lnTo>
                  <a:lnTo>
                    <a:pt x="46" y="70"/>
                  </a:lnTo>
                  <a:lnTo>
                    <a:pt x="45" y="68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43" y="35"/>
                  </a:lnTo>
                  <a:lnTo>
                    <a:pt x="43" y="34"/>
                  </a:lnTo>
                  <a:lnTo>
                    <a:pt x="43" y="30"/>
                  </a:lnTo>
                  <a:lnTo>
                    <a:pt x="46" y="27"/>
                  </a:lnTo>
                  <a:lnTo>
                    <a:pt x="49" y="26"/>
                  </a:lnTo>
                  <a:lnTo>
                    <a:pt x="53" y="26"/>
                  </a:lnTo>
                  <a:lnTo>
                    <a:pt x="60" y="25"/>
                  </a:lnTo>
                  <a:lnTo>
                    <a:pt x="64" y="21"/>
                  </a:lnTo>
                  <a:lnTo>
                    <a:pt x="66" y="17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0"/>
                  </a:lnTo>
                  <a:lnTo>
                    <a:pt x="69" y="2"/>
                  </a:lnTo>
                  <a:lnTo>
                    <a:pt x="68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74" name="Freeform 14"/>
            <p:cNvSpPr>
              <a:spLocks noEditPoints="1"/>
            </p:cNvSpPr>
            <p:nvPr/>
          </p:nvSpPr>
          <p:spPr bwMode="auto">
            <a:xfrm>
              <a:off x="4751888" y="3682003"/>
              <a:ext cx="216564" cy="303691"/>
            </a:xfrm>
            <a:custGeom>
              <a:avLst/>
              <a:gdLst>
                <a:gd name="T0" fmla="*/ 2147483647 w 100"/>
                <a:gd name="T1" fmla="*/ 0 h 139"/>
                <a:gd name="T2" fmla="*/ 2147483647 w 100"/>
                <a:gd name="T3" fmla="*/ 2147483647 h 139"/>
                <a:gd name="T4" fmla="*/ 2147483647 w 100"/>
                <a:gd name="T5" fmla="*/ 2147483647 h 139"/>
                <a:gd name="T6" fmla="*/ 2147483647 w 100"/>
                <a:gd name="T7" fmla="*/ 2147483647 h 139"/>
                <a:gd name="T8" fmla="*/ 2147483647 w 100"/>
                <a:gd name="T9" fmla="*/ 2147483647 h 139"/>
                <a:gd name="T10" fmla="*/ 2147483647 w 100"/>
                <a:gd name="T11" fmla="*/ 2147483647 h 139"/>
                <a:gd name="T12" fmla="*/ 2147483647 w 100"/>
                <a:gd name="T13" fmla="*/ 2147483647 h 139"/>
                <a:gd name="T14" fmla="*/ 2147483647 w 100"/>
                <a:gd name="T15" fmla="*/ 2147483647 h 139"/>
                <a:gd name="T16" fmla="*/ 2147483647 w 100"/>
                <a:gd name="T17" fmla="*/ 2147483647 h 139"/>
                <a:gd name="T18" fmla="*/ 2147483647 w 100"/>
                <a:gd name="T19" fmla="*/ 2147483647 h 139"/>
                <a:gd name="T20" fmla="*/ 2147483647 w 100"/>
                <a:gd name="T21" fmla="*/ 2147483647 h 139"/>
                <a:gd name="T22" fmla="*/ 2147483647 w 100"/>
                <a:gd name="T23" fmla="*/ 2147483647 h 139"/>
                <a:gd name="T24" fmla="*/ 2147483647 w 100"/>
                <a:gd name="T25" fmla="*/ 2147483647 h 139"/>
                <a:gd name="T26" fmla="*/ 2147483647 w 100"/>
                <a:gd name="T27" fmla="*/ 2147483647 h 139"/>
                <a:gd name="T28" fmla="*/ 2147483647 w 100"/>
                <a:gd name="T29" fmla="*/ 2147483647 h 139"/>
                <a:gd name="T30" fmla="*/ 2147483647 w 100"/>
                <a:gd name="T31" fmla="*/ 2147483647 h 139"/>
                <a:gd name="T32" fmla="*/ 2147483647 w 100"/>
                <a:gd name="T33" fmla="*/ 2147483647 h 139"/>
                <a:gd name="T34" fmla="*/ 2147483647 w 100"/>
                <a:gd name="T35" fmla="*/ 2147483647 h 139"/>
                <a:gd name="T36" fmla="*/ 2147483647 w 100"/>
                <a:gd name="T37" fmla="*/ 2147483647 h 139"/>
                <a:gd name="T38" fmla="*/ 2147483647 w 100"/>
                <a:gd name="T39" fmla="*/ 2147483647 h 139"/>
                <a:gd name="T40" fmla="*/ 2147483647 w 100"/>
                <a:gd name="T41" fmla="*/ 2147483647 h 139"/>
                <a:gd name="T42" fmla="*/ 2147483647 w 100"/>
                <a:gd name="T43" fmla="*/ 2147483647 h 139"/>
                <a:gd name="T44" fmla="*/ 2147483647 w 100"/>
                <a:gd name="T45" fmla="*/ 2147483647 h 139"/>
                <a:gd name="T46" fmla="*/ 2147483647 w 100"/>
                <a:gd name="T47" fmla="*/ 2147483647 h 139"/>
                <a:gd name="T48" fmla="*/ 2147483647 w 100"/>
                <a:gd name="T49" fmla="*/ 2147483647 h 139"/>
                <a:gd name="T50" fmla="*/ 2147483647 w 100"/>
                <a:gd name="T51" fmla="*/ 2147483647 h 139"/>
                <a:gd name="T52" fmla="*/ 2147483647 w 100"/>
                <a:gd name="T53" fmla="*/ 2147483647 h 139"/>
                <a:gd name="T54" fmla="*/ 0 w 100"/>
                <a:gd name="T55" fmla="*/ 2147483647 h 139"/>
                <a:gd name="T56" fmla="*/ 0 w 100"/>
                <a:gd name="T57" fmla="*/ 2147483647 h 139"/>
                <a:gd name="T58" fmla="*/ 2147483647 w 100"/>
                <a:gd name="T59" fmla="*/ 2147483647 h 139"/>
                <a:gd name="T60" fmla="*/ 2147483647 w 100"/>
                <a:gd name="T61" fmla="*/ 2147483647 h 139"/>
                <a:gd name="T62" fmla="*/ 2147483647 w 100"/>
                <a:gd name="T63" fmla="*/ 2147483647 h 139"/>
                <a:gd name="T64" fmla="*/ 2147483647 w 100"/>
                <a:gd name="T65" fmla="*/ 2147483647 h 139"/>
                <a:gd name="T66" fmla="*/ 2147483647 w 100"/>
                <a:gd name="T67" fmla="*/ 2147483647 h 139"/>
                <a:gd name="T68" fmla="*/ 2147483647 w 100"/>
                <a:gd name="T69" fmla="*/ 2147483647 h 139"/>
                <a:gd name="T70" fmla="*/ 2147483647 w 100"/>
                <a:gd name="T71" fmla="*/ 2147483647 h 139"/>
                <a:gd name="T72" fmla="*/ 2147483647 w 100"/>
                <a:gd name="T73" fmla="*/ 2147483647 h 139"/>
                <a:gd name="T74" fmla="*/ 2147483647 w 100"/>
                <a:gd name="T75" fmla="*/ 2147483647 h 139"/>
                <a:gd name="T76" fmla="*/ 2147483647 w 100"/>
                <a:gd name="T77" fmla="*/ 2147483647 h 139"/>
                <a:gd name="T78" fmla="*/ 2147483647 w 100"/>
                <a:gd name="T79" fmla="*/ 2147483647 h 139"/>
                <a:gd name="T80" fmla="*/ 2147483647 w 100"/>
                <a:gd name="T81" fmla="*/ 2147483647 h 139"/>
                <a:gd name="T82" fmla="*/ 2147483647 w 100"/>
                <a:gd name="T83" fmla="*/ 2147483647 h 139"/>
                <a:gd name="T84" fmla="*/ 2147483647 w 100"/>
                <a:gd name="T85" fmla="*/ 2147483647 h 139"/>
                <a:gd name="T86" fmla="*/ 2147483647 w 100"/>
                <a:gd name="T87" fmla="*/ 2147483647 h 139"/>
                <a:gd name="T88" fmla="*/ 2147483647 w 100"/>
                <a:gd name="T89" fmla="*/ 2147483647 h 139"/>
                <a:gd name="T90" fmla="*/ 2147483647 w 100"/>
                <a:gd name="T91" fmla="*/ 2147483647 h 139"/>
                <a:gd name="T92" fmla="*/ 2147483647 w 100"/>
                <a:gd name="T93" fmla="*/ 2147483647 h 139"/>
                <a:gd name="T94" fmla="*/ 2147483647 w 100"/>
                <a:gd name="T95" fmla="*/ 2147483647 h 139"/>
                <a:gd name="T96" fmla="*/ 2147483647 w 100"/>
                <a:gd name="T97" fmla="*/ 2147483647 h 139"/>
                <a:gd name="T98" fmla="*/ 2147483647 w 100"/>
                <a:gd name="T99" fmla="*/ 2147483647 h 139"/>
                <a:gd name="T100" fmla="*/ 2147483647 w 100"/>
                <a:gd name="T101" fmla="*/ 2147483647 h 139"/>
                <a:gd name="T102" fmla="*/ 2147483647 w 100"/>
                <a:gd name="T103" fmla="*/ 2147483647 h 139"/>
                <a:gd name="T104" fmla="*/ 2147483647 w 100"/>
                <a:gd name="T105" fmla="*/ 2147483647 h 139"/>
                <a:gd name="T106" fmla="*/ 2147483647 w 100"/>
                <a:gd name="T107" fmla="*/ 0 h 139"/>
                <a:gd name="T108" fmla="*/ 2147483647 w 100"/>
                <a:gd name="T109" fmla="*/ 0 h 139"/>
                <a:gd name="T110" fmla="*/ 2147483647 w 100"/>
                <a:gd name="T111" fmla="*/ 2147483647 h 139"/>
                <a:gd name="T112" fmla="*/ 2147483647 w 100"/>
                <a:gd name="T113" fmla="*/ 2147483647 h 139"/>
                <a:gd name="T114" fmla="*/ 2147483647 w 100"/>
                <a:gd name="T115" fmla="*/ 2147483647 h 139"/>
                <a:gd name="T116" fmla="*/ 2147483647 w 100"/>
                <a:gd name="T117" fmla="*/ 2147483647 h 1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0"/>
                <a:gd name="T178" fmla="*/ 0 h 139"/>
                <a:gd name="T179" fmla="*/ 100 w 100"/>
                <a:gd name="T180" fmla="*/ 139 h 1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0" h="139">
                  <a:moveTo>
                    <a:pt x="81" y="0"/>
                  </a:moveTo>
                  <a:lnTo>
                    <a:pt x="81" y="0"/>
                  </a:lnTo>
                  <a:lnTo>
                    <a:pt x="80" y="3"/>
                  </a:lnTo>
                  <a:lnTo>
                    <a:pt x="81" y="4"/>
                  </a:lnTo>
                  <a:lnTo>
                    <a:pt x="82" y="9"/>
                  </a:lnTo>
                  <a:lnTo>
                    <a:pt x="84" y="13"/>
                  </a:lnTo>
                  <a:lnTo>
                    <a:pt x="84" y="21"/>
                  </a:lnTo>
                  <a:lnTo>
                    <a:pt x="84" y="22"/>
                  </a:lnTo>
                  <a:lnTo>
                    <a:pt x="86" y="27"/>
                  </a:lnTo>
                  <a:lnTo>
                    <a:pt x="90" y="33"/>
                  </a:lnTo>
                  <a:lnTo>
                    <a:pt x="93" y="41"/>
                  </a:lnTo>
                  <a:lnTo>
                    <a:pt x="94" y="44"/>
                  </a:lnTo>
                  <a:lnTo>
                    <a:pt x="93" y="46"/>
                  </a:lnTo>
                  <a:lnTo>
                    <a:pt x="93" y="49"/>
                  </a:lnTo>
                  <a:lnTo>
                    <a:pt x="89" y="54"/>
                  </a:lnTo>
                  <a:lnTo>
                    <a:pt x="88" y="61"/>
                  </a:lnTo>
                  <a:lnTo>
                    <a:pt x="86" y="65"/>
                  </a:lnTo>
                  <a:lnTo>
                    <a:pt x="84" y="66"/>
                  </a:lnTo>
                  <a:lnTo>
                    <a:pt x="80" y="69"/>
                  </a:lnTo>
                  <a:lnTo>
                    <a:pt x="77" y="74"/>
                  </a:lnTo>
                  <a:lnTo>
                    <a:pt x="77" y="91"/>
                  </a:lnTo>
                  <a:lnTo>
                    <a:pt x="77" y="93"/>
                  </a:lnTo>
                  <a:lnTo>
                    <a:pt x="74" y="96"/>
                  </a:lnTo>
                  <a:lnTo>
                    <a:pt x="57" y="104"/>
                  </a:lnTo>
                  <a:lnTo>
                    <a:pt x="53" y="107"/>
                  </a:lnTo>
                  <a:lnTo>
                    <a:pt x="47" y="109"/>
                  </a:lnTo>
                  <a:lnTo>
                    <a:pt x="41" y="116"/>
                  </a:lnTo>
                  <a:lnTo>
                    <a:pt x="35" y="122"/>
                  </a:lnTo>
                  <a:lnTo>
                    <a:pt x="34" y="123"/>
                  </a:lnTo>
                  <a:lnTo>
                    <a:pt x="30" y="124"/>
                  </a:lnTo>
                  <a:lnTo>
                    <a:pt x="3" y="134"/>
                  </a:lnTo>
                  <a:lnTo>
                    <a:pt x="4" y="134"/>
                  </a:lnTo>
                  <a:lnTo>
                    <a:pt x="2" y="135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39"/>
                  </a:lnTo>
                  <a:lnTo>
                    <a:pt x="6" y="139"/>
                  </a:lnTo>
                  <a:lnTo>
                    <a:pt x="31" y="130"/>
                  </a:lnTo>
                  <a:lnTo>
                    <a:pt x="37" y="127"/>
                  </a:lnTo>
                  <a:lnTo>
                    <a:pt x="38" y="127"/>
                  </a:lnTo>
                  <a:lnTo>
                    <a:pt x="39" y="126"/>
                  </a:lnTo>
                  <a:lnTo>
                    <a:pt x="45" y="120"/>
                  </a:lnTo>
                  <a:lnTo>
                    <a:pt x="50" y="115"/>
                  </a:lnTo>
                  <a:lnTo>
                    <a:pt x="54" y="111"/>
                  </a:lnTo>
                  <a:lnTo>
                    <a:pt x="59" y="109"/>
                  </a:lnTo>
                  <a:lnTo>
                    <a:pt x="77" y="100"/>
                  </a:lnTo>
                  <a:lnTo>
                    <a:pt x="80" y="99"/>
                  </a:lnTo>
                  <a:lnTo>
                    <a:pt x="81" y="96"/>
                  </a:lnTo>
                  <a:lnTo>
                    <a:pt x="82" y="93"/>
                  </a:lnTo>
                  <a:lnTo>
                    <a:pt x="82" y="91"/>
                  </a:lnTo>
                  <a:lnTo>
                    <a:pt x="82" y="74"/>
                  </a:lnTo>
                  <a:lnTo>
                    <a:pt x="84" y="73"/>
                  </a:lnTo>
                  <a:lnTo>
                    <a:pt x="85" y="72"/>
                  </a:lnTo>
                  <a:lnTo>
                    <a:pt x="90" y="68"/>
                  </a:lnTo>
                  <a:lnTo>
                    <a:pt x="93" y="65"/>
                  </a:lnTo>
                  <a:lnTo>
                    <a:pt x="93" y="61"/>
                  </a:lnTo>
                  <a:lnTo>
                    <a:pt x="94" y="57"/>
                  </a:lnTo>
                  <a:lnTo>
                    <a:pt x="97" y="52"/>
                  </a:lnTo>
                  <a:lnTo>
                    <a:pt x="98" y="49"/>
                  </a:lnTo>
                  <a:lnTo>
                    <a:pt x="100" y="46"/>
                  </a:lnTo>
                  <a:lnTo>
                    <a:pt x="98" y="39"/>
                  </a:lnTo>
                  <a:lnTo>
                    <a:pt x="96" y="30"/>
                  </a:lnTo>
                  <a:lnTo>
                    <a:pt x="90" y="23"/>
                  </a:lnTo>
                  <a:lnTo>
                    <a:pt x="89" y="21"/>
                  </a:lnTo>
                  <a:lnTo>
                    <a:pt x="89" y="13"/>
                  </a:lnTo>
                  <a:lnTo>
                    <a:pt x="88" y="7"/>
                  </a:lnTo>
                  <a:lnTo>
                    <a:pt x="86" y="3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1" y="0"/>
                  </a:lnTo>
                  <a:close/>
                  <a:moveTo>
                    <a:pt x="89" y="21"/>
                  </a:moveTo>
                  <a:lnTo>
                    <a:pt x="89" y="21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75" name="Freeform 15"/>
            <p:cNvSpPr>
              <a:spLocks noEditPoints="1"/>
            </p:cNvSpPr>
            <p:nvPr/>
          </p:nvSpPr>
          <p:spPr bwMode="auto">
            <a:xfrm>
              <a:off x="4925139" y="3636746"/>
              <a:ext cx="10828" cy="53996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0 w 5"/>
                <a:gd name="T7" fmla="*/ 2147483647 h 5"/>
                <a:gd name="T8" fmla="*/ 0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2147483647 w 5"/>
                <a:gd name="T15" fmla="*/ 2147483647 h 5"/>
                <a:gd name="T16" fmla="*/ 2147483647 w 5"/>
                <a:gd name="T17" fmla="*/ 2147483647 h 5"/>
                <a:gd name="T18" fmla="*/ 2147483647 w 5"/>
                <a:gd name="T19" fmla="*/ 2147483647 h 5"/>
                <a:gd name="T20" fmla="*/ 2147483647 w 5"/>
                <a:gd name="T21" fmla="*/ 0 h 5"/>
                <a:gd name="T22" fmla="*/ 2147483647 w 5"/>
                <a:gd name="T23" fmla="*/ 0 h 5"/>
                <a:gd name="T24" fmla="*/ 2147483647 w 5"/>
                <a:gd name="T25" fmla="*/ 2147483647 h 5"/>
                <a:gd name="T26" fmla="*/ 2147483647 w 5"/>
                <a:gd name="T27" fmla="*/ 2147483647 h 5"/>
                <a:gd name="T28" fmla="*/ 2147483647 w 5"/>
                <a:gd name="T29" fmla="*/ 2147483647 h 5"/>
                <a:gd name="T30" fmla="*/ 0 w 5"/>
                <a:gd name="T31" fmla="*/ 2147483647 h 5"/>
                <a:gd name="T32" fmla="*/ 0 w 5"/>
                <a:gd name="T33" fmla="*/ 2147483647 h 5"/>
                <a:gd name="T34" fmla="*/ 0 w 5"/>
                <a:gd name="T35" fmla="*/ 2147483647 h 5"/>
                <a:gd name="T36" fmla="*/ 0 w 5"/>
                <a:gd name="T37" fmla="*/ 2147483647 h 5"/>
                <a:gd name="T38" fmla="*/ 0 w 5"/>
                <a:gd name="T39" fmla="*/ 2147483647 h 5"/>
                <a:gd name="T40" fmla="*/ 0 w 5"/>
                <a:gd name="T41" fmla="*/ 2147483647 h 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"/>
                <a:gd name="T64" fmla="*/ 0 h 5"/>
                <a:gd name="T65" fmla="*/ 5 w 5"/>
                <a:gd name="T66" fmla="*/ 5 h 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" h="5">
                  <a:moveTo>
                    <a:pt x="2" y="4"/>
                  </a:move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0"/>
                  </a:lnTo>
                  <a:lnTo>
                    <a:pt x="4" y="3"/>
                  </a:lnTo>
                  <a:lnTo>
                    <a:pt x="2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76" name="Freeform 16"/>
            <p:cNvSpPr>
              <a:spLocks/>
            </p:cNvSpPr>
            <p:nvPr/>
          </p:nvSpPr>
          <p:spPr bwMode="auto">
            <a:xfrm>
              <a:off x="4920808" y="3641116"/>
              <a:ext cx="15160" cy="53996"/>
            </a:xfrm>
            <a:custGeom>
              <a:avLst/>
              <a:gdLst>
                <a:gd name="T0" fmla="*/ 0 w 7"/>
                <a:gd name="T1" fmla="*/ 2147483647 h 7"/>
                <a:gd name="T2" fmla="*/ 0 w 7"/>
                <a:gd name="T3" fmla="*/ 2147483647 h 7"/>
                <a:gd name="T4" fmla="*/ 2147483647 w 7"/>
                <a:gd name="T5" fmla="*/ 2147483647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2147483647 h 7"/>
                <a:gd name="T18" fmla="*/ 2147483647 w 7"/>
                <a:gd name="T19" fmla="*/ 2147483647 h 7"/>
                <a:gd name="T20" fmla="*/ 2147483647 w 7"/>
                <a:gd name="T21" fmla="*/ 2147483647 h 7"/>
                <a:gd name="T22" fmla="*/ 2147483647 w 7"/>
                <a:gd name="T23" fmla="*/ 2147483647 h 7"/>
                <a:gd name="T24" fmla="*/ 2147483647 w 7"/>
                <a:gd name="T25" fmla="*/ 0 h 7"/>
                <a:gd name="T26" fmla="*/ 2147483647 w 7"/>
                <a:gd name="T27" fmla="*/ 0 h 7"/>
                <a:gd name="T28" fmla="*/ 2147483647 w 7"/>
                <a:gd name="T29" fmla="*/ 0 h 7"/>
                <a:gd name="T30" fmla="*/ 0 w 7"/>
                <a:gd name="T31" fmla="*/ 2147483647 h 7"/>
                <a:gd name="T32" fmla="*/ 0 w 7"/>
                <a:gd name="T33" fmla="*/ 214748364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0" y="3"/>
                  </a:move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77" name="Freeform 17"/>
            <p:cNvSpPr>
              <a:spLocks noEditPoints="1"/>
            </p:cNvSpPr>
            <p:nvPr/>
          </p:nvSpPr>
          <p:spPr bwMode="auto">
            <a:xfrm>
              <a:off x="4548319" y="3974769"/>
              <a:ext cx="227392" cy="323354"/>
            </a:xfrm>
            <a:custGeom>
              <a:avLst/>
              <a:gdLst>
                <a:gd name="T0" fmla="*/ 2147483647 w 105"/>
                <a:gd name="T1" fmla="*/ 2147483647 h 148"/>
                <a:gd name="T2" fmla="*/ 2147483647 w 105"/>
                <a:gd name="T3" fmla="*/ 2147483647 h 148"/>
                <a:gd name="T4" fmla="*/ 2147483647 w 105"/>
                <a:gd name="T5" fmla="*/ 2147483647 h 148"/>
                <a:gd name="T6" fmla="*/ 2147483647 w 105"/>
                <a:gd name="T7" fmla="*/ 2147483647 h 148"/>
                <a:gd name="T8" fmla="*/ 2147483647 w 105"/>
                <a:gd name="T9" fmla="*/ 2147483647 h 148"/>
                <a:gd name="T10" fmla="*/ 2147483647 w 105"/>
                <a:gd name="T11" fmla="*/ 2147483647 h 148"/>
                <a:gd name="T12" fmla="*/ 2147483647 w 105"/>
                <a:gd name="T13" fmla="*/ 2147483647 h 148"/>
                <a:gd name="T14" fmla="*/ 2147483647 w 105"/>
                <a:gd name="T15" fmla="*/ 2147483647 h 148"/>
                <a:gd name="T16" fmla="*/ 2147483647 w 105"/>
                <a:gd name="T17" fmla="*/ 2147483647 h 148"/>
                <a:gd name="T18" fmla="*/ 2147483647 w 105"/>
                <a:gd name="T19" fmla="*/ 2147483647 h 148"/>
                <a:gd name="T20" fmla="*/ 2147483647 w 105"/>
                <a:gd name="T21" fmla="*/ 2147483647 h 148"/>
                <a:gd name="T22" fmla="*/ 2147483647 w 105"/>
                <a:gd name="T23" fmla="*/ 2147483647 h 148"/>
                <a:gd name="T24" fmla="*/ 2147483647 w 105"/>
                <a:gd name="T25" fmla="*/ 2147483647 h 148"/>
                <a:gd name="T26" fmla="*/ 2147483647 w 105"/>
                <a:gd name="T27" fmla="*/ 2147483647 h 148"/>
                <a:gd name="T28" fmla="*/ 2147483647 w 105"/>
                <a:gd name="T29" fmla="*/ 2147483647 h 148"/>
                <a:gd name="T30" fmla="*/ 2147483647 w 105"/>
                <a:gd name="T31" fmla="*/ 2147483647 h 148"/>
                <a:gd name="T32" fmla="*/ 2147483647 w 105"/>
                <a:gd name="T33" fmla="*/ 2147483647 h 148"/>
                <a:gd name="T34" fmla="*/ 2147483647 w 105"/>
                <a:gd name="T35" fmla="*/ 2147483647 h 148"/>
                <a:gd name="T36" fmla="*/ 2147483647 w 105"/>
                <a:gd name="T37" fmla="*/ 2147483647 h 148"/>
                <a:gd name="T38" fmla="*/ 2147483647 w 105"/>
                <a:gd name="T39" fmla="*/ 2147483647 h 148"/>
                <a:gd name="T40" fmla="*/ 2147483647 w 105"/>
                <a:gd name="T41" fmla="*/ 2147483647 h 148"/>
                <a:gd name="T42" fmla="*/ 2147483647 w 105"/>
                <a:gd name="T43" fmla="*/ 2147483647 h 148"/>
                <a:gd name="T44" fmla="*/ 2147483647 w 105"/>
                <a:gd name="T45" fmla="*/ 2147483647 h 148"/>
                <a:gd name="T46" fmla="*/ 2147483647 w 105"/>
                <a:gd name="T47" fmla="*/ 2147483647 h 148"/>
                <a:gd name="T48" fmla="*/ 2147483647 w 105"/>
                <a:gd name="T49" fmla="*/ 2147483647 h 148"/>
                <a:gd name="T50" fmla="*/ 2147483647 w 105"/>
                <a:gd name="T51" fmla="*/ 2147483647 h 148"/>
                <a:gd name="T52" fmla="*/ 2147483647 w 105"/>
                <a:gd name="T53" fmla="*/ 2147483647 h 148"/>
                <a:gd name="T54" fmla="*/ 0 w 105"/>
                <a:gd name="T55" fmla="*/ 2147483647 h 148"/>
                <a:gd name="T56" fmla="*/ 2147483647 w 105"/>
                <a:gd name="T57" fmla="*/ 2147483647 h 148"/>
                <a:gd name="T58" fmla="*/ 0 w 105"/>
                <a:gd name="T59" fmla="*/ 2147483647 h 148"/>
                <a:gd name="T60" fmla="*/ 2147483647 w 105"/>
                <a:gd name="T61" fmla="*/ 2147483647 h 148"/>
                <a:gd name="T62" fmla="*/ 2147483647 w 105"/>
                <a:gd name="T63" fmla="*/ 2147483647 h 148"/>
                <a:gd name="T64" fmla="*/ 2147483647 w 105"/>
                <a:gd name="T65" fmla="*/ 2147483647 h 148"/>
                <a:gd name="T66" fmla="*/ 2147483647 w 105"/>
                <a:gd name="T67" fmla="*/ 2147483647 h 148"/>
                <a:gd name="T68" fmla="*/ 2147483647 w 105"/>
                <a:gd name="T69" fmla="*/ 2147483647 h 148"/>
                <a:gd name="T70" fmla="*/ 2147483647 w 105"/>
                <a:gd name="T71" fmla="*/ 2147483647 h 148"/>
                <a:gd name="T72" fmla="*/ 2147483647 w 105"/>
                <a:gd name="T73" fmla="*/ 2147483647 h 148"/>
                <a:gd name="T74" fmla="*/ 2147483647 w 105"/>
                <a:gd name="T75" fmla="*/ 2147483647 h 148"/>
                <a:gd name="T76" fmla="*/ 2147483647 w 105"/>
                <a:gd name="T77" fmla="*/ 2147483647 h 148"/>
                <a:gd name="T78" fmla="*/ 2147483647 w 105"/>
                <a:gd name="T79" fmla="*/ 2147483647 h 148"/>
                <a:gd name="T80" fmla="*/ 2147483647 w 105"/>
                <a:gd name="T81" fmla="*/ 2147483647 h 148"/>
                <a:gd name="T82" fmla="*/ 2147483647 w 105"/>
                <a:gd name="T83" fmla="*/ 2147483647 h 148"/>
                <a:gd name="T84" fmla="*/ 2147483647 w 105"/>
                <a:gd name="T85" fmla="*/ 2147483647 h 148"/>
                <a:gd name="T86" fmla="*/ 2147483647 w 105"/>
                <a:gd name="T87" fmla="*/ 2147483647 h 148"/>
                <a:gd name="T88" fmla="*/ 2147483647 w 105"/>
                <a:gd name="T89" fmla="*/ 2147483647 h 148"/>
                <a:gd name="T90" fmla="*/ 2147483647 w 105"/>
                <a:gd name="T91" fmla="*/ 2147483647 h 148"/>
                <a:gd name="T92" fmla="*/ 2147483647 w 105"/>
                <a:gd name="T93" fmla="*/ 2147483647 h 148"/>
                <a:gd name="T94" fmla="*/ 2147483647 w 105"/>
                <a:gd name="T95" fmla="*/ 2147483647 h 148"/>
                <a:gd name="T96" fmla="*/ 2147483647 w 105"/>
                <a:gd name="T97" fmla="*/ 2147483647 h 148"/>
                <a:gd name="T98" fmla="*/ 2147483647 w 105"/>
                <a:gd name="T99" fmla="*/ 2147483647 h 148"/>
                <a:gd name="T100" fmla="*/ 2147483647 w 105"/>
                <a:gd name="T101" fmla="*/ 2147483647 h 148"/>
                <a:gd name="T102" fmla="*/ 2147483647 w 105"/>
                <a:gd name="T103" fmla="*/ 2147483647 h 148"/>
                <a:gd name="T104" fmla="*/ 2147483647 w 105"/>
                <a:gd name="T105" fmla="*/ 2147483647 h 148"/>
                <a:gd name="T106" fmla="*/ 2147483647 w 105"/>
                <a:gd name="T107" fmla="*/ 2147483647 h 148"/>
                <a:gd name="T108" fmla="*/ 2147483647 w 105"/>
                <a:gd name="T109" fmla="*/ 2147483647 h 148"/>
                <a:gd name="T110" fmla="*/ 2147483647 w 105"/>
                <a:gd name="T111" fmla="*/ 2147483647 h 148"/>
                <a:gd name="T112" fmla="*/ 2147483647 w 105"/>
                <a:gd name="T113" fmla="*/ 2147483647 h 148"/>
                <a:gd name="T114" fmla="*/ 2147483647 w 105"/>
                <a:gd name="T115" fmla="*/ 2147483647 h 148"/>
                <a:gd name="T116" fmla="*/ 2147483647 w 105"/>
                <a:gd name="T117" fmla="*/ 2147483647 h 1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"/>
                <a:gd name="T178" fmla="*/ 0 h 148"/>
                <a:gd name="T179" fmla="*/ 105 w 105"/>
                <a:gd name="T180" fmla="*/ 148 h 14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" h="148">
                  <a:moveTo>
                    <a:pt x="96" y="1"/>
                  </a:moveTo>
                  <a:lnTo>
                    <a:pt x="96" y="1"/>
                  </a:lnTo>
                  <a:lnTo>
                    <a:pt x="94" y="2"/>
                  </a:lnTo>
                  <a:lnTo>
                    <a:pt x="96" y="5"/>
                  </a:lnTo>
                  <a:lnTo>
                    <a:pt x="97" y="8"/>
                  </a:lnTo>
                  <a:lnTo>
                    <a:pt x="97" y="6"/>
                  </a:lnTo>
                  <a:lnTo>
                    <a:pt x="98" y="9"/>
                  </a:lnTo>
                  <a:lnTo>
                    <a:pt x="97" y="9"/>
                  </a:lnTo>
                  <a:lnTo>
                    <a:pt x="97" y="11"/>
                  </a:lnTo>
                  <a:lnTo>
                    <a:pt x="97" y="16"/>
                  </a:lnTo>
                  <a:lnTo>
                    <a:pt x="97" y="23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100" y="35"/>
                  </a:lnTo>
                  <a:lnTo>
                    <a:pt x="98" y="72"/>
                  </a:lnTo>
                  <a:lnTo>
                    <a:pt x="98" y="79"/>
                  </a:lnTo>
                  <a:lnTo>
                    <a:pt x="96" y="85"/>
                  </a:lnTo>
                  <a:lnTo>
                    <a:pt x="93" y="87"/>
                  </a:lnTo>
                  <a:lnTo>
                    <a:pt x="91" y="91"/>
                  </a:lnTo>
                  <a:lnTo>
                    <a:pt x="90" y="95"/>
                  </a:lnTo>
                  <a:lnTo>
                    <a:pt x="90" y="99"/>
                  </a:lnTo>
                  <a:lnTo>
                    <a:pt x="90" y="114"/>
                  </a:lnTo>
                  <a:lnTo>
                    <a:pt x="89" y="129"/>
                  </a:lnTo>
                  <a:lnTo>
                    <a:pt x="86" y="132"/>
                  </a:lnTo>
                  <a:lnTo>
                    <a:pt x="78" y="137"/>
                  </a:lnTo>
                  <a:lnTo>
                    <a:pt x="79" y="137"/>
                  </a:lnTo>
                  <a:lnTo>
                    <a:pt x="77" y="138"/>
                  </a:lnTo>
                  <a:lnTo>
                    <a:pt x="75" y="141"/>
                  </a:lnTo>
                  <a:lnTo>
                    <a:pt x="75" y="140"/>
                  </a:lnTo>
                  <a:lnTo>
                    <a:pt x="74" y="142"/>
                  </a:lnTo>
                  <a:lnTo>
                    <a:pt x="73" y="142"/>
                  </a:lnTo>
                  <a:lnTo>
                    <a:pt x="69" y="141"/>
                  </a:lnTo>
                  <a:lnTo>
                    <a:pt x="63" y="138"/>
                  </a:lnTo>
                  <a:lnTo>
                    <a:pt x="55" y="133"/>
                  </a:lnTo>
                  <a:lnTo>
                    <a:pt x="46" y="130"/>
                  </a:lnTo>
                  <a:lnTo>
                    <a:pt x="40" y="128"/>
                  </a:lnTo>
                  <a:lnTo>
                    <a:pt x="36" y="125"/>
                  </a:lnTo>
                  <a:lnTo>
                    <a:pt x="35" y="124"/>
                  </a:lnTo>
                  <a:lnTo>
                    <a:pt x="34" y="114"/>
                  </a:lnTo>
                  <a:lnTo>
                    <a:pt x="32" y="102"/>
                  </a:lnTo>
                  <a:lnTo>
                    <a:pt x="32" y="94"/>
                  </a:lnTo>
                  <a:lnTo>
                    <a:pt x="32" y="93"/>
                  </a:lnTo>
                  <a:lnTo>
                    <a:pt x="31" y="83"/>
                  </a:lnTo>
                  <a:lnTo>
                    <a:pt x="28" y="76"/>
                  </a:lnTo>
                  <a:lnTo>
                    <a:pt x="21" y="70"/>
                  </a:lnTo>
                  <a:lnTo>
                    <a:pt x="19" y="67"/>
                  </a:lnTo>
                  <a:lnTo>
                    <a:pt x="12" y="60"/>
                  </a:lnTo>
                  <a:lnTo>
                    <a:pt x="5" y="51"/>
                  </a:lnTo>
                  <a:lnTo>
                    <a:pt x="4" y="48"/>
                  </a:lnTo>
                  <a:lnTo>
                    <a:pt x="3" y="48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7" y="64"/>
                  </a:lnTo>
                  <a:lnTo>
                    <a:pt x="15" y="71"/>
                  </a:lnTo>
                  <a:lnTo>
                    <a:pt x="17" y="74"/>
                  </a:lnTo>
                  <a:lnTo>
                    <a:pt x="23" y="81"/>
                  </a:lnTo>
                  <a:lnTo>
                    <a:pt x="26" y="85"/>
                  </a:lnTo>
                  <a:lnTo>
                    <a:pt x="27" y="94"/>
                  </a:lnTo>
                  <a:lnTo>
                    <a:pt x="27" y="102"/>
                  </a:lnTo>
                  <a:lnTo>
                    <a:pt x="28" y="114"/>
                  </a:lnTo>
                  <a:lnTo>
                    <a:pt x="31" y="126"/>
                  </a:lnTo>
                  <a:lnTo>
                    <a:pt x="32" y="129"/>
                  </a:lnTo>
                  <a:lnTo>
                    <a:pt x="38" y="133"/>
                  </a:lnTo>
                  <a:lnTo>
                    <a:pt x="44" y="136"/>
                  </a:lnTo>
                  <a:lnTo>
                    <a:pt x="52" y="138"/>
                  </a:lnTo>
                  <a:lnTo>
                    <a:pt x="61" y="142"/>
                  </a:lnTo>
                  <a:lnTo>
                    <a:pt x="66" y="147"/>
                  </a:lnTo>
                  <a:lnTo>
                    <a:pt x="69" y="147"/>
                  </a:lnTo>
                  <a:lnTo>
                    <a:pt x="73" y="148"/>
                  </a:lnTo>
                  <a:lnTo>
                    <a:pt x="75" y="148"/>
                  </a:lnTo>
                  <a:lnTo>
                    <a:pt x="77" y="147"/>
                  </a:lnTo>
                  <a:lnTo>
                    <a:pt x="79" y="145"/>
                  </a:lnTo>
                  <a:lnTo>
                    <a:pt x="81" y="142"/>
                  </a:lnTo>
                  <a:lnTo>
                    <a:pt x="81" y="141"/>
                  </a:lnTo>
                  <a:lnTo>
                    <a:pt x="89" y="136"/>
                  </a:lnTo>
                  <a:lnTo>
                    <a:pt x="91" y="134"/>
                  </a:lnTo>
                  <a:lnTo>
                    <a:pt x="93" y="132"/>
                  </a:lnTo>
                  <a:lnTo>
                    <a:pt x="94" y="129"/>
                  </a:lnTo>
                  <a:lnTo>
                    <a:pt x="96" y="114"/>
                  </a:lnTo>
                  <a:lnTo>
                    <a:pt x="96" y="99"/>
                  </a:lnTo>
                  <a:lnTo>
                    <a:pt x="96" y="97"/>
                  </a:lnTo>
                  <a:lnTo>
                    <a:pt x="97" y="91"/>
                  </a:lnTo>
                  <a:lnTo>
                    <a:pt x="100" y="87"/>
                  </a:lnTo>
                  <a:lnTo>
                    <a:pt x="102" y="81"/>
                  </a:lnTo>
                  <a:lnTo>
                    <a:pt x="104" y="72"/>
                  </a:lnTo>
                  <a:lnTo>
                    <a:pt x="105" y="35"/>
                  </a:lnTo>
                  <a:lnTo>
                    <a:pt x="105" y="32"/>
                  </a:lnTo>
                  <a:lnTo>
                    <a:pt x="104" y="29"/>
                  </a:lnTo>
                  <a:lnTo>
                    <a:pt x="102" y="23"/>
                  </a:lnTo>
                  <a:lnTo>
                    <a:pt x="102" y="16"/>
                  </a:lnTo>
                  <a:lnTo>
                    <a:pt x="102" y="11"/>
                  </a:lnTo>
                  <a:lnTo>
                    <a:pt x="102" y="8"/>
                  </a:lnTo>
                  <a:lnTo>
                    <a:pt x="102" y="5"/>
                  </a:lnTo>
                  <a:lnTo>
                    <a:pt x="101" y="4"/>
                  </a:lnTo>
                  <a:lnTo>
                    <a:pt x="100" y="1"/>
                  </a:lnTo>
                  <a:lnTo>
                    <a:pt x="97" y="0"/>
                  </a:lnTo>
                  <a:lnTo>
                    <a:pt x="96" y="1"/>
                  </a:lnTo>
                  <a:close/>
                  <a:moveTo>
                    <a:pt x="97" y="8"/>
                  </a:moveTo>
                  <a:lnTo>
                    <a:pt x="97" y="8"/>
                  </a:lnTo>
                  <a:lnTo>
                    <a:pt x="97" y="9"/>
                  </a:lnTo>
                  <a:lnTo>
                    <a:pt x="97" y="8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78" name="Freeform 18"/>
            <p:cNvSpPr>
              <a:spLocks/>
            </p:cNvSpPr>
            <p:nvPr/>
          </p:nvSpPr>
          <p:spPr bwMode="auto">
            <a:xfrm>
              <a:off x="4556981" y="3789060"/>
              <a:ext cx="15160" cy="10924"/>
            </a:xfrm>
            <a:custGeom>
              <a:avLst/>
              <a:gdLst>
                <a:gd name="T0" fmla="*/ 2147483647 w 7"/>
                <a:gd name="T1" fmla="*/ 0 h 5"/>
                <a:gd name="T2" fmla="*/ 2147483647 w 7"/>
                <a:gd name="T3" fmla="*/ 0 h 5"/>
                <a:gd name="T4" fmla="*/ 0 w 7"/>
                <a:gd name="T5" fmla="*/ 0 h 5"/>
                <a:gd name="T6" fmla="*/ 0 w 7"/>
                <a:gd name="T7" fmla="*/ 2147483647 h 5"/>
                <a:gd name="T8" fmla="*/ 0 w 7"/>
                <a:gd name="T9" fmla="*/ 2147483647 h 5"/>
                <a:gd name="T10" fmla="*/ 0 w 7"/>
                <a:gd name="T11" fmla="*/ 2147483647 h 5"/>
                <a:gd name="T12" fmla="*/ 2147483647 w 7"/>
                <a:gd name="T13" fmla="*/ 2147483647 h 5"/>
                <a:gd name="T14" fmla="*/ 2147483647 w 7"/>
                <a:gd name="T15" fmla="*/ 2147483647 h 5"/>
                <a:gd name="T16" fmla="*/ 2147483647 w 7"/>
                <a:gd name="T17" fmla="*/ 2147483647 h 5"/>
                <a:gd name="T18" fmla="*/ 2147483647 w 7"/>
                <a:gd name="T19" fmla="*/ 2147483647 h 5"/>
                <a:gd name="T20" fmla="*/ 2147483647 w 7"/>
                <a:gd name="T21" fmla="*/ 2147483647 h 5"/>
                <a:gd name="T22" fmla="*/ 2147483647 w 7"/>
                <a:gd name="T23" fmla="*/ 2147483647 h 5"/>
                <a:gd name="T24" fmla="*/ 2147483647 w 7"/>
                <a:gd name="T25" fmla="*/ 0 h 5"/>
                <a:gd name="T26" fmla="*/ 2147483647 w 7"/>
                <a:gd name="T27" fmla="*/ 0 h 5"/>
                <a:gd name="T28" fmla="*/ 2147483647 w 7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"/>
                <a:gd name="T46" fmla="*/ 0 h 5"/>
                <a:gd name="T47" fmla="*/ 7 w 7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" h="5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79" name="Freeform 19"/>
            <p:cNvSpPr>
              <a:spLocks/>
            </p:cNvSpPr>
            <p:nvPr/>
          </p:nvSpPr>
          <p:spPr bwMode="auto">
            <a:xfrm>
              <a:off x="4559147" y="3789060"/>
              <a:ext cx="12994" cy="10924"/>
            </a:xfrm>
            <a:custGeom>
              <a:avLst/>
              <a:gdLst>
                <a:gd name="T0" fmla="*/ 0 w 6"/>
                <a:gd name="T1" fmla="*/ 2147483647 h 5"/>
                <a:gd name="T2" fmla="*/ 0 w 6"/>
                <a:gd name="T3" fmla="*/ 2147483647 h 5"/>
                <a:gd name="T4" fmla="*/ 0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2147483647 h 5"/>
                <a:gd name="T14" fmla="*/ 2147483647 w 6"/>
                <a:gd name="T15" fmla="*/ 2147483647 h 5"/>
                <a:gd name="T16" fmla="*/ 2147483647 w 6"/>
                <a:gd name="T17" fmla="*/ 2147483647 h 5"/>
                <a:gd name="T18" fmla="*/ 2147483647 w 6"/>
                <a:gd name="T19" fmla="*/ 2147483647 h 5"/>
                <a:gd name="T20" fmla="*/ 2147483647 w 6"/>
                <a:gd name="T21" fmla="*/ 0 h 5"/>
                <a:gd name="T22" fmla="*/ 2147483647 w 6"/>
                <a:gd name="T23" fmla="*/ 0 h 5"/>
                <a:gd name="T24" fmla="*/ 2147483647 w 6"/>
                <a:gd name="T25" fmla="*/ 0 h 5"/>
                <a:gd name="T26" fmla="*/ 2147483647 w 6"/>
                <a:gd name="T27" fmla="*/ 0 h 5"/>
                <a:gd name="T28" fmla="*/ 0 w 6"/>
                <a:gd name="T29" fmla="*/ 2147483647 h 5"/>
                <a:gd name="T30" fmla="*/ 0 w 6"/>
                <a:gd name="T31" fmla="*/ 2147483647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"/>
                <a:gd name="T49" fmla="*/ 0 h 5"/>
                <a:gd name="T50" fmla="*/ 6 w 6"/>
                <a:gd name="T51" fmla="*/ 5 h 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80" name="Freeform 20"/>
            <p:cNvSpPr>
              <a:spLocks/>
            </p:cNvSpPr>
            <p:nvPr/>
          </p:nvSpPr>
          <p:spPr bwMode="auto">
            <a:xfrm>
              <a:off x="4556981" y="3789060"/>
              <a:ext cx="15160" cy="10924"/>
            </a:xfrm>
            <a:custGeom>
              <a:avLst/>
              <a:gdLst>
                <a:gd name="T0" fmla="*/ 0 w 7"/>
                <a:gd name="T1" fmla="*/ 2147483647 h 5"/>
                <a:gd name="T2" fmla="*/ 0 w 7"/>
                <a:gd name="T3" fmla="*/ 2147483647 h 5"/>
                <a:gd name="T4" fmla="*/ 0 w 7"/>
                <a:gd name="T5" fmla="*/ 2147483647 h 5"/>
                <a:gd name="T6" fmla="*/ 2147483647 w 7"/>
                <a:gd name="T7" fmla="*/ 2147483647 h 5"/>
                <a:gd name="T8" fmla="*/ 2147483647 w 7"/>
                <a:gd name="T9" fmla="*/ 2147483647 h 5"/>
                <a:gd name="T10" fmla="*/ 2147483647 w 7"/>
                <a:gd name="T11" fmla="*/ 2147483647 h 5"/>
                <a:gd name="T12" fmla="*/ 2147483647 w 7"/>
                <a:gd name="T13" fmla="*/ 2147483647 h 5"/>
                <a:gd name="T14" fmla="*/ 2147483647 w 7"/>
                <a:gd name="T15" fmla="*/ 2147483647 h 5"/>
                <a:gd name="T16" fmla="*/ 2147483647 w 7"/>
                <a:gd name="T17" fmla="*/ 2147483647 h 5"/>
                <a:gd name="T18" fmla="*/ 2147483647 w 7"/>
                <a:gd name="T19" fmla="*/ 2147483647 h 5"/>
                <a:gd name="T20" fmla="*/ 2147483647 w 7"/>
                <a:gd name="T21" fmla="*/ 2147483647 h 5"/>
                <a:gd name="T22" fmla="*/ 2147483647 w 7"/>
                <a:gd name="T23" fmla="*/ 0 h 5"/>
                <a:gd name="T24" fmla="*/ 2147483647 w 7"/>
                <a:gd name="T25" fmla="*/ 0 h 5"/>
                <a:gd name="T26" fmla="*/ 2147483647 w 7"/>
                <a:gd name="T27" fmla="*/ 0 h 5"/>
                <a:gd name="T28" fmla="*/ 0 w 7"/>
                <a:gd name="T29" fmla="*/ 2147483647 h 5"/>
                <a:gd name="T30" fmla="*/ 0 w 7"/>
                <a:gd name="T31" fmla="*/ 2147483647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5"/>
                <a:gd name="T50" fmla="*/ 7 w 7"/>
                <a:gd name="T51" fmla="*/ 5 h 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5">
                  <a:moveTo>
                    <a:pt x="0" y="1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81" name="Freeform 21"/>
            <p:cNvSpPr>
              <a:spLocks/>
            </p:cNvSpPr>
            <p:nvPr/>
          </p:nvSpPr>
          <p:spPr bwMode="auto">
            <a:xfrm>
              <a:off x="4563478" y="3789060"/>
              <a:ext cx="10828" cy="10924"/>
            </a:xfrm>
            <a:custGeom>
              <a:avLst/>
              <a:gdLst>
                <a:gd name="T0" fmla="*/ 0 w 5"/>
                <a:gd name="T1" fmla="*/ 2147483647 h 5"/>
                <a:gd name="T2" fmla="*/ 0 w 5"/>
                <a:gd name="T3" fmla="*/ 2147483647 h 5"/>
                <a:gd name="T4" fmla="*/ 0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2147483647 w 5"/>
                <a:gd name="T15" fmla="*/ 2147483647 h 5"/>
                <a:gd name="T16" fmla="*/ 2147483647 w 5"/>
                <a:gd name="T17" fmla="*/ 2147483647 h 5"/>
                <a:gd name="T18" fmla="*/ 2147483647 w 5"/>
                <a:gd name="T19" fmla="*/ 2147483647 h 5"/>
                <a:gd name="T20" fmla="*/ 2147483647 w 5"/>
                <a:gd name="T21" fmla="*/ 0 h 5"/>
                <a:gd name="T22" fmla="*/ 2147483647 w 5"/>
                <a:gd name="T23" fmla="*/ 0 h 5"/>
                <a:gd name="T24" fmla="*/ 2147483647 w 5"/>
                <a:gd name="T25" fmla="*/ 0 h 5"/>
                <a:gd name="T26" fmla="*/ 2147483647 w 5"/>
                <a:gd name="T27" fmla="*/ 0 h 5"/>
                <a:gd name="T28" fmla="*/ 0 w 5"/>
                <a:gd name="T29" fmla="*/ 2147483647 h 5"/>
                <a:gd name="T30" fmla="*/ 0 w 5"/>
                <a:gd name="T31" fmla="*/ 2147483647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5"/>
                <a:gd name="T50" fmla="*/ 5 w 5"/>
                <a:gd name="T51" fmla="*/ 5 h 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5">
                  <a:moveTo>
                    <a:pt x="0" y="3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82" name="Freeform 22"/>
            <p:cNvSpPr>
              <a:spLocks/>
            </p:cNvSpPr>
            <p:nvPr/>
          </p:nvSpPr>
          <p:spPr bwMode="auto">
            <a:xfrm>
              <a:off x="4563478" y="3789060"/>
              <a:ext cx="12994" cy="10924"/>
            </a:xfrm>
            <a:custGeom>
              <a:avLst/>
              <a:gdLst>
                <a:gd name="T0" fmla="*/ 2147483647 w 6"/>
                <a:gd name="T1" fmla="*/ 0 h 5"/>
                <a:gd name="T2" fmla="*/ 2147483647 w 6"/>
                <a:gd name="T3" fmla="*/ 0 h 5"/>
                <a:gd name="T4" fmla="*/ 2147483647 w 6"/>
                <a:gd name="T5" fmla="*/ 2147483647 h 5"/>
                <a:gd name="T6" fmla="*/ 0 w 6"/>
                <a:gd name="T7" fmla="*/ 2147483647 h 5"/>
                <a:gd name="T8" fmla="*/ 0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2147483647 h 5"/>
                <a:gd name="T14" fmla="*/ 2147483647 w 6"/>
                <a:gd name="T15" fmla="*/ 2147483647 h 5"/>
                <a:gd name="T16" fmla="*/ 2147483647 w 6"/>
                <a:gd name="T17" fmla="*/ 2147483647 h 5"/>
                <a:gd name="T18" fmla="*/ 2147483647 w 6"/>
                <a:gd name="T19" fmla="*/ 2147483647 h 5"/>
                <a:gd name="T20" fmla="*/ 2147483647 w 6"/>
                <a:gd name="T21" fmla="*/ 2147483647 h 5"/>
                <a:gd name="T22" fmla="*/ 2147483647 w 6"/>
                <a:gd name="T23" fmla="*/ 2147483647 h 5"/>
                <a:gd name="T24" fmla="*/ 2147483647 w 6"/>
                <a:gd name="T25" fmla="*/ 2147483647 h 5"/>
                <a:gd name="T26" fmla="*/ 2147483647 w 6"/>
                <a:gd name="T27" fmla="*/ 0 h 5"/>
                <a:gd name="T28" fmla="*/ 2147483647 w 6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5"/>
                <a:gd name="T47" fmla="*/ 6 w 6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83" name="Freeform 23"/>
            <p:cNvSpPr>
              <a:spLocks noEditPoints="1"/>
            </p:cNvSpPr>
            <p:nvPr/>
          </p:nvSpPr>
          <p:spPr bwMode="auto">
            <a:xfrm>
              <a:off x="4565644" y="3789060"/>
              <a:ext cx="10828" cy="10924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2147483647 w 5"/>
                <a:gd name="T15" fmla="*/ 2147483647 h 5"/>
                <a:gd name="T16" fmla="*/ 2147483647 w 5"/>
                <a:gd name="T17" fmla="*/ 2147483647 h 5"/>
                <a:gd name="T18" fmla="*/ 2147483647 w 5"/>
                <a:gd name="T19" fmla="*/ 2147483647 h 5"/>
                <a:gd name="T20" fmla="*/ 2147483647 w 5"/>
                <a:gd name="T21" fmla="*/ 2147483647 h 5"/>
                <a:gd name="T22" fmla="*/ 2147483647 w 5"/>
                <a:gd name="T23" fmla="*/ 2147483647 h 5"/>
                <a:gd name="T24" fmla="*/ 2147483647 w 5"/>
                <a:gd name="T25" fmla="*/ 0 h 5"/>
                <a:gd name="T26" fmla="*/ 2147483647 w 5"/>
                <a:gd name="T27" fmla="*/ 0 h 5"/>
                <a:gd name="T28" fmla="*/ 2147483647 w 5"/>
                <a:gd name="T29" fmla="*/ 0 h 5"/>
                <a:gd name="T30" fmla="*/ 2147483647 w 5"/>
                <a:gd name="T31" fmla="*/ 2147483647 h 5"/>
                <a:gd name="T32" fmla="*/ 2147483647 w 5"/>
                <a:gd name="T33" fmla="*/ 2147483647 h 5"/>
                <a:gd name="T34" fmla="*/ 2147483647 w 5"/>
                <a:gd name="T35" fmla="*/ 2147483647 h 5"/>
                <a:gd name="T36" fmla="*/ 2147483647 w 5"/>
                <a:gd name="T37" fmla="*/ 2147483647 h 5"/>
                <a:gd name="T38" fmla="*/ 2147483647 w 5"/>
                <a:gd name="T39" fmla="*/ 2147483647 h 5"/>
                <a:gd name="T40" fmla="*/ 2147483647 w 5"/>
                <a:gd name="T41" fmla="*/ 2147483647 h 5"/>
                <a:gd name="T42" fmla="*/ 0 w 5"/>
                <a:gd name="T43" fmla="*/ 2147483647 h 5"/>
                <a:gd name="T44" fmla="*/ 2147483647 w 5"/>
                <a:gd name="T45" fmla="*/ 2147483647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"/>
                <a:gd name="T70" fmla="*/ 0 h 5"/>
                <a:gd name="T71" fmla="*/ 5 w 5"/>
                <a:gd name="T72" fmla="*/ 5 h 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" h="5">
                  <a:moveTo>
                    <a:pt x="4" y="3"/>
                  </a:moveTo>
                  <a:lnTo>
                    <a:pt x="4" y="3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1"/>
                  </a:lnTo>
                  <a:lnTo>
                    <a:pt x="4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3"/>
                  </a:lnTo>
                  <a:close/>
                  <a:moveTo>
                    <a:pt x="1" y="5"/>
                  </a:moveTo>
                  <a:lnTo>
                    <a:pt x="1" y="5"/>
                  </a:lnTo>
                  <a:lnTo>
                    <a:pt x="3" y="5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84" name="Freeform 24"/>
            <p:cNvSpPr>
              <a:spLocks/>
            </p:cNvSpPr>
            <p:nvPr/>
          </p:nvSpPr>
          <p:spPr bwMode="auto">
            <a:xfrm>
              <a:off x="4559147" y="3789060"/>
              <a:ext cx="15160" cy="10924"/>
            </a:xfrm>
            <a:custGeom>
              <a:avLst/>
              <a:gdLst>
                <a:gd name="T0" fmla="*/ 2147483647 w 7"/>
                <a:gd name="T1" fmla="*/ 0 h 5"/>
                <a:gd name="T2" fmla="*/ 2147483647 w 7"/>
                <a:gd name="T3" fmla="*/ 0 h 5"/>
                <a:gd name="T4" fmla="*/ 2147483647 w 7"/>
                <a:gd name="T5" fmla="*/ 2147483647 h 5"/>
                <a:gd name="T6" fmla="*/ 0 w 7"/>
                <a:gd name="T7" fmla="*/ 2147483647 h 5"/>
                <a:gd name="T8" fmla="*/ 0 w 7"/>
                <a:gd name="T9" fmla="*/ 2147483647 h 5"/>
                <a:gd name="T10" fmla="*/ 2147483647 w 7"/>
                <a:gd name="T11" fmla="*/ 2147483647 h 5"/>
                <a:gd name="T12" fmla="*/ 2147483647 w 7"/>
                <a:gd name="T13" fmla="*/ 2147483647 h 5"/>
                <a:gd name="T14" fmla="*/ 2147483647 w 7"/>
                <a:gd name="T15" fmla="*/ 2147483647 h 5"/>
                <a:gd name="T16" fmla="*/ 2147483647 w 7"/>
                <a:gd name="T17" fmla="*/ 2147483647 h 5"/>
                <a:gd name="T18" fmla="*/ 2147483647 w 7"/>
                <a:gd name="T19" fmla="*/ 2147483647 h 5"/>
                <a:gd name="T20" fmla="*/ 2147483647 w 7"/>
                <a:gd name="T21" fmla="*/ 2147483647 h 5"/>
                <a:gd name="T22" fmla="*/ 2147483647 w 7"/>
                <a:gd name="T23" fmla="*/ 2147483647 h 5"/>
                <a:gd name="T24" fmla="*/ 2147483647 w 7"/>
                <a:gd name="T25" fmla="*/ 2147483647 h 5"/>
                <a:gd name="T26" fmla="*/ 2147483647 w 7"/>
                <a:gd name="T27" fmla="*/ 0 h 5"/>
                <a:gd name="T28" fmla="*/ 2147483647 w 7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"/>
                <a:gd name="T46" fmla="*/ 0 h 5"/>
                <a:gd name="T47" fmla="*/ 7 w 7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" h="5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85" name="Freeform 25"/>
            <p:cNvSpPr>
              <a:spLocks/>
            </p:cNvSpPr>
            <p:nvPr/>
          </p:nvSpPr>
          <p:spPr bwMode="auto">
            <a:xfrm>
              <a:off x="4559147" y="3789060"/>
              <a:ext cx="15160" cy="10924"/>
            </a:xfrm>
            <a:custGeom>
              <a:avLst/>
              <a:gdLst>
                <a:gd name="T0" fmla="*/ 2147483647 w 7"/>
                <a:gd name="T1" fmla="*/ 0 h 5"/>
                <a:gd name="T2" fmla="*/ 2147483647 w 7"/>
                <a:gd name="T3" fmla="*/ 0 h 5"/>
                <a:gd name="T4" fmla="*/ 2147483647 w 7"/>
                <a:gd name="T5" fmla="*/ 0 h 5"/>
                <a:gd name="T6" fmla="*/ 0 w 7"/>
                <a:gd name="T7" fmla="*/ 2147483647 h 5"/>
                <a:gd name="T8" fmla="*/ 0 w 7"/>
                <a:gd name="T9" fmla="*/ 2147483647 h 5"/>
                <a:gd name="T10" fmla="*/ 2147483647 w 7"/>
                <a:gd name="T11" fmla="*/ 2147483647 h 5"/>
                <a:gd name="T12" fmla="*/ 2147483647 w 7"/>
                <a:gd name="T13" fmla="*/ 2147483647 h 5"/>
                <a:gd name="T14" fmla="*/ 2147483647 w 7"/>
                <a:gd name="T15" fmla="*/ 2147483647 h 5"/>
                <a:gd name="T16" fmla="*/ 2147483647 w 7"/>
                <a:gd name="T17" fmla="*/ 2147483647 h 5"/>
                <a:gd name="T18" fmla="*/ 2147483647 w 7"/>
                <a:gd name="T19" fmla="*/ 2147483647 h 5"/>
                <a:gd name="T20" fmla="*/ 2147483647 w 7"/>
                <a:gd name="T21" fmla="*/ 2147483647 h 5"/>
                <a:gd name="T22" fmla="*/ 2147483647 w 7"/>
                <a:gd name="T23" fmla="*/ 2147483647 h 5"/>
                <a:gd name="T24" fmla="*/ 2147483647 w 7"/>
                <a:gd name="T25" fmla="*/ 0 h 5"/>
                <a:gd name="T26" fmla="*/ 2147483647 w 7"/>
                <a:gd name="T27" fmla="*/ 0 h 5"/>
                <a:gd name="T28" fmla="*/ 2147483647 w 7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"/>
                <a:gd name="T46" fmla="*/ 0 h 5"/>
                <a:gd name="T47" fmla="*/ 7 w 7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86" name="Freeform 26"/>
            <p:cNvSpPr>
              <a:spLocks noEditPoints="1"/>
            </p:cNvSpPr>
            <p:nvPr/>
          </p:nvSpPr>
          <p:spPr bwMode="auto">
            <a:xfrm>
              <a:off x="4563478" y="3791245"/>
              <a:ext cx="10828" cy="13109"/>
            </a:xfrm>
            <a:custGeom>
              <a:avLst/>
              <a:gdLst>
                <a:gd name="T0" fmla="*/ 2147483647 w 5"/>
                <a:gd name="T1" fmla="*/ 0 h 6"/>
                <a:gd name="T2" fmla="*/ 2147483647 w 5"/>
                <a:gd name="T3" fmla="*/ 0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0 w 5"/>
                <a:gd name="T9" fmla="*/ 2147483647 h 6"/>
                <a:gd name="T10" fmla="*/ 0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2147483647 w 5"/>
                <a:gd name="T17" fmla="*/ 2147483647 h 6"/>
                <a:gd name="T18" fmla="*/ 2147483647 w 5"/>
                <a:gd name="T19" fmla="*/ 2147483647 h 6"/>
                <a:gd name="T20" fmla="*/ 2147483647 w 5"/>
                <a:gd name="T21" fmla="*/ 2147483647 h 6"/>
                <a:gd name="T22" fmla="*/ 2147483647 w 5"/>
                <a:gd name="T23" fmla="*/ 2147483647 h 6"/>
                <a:gd name="T24" fmla="*/ 2147483647 w 5"/>
                <a:gd name="T25" fmla="*/ 2147483647 h 6"/>
                <a:gd name="T26" fmla="*/ 2147483647 w 5"/>
                <a:gd name="T27" fmla="*/ 2147483647 h 6"/>
                <a:gd name="T28" fmla="*/ 2147483647 w 5"/>
                <a:gd name="T29" fmla="*/ 2147483647 h 6"/>
                <a:gd name="T30" fmla="*/ 2147483647 w 5"/>
                <a:gd name="T31" fmla="*/ 2147483647 h 6"/>
                <a:gd name="T32" fmla="*/ 2147483647 w 5"/>
                <a:gd name="T33" fmla="*/ 2147483647 h 6"/>
                <a:gd name="T34" fmla="*/ 2147483647 w 5"/>
                <a:gd name="T35" fmla="*/ 2147483647 h 6"/>
                <a:gd name="T36" fmla="*/ 2147483647 w 5"/>
                <a:gd name="T37" fmla="*/ 2147483647 h 6"/>
                <a:gd name="T38" fmla="*/ 2147483647 w 5"/>
                <a:gd name="T39" fmla="*/ 0 h 6"/>
                <a:gd name="T40" fmla="*/ 2147483647 w 5"/>
                <a:gd name="T41" fmla="*/ 0 h 6"/>
                <a:gd name="T42" fmla="*/ 2147483647 w 5"/>
                <a:gd name="T43" fmla="*/ 2147483647 h 6"/>
                <a:gd name="T44" fmla="*/ 2147483647 w 5"/>
                <a:gd name="T45" fmla="*/ 2147483647 h 6"/>
                <a:gd name="T46" fmla="*/ 2147483647 w 5"/>
                <a:gd name="T47" fmla="*/ 0 h 6"/>
                <a:gd name="T48" fmla="*/ 2147483647 w 5"/>
                <a:gd name="T49" fmla="*/ 0 h 6"/>
                <a:gd name="T50" fmla="*/ 2147483647 w 5"/>
                <a:gd name="T51" fmla="*/ 2147483647 h 6"/>
                <a:gd name="T52" fmla="*/ 2147483647 w 5"/>
                <a:gd name="T53" fmla="*/ 2147483647 h 6"/>
                <a:gd name="T54" fmla="*/ 2147483647 w 5"/>
                <a:gd name="T55" fmla="*/ 2147483647 h 6"/>
                <a:gd name="T56" fmla="*/ 2147483647 w 5"/>
                <a:gd name="T57" fmla="*/ 2147483647 h 6"/>
                <a:gd name="T58" fmla="*/ 2147483647 w 5"/>
                <a:gd name="T59" fmla="*/ 2147483647 h 6"/>
                <a:gd name="T60" fmla="*/ 2147483647 w 5"/>
                <a:gd name="T61" fmla="*/ 2147483647 h 6"/>
                <a:gd name="T62" fmla="*/ 2147483647 w 5"/>
                <a:gd name="T63" fmla="*/ 2147483647 h 6"/>
                <a:gd name="T64" fmla="*/ 2147483647 w 5"/>
                <a:gd name="T65" fmla="*/ 2147483647 h 6"/>
                <a:gd name="T66" fmla="*/ 2147483647 w 5"/>
                <a:gd name="T67" fmla="*/ 2147483647 h 6"/>
                <a:gd name="T68" fmla="*/ 2147483647 w 5"/>
                <a:gd name="T69" fmla="*/ 2147483647 h 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"/>
                <a:gd name="T106" fmla="*/ 0 h 6"/>
                <a:gd name="T107" fmla="*/ 5 w 5"/>
                <a:gd name="T108" fmla="*/ 6 h 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" h="6">
                  <a:moveTo>
                    <a:pt x="4" y="0"/>
                  </a:move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4" y="0"/>
                  </a:lnTo>
                  <a:lnTo>
                    <a:pt x="1" y="2"/>
                  </a:lnTo>
                  <a:close/>
                  <a:moveTo>
                    <a:pt x="1" y="2"/>
                  </a:moveTo>
                  <a:lnTo>
                    <a:pt x="1" y="2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87" name="Freeform 27"/>
            <p:cNvSpPr>
              <a:spLocks/>
            </p:cNvSpPr>
            <p:nvPr/>
          </p:nvSpPr>
          <p:spPr bwMode="auto">
            <a:xfrm>
              <a:off x="4554816" y="3795615"/>
              <a:ext cx="17325" cy="107057"/>
            </a:xfrm>
            <a:custGeom>
              <a:avLst/>
              <a:gdLst>
                <a:gd name="T0" fmla="*/ 2147483647 w 8"/>
                <a:gd name="T1" fmla="*/ 2147483647 h 49"/>
                <a:gd name="T2" fmla="*/ 2147483647 w 8"/>
                <a:gd name="T3" fmla="*/ 2147483647 h 49"/>
                <a:gd name="T4" fmla="*/ 2147483647 w 8"/>
                <a:gd name="T5" fmla="*/ 2147483647 h 49"/>
                <a:gd name="T6" fmla="*/ 2147483647 w 8"/>
                <a:gd name="T7" fmla="*/ 2147483647 h 49"/>
                <a:gd name="T8" fmla="*/ 0 w 8"/>
                <a:gd name="T9" fmla="*/ 2147483647 h 49"/>
                <a:gd name="T10" fmla="*/ 0 w 8"/>
                <a:gd name="T11" fmla="*/ 2147483647 h 49"/>
                <a:gd name="T12" fmla="*/ 0 w 8"/>
                <a:gd name="T13" fmla="*/ 2147483647 h 49"/>
                <a:gd name="T14" fmla="*/ 0 w 8"/>
                <a:gd name="T15" fmla="*/ 2147483647 h 49"/>
                <a:gd name="T16" fmla="*/ 0 w 8"/>
                <a:gd name="T17" fmla="*/ 2147483647 h 49"/>
                <a:gd name="T18" fmla="*/ 2147483647 w 8"/>
                <a:gd name="T19" fmla="*/ 2147483647 h 49"/>
                <a:gd name="T20" fmla="*/ 2147483647 w 8"/>
                <a:gd name="T21" fmla="*/ 2147483647 h 49"/>
                <a:gd name="T22" fmla="*/ 2147483647 w 8"/>
                <a:gd name="T23" fmla="*/ 2147483647 h 49"/>
                <a:gd name="T24" fmla="*/ 2147483647 w 8"/>
                <a:gd name="T25" fmla="*/ 2147483647 h 49"/>
                <a:gd name="T26" fmla="*/ 2147483647 w 8"/>
                <a:gd name="T27" fmla="*/ 2147483647 h 49"/>
                <a:gd name="T28" fmla="*/ 2147483647 w 8"/>
                <a:gd name="T29" fmla="*/ 2147483647 h 49"/>
                <a:gd name="T30" fmla="*/ 2147483647 w 8"/>
                <a:gd name="T31" fmla="*/ 2147483647 h 49"/>
                <a:gd name="T32" fmla="*/ 2147483647 w 8"/>
                <a:gd name="T33" fmla="*/ 2147483647 h 49"/>
                <a:gd name="T34" fmla="*/ 2147483647 w 8"/>
                <a:gd name="T35" fmla="*/ 2147483647 h 49"/>
                <a:gd name="T36" fmla="*/ 2147483647 w 8"/>
                <a:gd name="T37" fmla="*/ 0 h 49"/>
                <a:gd name="T38" fmla="*/ 2147483647 w 8"/>
                <a:gd name="T39" fmla="*/ 0 h 49"/>
                <a:gd name="T40" fmla="*/ 2147483647 w 8"/>
                <a:gd name="T41" fmla="*/ 2147483647 h 49"/>
                <a:gd name="T42" fmla="*/ 2147483647 w 8"/>
                <a:gd name="T43" fmla="*/ 2147483647 h 49"/>
                <a:gd name="T44" fmla="*/ 2147483647 w 8"/>
                <a:gd name="T45" fmla="*/ 2147483647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49"/>
                <a:gd name="T71" fmla="*/ 8 w 8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49">
                  <a:moveTo>
                    <a:pt x="2" y="2"/>
                  </a:moveTo>
                  <a:lnTo>
                    <a:pt x="2" y="40"/>
                  </a:lnTo>
                  <a:lnTo>
                    <a:pt x="1" y="44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4" y="49"/>
                  </a:lnTo>
                  <a:lnTo>
                    <a:pt x="5" y="48"/>
                  </a:lnTo>
                  <a:lnTo>
                    <a:pt x="6" y="45"/>
                  </a:lnTo>
                  <a:lnTo>
                    <a:pt x="8" y="41"/>
                  </a:lnTo>
                  <a:lnTo>
                    <a:pt x="8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88" name="Freeform 28"/>
            <p:cNvSpPr>
              <a:spLocks/>
            </p:cNvSpPr>
            <p:nvPr/>
          </p:nvSpPr>
          <p:spPr bwMode="auto">
            <a:xfrm>
              <a:off x="4559147" y="3795615"/>
              <a:ext cx="15160" cy="10924"/>
            </a:xfrm>
            <a:custGeom>
              <a:avLst/>
              <a:gdLst>
                <a:gd name="T0" fmla="*/ 2147483647 w 7"/>
                <a:gd name="T1" fmla="*/ 0 h 5"/>
                <a:gd name="T2" fmla="*/ 2147483647 w 7"/>
                <a:gd name="T3" fmla="*/ 0 h 5"/>
                <a:gd name="T4" fmla="*/ 2147483647 w 7"/>
                <a:gd name="T5" fmla="*/ 0 h 5"/>
                <a:gd name="T6" fmla="*/ 0 w 7"/>
                <a:gd name="T7" fmla="*/ 2147483647 h 5"/>
                <a:gd name="T8" fmla="*/ 0 w 7"/>
                <a:gd name="T9" fmla="*/ 2147483647 h 5"/>
                <a:gd name="T10" fmla="*/ 2147483647 w 7"/>
                <a:gd name="T11" fmla="*/ 2147483647 h 5"/>
                <a:gd name="T12" fmla="*/ 2147483647 w 7"/>
                <a:gd name="T13" fmla="*/ 2147483647 h 5"/>
                <a:gd name="T14" fmla="*/ 2147483647 w 7"/>
                <a:gd name="T15" fmla="*/ 2147483647 h 5"/>
                <a:gd name="T16" fmla="*/ 2147483647 w 7"/>
                <a:gd name="T17" fmla="*/ 2147483647 h 5"/>
                <a:gd name="T18" fmla="*/ 2147483647 w 7"/>
                <a:gd name="T19" fmla="*/ 2147483647 h 5"/>
                <a:gd name="T20" fmla="*/ 2147483647 w 7"/>
                <a:gd name="T21" fmla="*/ 2147483647 h 5"/>
                <a:gd name="T22" fmla="*/ 2147483647 w 7"/>
                <a:gd name="T23" fmla="*/ 2147483647 h 5"/>
                <a:gd name="T24" fmla="*/ 2147483647 w 7"/>
                <a:gd name="T25" fmla="*/ 0 h 5"/>
                <a:gd name="T26" fmla="*/ 2147483647 w 7"/>
                <a:gd name="T27" fmla="*/ 0 h 5"/>
                <a:gd name="T28" fmla="*/ 2147483647 w 7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"/>
                <a:gd name="T46" fmla="*/ 0 h 5"/>
                <a:gd name="T47" fmla="*/ 7 w 7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89" name="Freeform 29"/>
            <p:cNvSpPr>
              <a:spLocks noEditPoints="1"/>
            </p:cNvSpPr>
            <p:nvPr/>
          </p:nvSpPr>
          <p:spPr bwMode="auto">
            <a:xfrm>
              <a:off x="4559147" y="3791245"/>
              <a:ext cx="15160" cy="15294"/>
            </a:xfrm>
            <a:custGeom>
              <a:avLst/>
              <a:gdLst>
                <a:gd name="T0" fmla="*/ 0 w 7"/>
                <a:gd name="T1" fmla="*/ 2147483647 h 7"/>
                <a:gd name="T2" fmla="*/ 0 w 7"/>
                <a:gd name="T3" fmla="*/ 2147483647 h 7"/>
                <a:gd name="T4" fmla="*/ 0 w 7"/>
                <a:gd name="T5" fmla="*/ 2147483647 h 7"/>
                <a:gd name="T6" fmla="*/ 0 w 7"/>
                <a:gd name="T7" fmla="*/ 2147483647 h 7"/>
                <a:gd name="T8" fmla="*/ 0 w 7"/>
                <a:gd name="T9" fmla="*/ 2147483647 h 7"/>
                <a:gd name="T10" fmla="*/ 0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2147483647 h 7"/>
                <a:gd name="T18" fmla="*/ 2147483647 w 7"/>
                <a:gd name="T19" fmla="*/ 2147483647 h 7"/>
                <a:gd name="T20" fmla="*/ 2147483647 w 7"/>
                <a:gd name="T21" fmla="*/ 2147483647 h 7"/>
                <a:gd name="T22" fmla="*/ 2147483647 w 7"/>
                <a:gd name="T23" fmla="*/ 2147483647 h 7"/>
                <a:gd name="T24" fmla="*/ 2147483647 w 7"/>
                <a:gd name="T25" fmla="*/ 2147483647 h 7"/>
                <a:gd name="T26" fmla="*/ 2147483647 w 7"/>
                <a:gd name="T27" fmla="*/ 2147483647 h 7"/>
                <a:gd name="T28" fmla="*/ 2147483647 w 7"/>
                <a:gd name="T29" fmla="*/ 0 h 7"/>
                <a:gd name="T30" fmla="*/ 2147483647 w 7"/>
                <a:gd name="T31" fmla="*/ 0 h 7"/>
                <a:gd name="T32" fmla="*/ 2147483647 w 7"/>
                <a:gd name="T33" fmla="*/ 0 h 7"/>
                <a:gd name="T34" fmla="*/ 0 w 7"/>
                <a:gd name="T35" fmla="*/ 2147483647 h 7"/>
                <a:gd name="T36" fmla="*/ 0 w 7"/>
                <a:gd name="T37" fmla="*/ 2147483647 h 7"/>
                <a:gd name="T38" fmla="*/ 2147483647 w 7"/>
                <a:gd name="T39" fmla="*/ 2147483647 h 7"/>
                <a:gd name="T40" fmla="*/ 2147483647 w 7"/>
                <a:gd name="T41" fmla="*/ 2147483647 h 7"/>
                <a:gd name="T42" fmla="*/ 2147483647 w 7"/>
                <a:gd name="T43" fmla="*/ 2147483647 h 7"/>
                <a:gd name="T44" fmla="*/ 2147483647 w 7"/>
                <a:gd name="T45" fmla="*/ 2147483647 h 7"/>
                <a:gd name="T46" fmla="*/ 2147483647 w 7"/>
                <a:gd name="T47" fmla="*/ 2147483647 h 7"/>
                <a:gd name="T48" fmla="*/ 2147483647 w 7"/>
                <a:gd name="T49" fmla="*/ 2147483647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"/>
                <a:gd name="T76" fmla="*/ 0 h 7"/>
                <a:gd name="T77" fmla="*/ 7 w 7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" h="7">
                  <a:moveTo>
                    <a:pt x="0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6" y="6"/>
                  </a:lnTo>
                  <a:lnTo>
                    <a:pt x="7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  <a:close/>
                  <a:moveTo>
                    <a:pt x="6" y="2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90" name="Freeform 30"/>
            <p:cNvSpPr>
              <a:spLocks/>
            </p:cNvSpPr>
            <p:nvPr/>
          </p:nvSpPr>
          <p:spPr bwMode="auto">
            <a:xfrm>
              <a:off x="4559147" y="3791245"/>
              <a:ext cx="12994" cy="15294"/>
            </a:xfrm>
            <a:custGeom>
              <a:avLst/>
              <a:gdLst>
                <a:gd name="T0" fmla="*/ 0 w 6"/>
                <a:gd name="T1" fmla="*/ 2147483647 h 7"/>
                <a:gd name="T2" fmla="*/ 0 w 6"/>
                <a:gd name="T3" fmla="*/ 2147483647 h 7"/>
                <a:gd name="T4" fmla="*/ 0 w 6"/>
                <a:gd name="T5" fmla="*/ 2147483647 h 7"/>
                <a:gd name="T6" fmla="*/ 2147483647 w 6"/>
                <a:gd name="T7" fmla="*/ 2147483647 h 7"/>
                <a:gd name="T8" fmla="*/ 2147483647 w 6"/>
                <a:gd name="T9" fmla="*/ 2147483647 h 7"/>
                <a:gd name="T10" fmla="*/ 2147483647 w 6"/>
                <a:gd name="T11" fmla="*/ 2147483647 h 7"/>
                <a:gd name="T12" fmla="*/ 2147483647 w 6"/>
                <a:gd name="T13" fmla="*/ 2147483647 h 7"/>
                <a:gd name="T14" fmla="*/ 2147483647 w 6"/>
                <a:gd name="T15" fmla="*/ 2147483647 h 7"/>
                <a:gd name="T16" fmla="*/ 2147483647 w 6"/>
                <a:gd name="T17" fmla="*/ 2147483647 h 7"/>
                <a:gd name="T18" fmla="*/ 2147483647 w 6"/>
                <a:gd name="T19" fmla="*/ 2147483647 h 7"/>
                <a:gd name="T20" fmla="*/ 2147483647 w 6"/>
                <a:gd name="T21" fmla="*/ 0 h 7"/>
                <a:gd name="T22" fmla="*/ 2147483647 w 6"/>
                <a:gd name="T23" fmla="*/ 0 h 7"/>
                <a:gd name="T24" fmla="*/ 2147483647 w 6"/>
                <a:gd name="T25" fmla="*/ 0 h 7"/>
                <a:gd name="T26" fmla="*/ 2147483647 w 6"/>
                <a:gd name="T27" fmla="*/ 0 h 7"/>
                <a:gd name="T28" fmla="*/ 0 w 6"/>
                <a:gd name="T29" fmla="*/ 2147483647 h 7"/>
                <a:gd name="T30" fmla="*/ 0 w 6"/>
                <a:gd name="T31" fmla="*/ 2147483647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"/>
                <a:gd name="T49" fmla="*/ 0 h 7"/>
                <a:gd name="T50" fmla="*/ 6 w 6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" h="7">
                  <a:moveTo>
                    <a:pt x="0" y="3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91" name="Freeform 31"/>
            <p:cNvSpPr>
              <a:spLocks/>
            </p:cNvSpPr>
            <p:nvPr/>
          </p:nvSpPr>
          <p:spPr bwMode="auto">
            <a:xfrm>
              <a:off x="4147677" y="3603349"/>
              <a:ext cx="420133" cy="214113"/>
            </a:xfrm>
            <a:custGeom>
              <a:avLst/>
              <a:gdLst>
                <a:gd name="T0" fmla="*/ 0 w 194"/>
                <a:gd name="T1" fmla="*/ 2147483647 h 98"/>
                <a:gd name="T2" fmla="*/ 0 w 194"/>
                <a:gd name="T3" fmla="*/ 2147483647 h 98"/>
                <a:gd name="T4" fmla="*/ 2147483647 w 194"/>
                <a:gd name="T5" fmla="*/ 2147483647 h 98"/>
                <a:gd name="T6" fmla="*/ 2147483647 w 194"/>
                <a:gd name="T7" fmla="*/ 2147483647 h 98"/>
                <a:gd name="T8" fmla="*/ 2147483647 w 194"/>
                <a:gd name="T9" fmla="*/ 2147483647 h 98"/>
                <a:gd name="T10" fmla="*/ 2147483647 w 194"/>
                <a:gd name="T11" fmla="*/ 2147483647 h 98"/>
                <a:gd name="T12" fmla="*/ 2147483647 w 194"/>
                <a:gd name="T13" fmla="*/ 2147483647 h 98"/>
                <a:gd name="T14" fmla="*/ 2147483647 w 194"/>
                <a:gd name="T15" fmla="*/ 2147483647 h 98"/>
                <a:gd name="T16" fmla="*/ 2147483647 w 194"/>
                <a:gd name="T17" fmla="*/ 2147483647 h 98"/>
                <a:gd name="T18" fmla="*/ 2147483647 w 194"/>
                <a:gd name="T19" fmla="*/ 2147483647 h 98"/>
                <a:gd name="T20" fmla="*/ 2147483647 w 194"/>
                <a:gd name="T21" fmla="*/ 2147483647 h 98"/>
                <a:gd name="T22" fmla="*/ 2147483647 w 194"/>
                <a:gd name="T23" fmla="*/ 2147483647 h 98"/>
                <a:gd name="T24" fmla="*/ 2147483647 w 194"/>
                <a:gd name="T25" fmla="*/ 2147483647 h 98"/>
                <a:gd name="T26" fmla="*/ 2147483647 w 194"/>
                <a:gd name="T27" fmla="*/ 2147483647 h 98"/>
                <a:gd name="T28" fmla="*/ 2147483647 w 194"/>
                <a:gd name="T29" fmla="*/ 2147483647 h 98"/>
                <a:gd name="T30" fmla="*/ 2147483647 w 194"/>
                <a:gd name="T31" fmla="*/ 2147483647 h 98"/>
                <a:gd name="T32" fmla="*/ 2147483647 w 194"/>
                <a:gd name="T33" fmla="*/ 2147483647 h 98"/>
                <a:gd name="T34" fmla="*/ 2147483647 w 194"/>
                <a:gd name="T35" fmla="*/ 2147483647 h 98"/>
                <a:gd name="T36" fmla="*/ 2147483647 w 194"/>
                <a:gd name="T37" fmla="*/ 2147483647 h 98"/>
                <a:gd name="T38" fmla="*/ 2147483647 w 194"/>
                <a:gd name="T39" fmla="*/ 2147483647 h 98"/>
                <a:gd name="T40" fmla="*/ 2147483647 w 194"/>
                <a:gd name="T41" fmla="*/ 2147483647 h 98"/>
                <a:gd name="T42" fmla="*/ 2147483647 w 194"/>
                <a:gd name="T43" fmla="*/ 2147483647 h 98"/>
                <a:gd name="T44" fmla="*/ 2147483647 w 194"/>
                <a:gd name="T45" fmla="*/ 2147483647 h 98"/>
                <a:gd name="T46" fmla="*/ 2147483647 w 194"/>
                <a:gd name="T47" fmla="*/ 2147483647 h 98"/>
                <a:gd name="T48" fmla="*/ 2147483647 w 194"/>
                <a:gd name="T49" fmla="*/ 2147483647 h 98"/>
                <a:gd name="T50" fmla="*/ 2147483647 w 194"/>
                <a:gd name="T51" fmla="*/ 2147483647 h 98"/>
                <a:gd name="T52" fmla="*/ 2147483647 w 194"/>
                <a:gd name="T53" fmla="*/ 2147483647 h 98"/>
                <a:gd name="T54" fmla="*/ 2147483647 w 194"/>
                <a:gd name="T55" fmla="*/ 2147483647 h 98"/>
                <a:gd name="T56" fmla="*/ 2147483647 w 194"/>
                <a:gd name="T57" fmla="*/ 2147483647 h 98"/>
                <a:gd name="T58" fmla="*/ 2147483647 w 194"/>
                <a:gd name="T59" fmla="*/ 2147483647 h 98"/>
                <a:gd name="T60" fmla="*/ 2147483647 w 194"/>
                <a:gd name="T61" fmla="*/ 2147483647 h 98"/>
                <a:gd name="T62" fmla="*/ 2147483647 w 194"/>
                <a:gd name="T63" fmla="*/ 2147483647 h 98"/>
                <a:gd name="T64" fmla="*/ 2147483647 w 194"/>
                <a:gd name="T65" fmla="*/ 2147483647 h 98"/>
                <a:gd name="T66" fmla="*/ 2147483647 w 194"/>
                <a:gd name="T67" fmla="*/ 2147483647 h 98"/>
                <a:gd name="T68" fmla="*/ 2147483647 w 194"/>
                <a:gd name="T69" fmla="*/ 2147483647 h 98"/>
                <a:gd name="T70" fmla="*/ 2147483647 w 194"/>
                <a:gd name="T71" fmla="*/ 2147483647 h 98"/>
                <a:gd name="T72" fmla="*/ 2147483647 w 194"/>
                <a:gd name="T73" fmla="*/ 2147483647 h 98"/>
                <a:gd name="T74" fmla="*/ 2147483647 w 194"/>
                <a:gd name="T75" fmla="*/ 2147483647 h 98"/>
                <a:gd name="T76" fmla="*/ 2147483647 w 194"/>
                <a:gd name="T77" fmla="*/ 2147483647 h 98"/>
                <a:gd name="T78" fmla="*/ 2147483647 w 194"/>
                <a:gd name="T79" fmla="*/ 2147483647 h 98"/>
                <a:gd name="T80" fmla="*/ 2147483647 w 194"/>
                <a:gd name="T81" fmla="*/ 2147483647 h 98"/>
                <a:gd name="T82" fmla="*/ 2147483647 w 194"/>
                <a:gd name="T83" fmla="*/ 2147483647 h 98"/>
                <a:gd name="T84" fmla="*/ 2147483647 w 194"/>
                <a:gd name="T85" fmla="*/ 2147483647 h 98"/>
                <a:gd name="T86" fmla="*/ 2147483647 w 194"/>
                <a:gd name="T87" fmla="*/ 2147483647 h 98"/>
                <a:gd name="T88" fmla="*/ 2147483647 w 194"/>
                <a:gd name="T89" fmla="*/ 2147483647 h 98"/>
                <a:gd name="T90" fmla="*/ 2147483647 w 194"/>
                <a:gd name="T91" fmla="*/ 2147483647 h 98"/>
                <a:gd name="T92" fmla="*/ 2147483647 w 194"/>
                <a:gd name="T93" fmla="*/ 2147483647 h 98"/>
                <a:gd name="T94" fmla="*/ 2147483647 w 194"/>
                <a:gd name="T95" fmla="*/ 2147483647 h 98"/>
                <a:gd name="T96" fmla="*/ 2147483647 w 194"/>
                <a:gd name="T97" fmla="*/ 2147483647 h 98"/>
                <a:gd name="T98" fmla="*/ 2147483647 w 194"/>
                <a:gd name="T99" fmla="*/ 2147483647 h 98"/>
                <a:gd name="T100" fmla="*/ 2147483647 w 194"/>
                <a:gd name="T101" fmla="*/ 0 h 98"/>
                <a:gd name="T102" fmla="*/ 2147483647 w 194"/>
                <a:gd name="T103" fmla="*/ 0 h 98"/>
                <a:gd name="T104" fmla="*/ 0 w 194"/>
                <a:gd name="T105" fmla="*/ 2147483647 h 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4"/>
                <a:gd name="T160" fmla="*/ 0 h 98"/>
                <a:gd name="T161" fmla="*/ 194 w 194"/>
                <a:gd name="T162" fmla="*/ 98 h 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4" h="98">
                  <a:moveTo>
                    <a:pt x="0" y="3"/>
                  </a:moveTo>
                  <a:lnTo>
                    <a:pt x="0" y="4"/>
                  </a:lnTo>
                  <a:lnTo>
                    <a:pt x="0" y="28"/>
                  </a:lnTo>
                  <a:lnTo>
                    <a:pt x="2" y="50"/>
                  </a:lnTo>
                  <a:lnTo>
                    <a:pt x="3" y="58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13" y="81"/>
                  </a:lnTo>
                  <a:lnTo>
                    <a:pt x="18" y="85"/>
                  </a:lnTo>
                  <a:lnTo>
                    <a:pt x="21" y="86"/>
                  </a:lnTo>
                  <a:lnTo>
                    <a:pt x="25" y="89"/>
                  </a:lnTo>
                  <a:lnTo>
                    <a:pt x="27" y="90"/>
                  </a:lnTo>
                  <a:lnTo>
                    <a:pt x="30" y="92"/>
                  </a:lnTo>
                  <a:lnTo>
                    <a:pt x="46" y="94"/>
                  </a:lnTo>
                  <a:lnTo>
                    <a:pt x="65" y="96"/>
                  </a:lnTo>
                  <a:lnTo>
                    <a:pt x="68" y="97"/>
                  </a:lnTo>
                  <a:lnTo>
                    <a:pt x="69" y="97"/>
                  </a:lnTo>
                  <a:lnTo>
                    <a:pt x="76" y="98"/>
                  </a:lnTo>
                  <a:lnTo>
                    <a:pt x="84" y="98"/>
                  </a:lnTo>
                  <a:lnTo>
                    <a:pt x="100" y="97"/>
                  </a:lnTo>
                  <a:lnTo>
                    <a:pt x="116" y="96"/>
                  </a:lnTo>
                  <a:lnTo>
                    <a:pt x="120" y="94"/>
                  </a:lnTo>
                  <a:lnTo>
                    <a:pt x="127" y="93"/>
                  </a:lnTo>
                  <a:lnTo>
                    <a:pt x="132" y="92"/>
                  </a:lnTo>
                  <a:lnTo>
                    <a:pt x="131" y="92"/>
                  </a:lnTo>
                  <a:lnTo>
                    <a:pt x="140" y="89"/>
                  </a:lnTo>
                  <a:lnTo>
                    <a:pt x="145" y="86"/>
                  </a:lnTo>
                  <a:lnTo>
                    <a:pt x="151" y="86"/>
                  </a:lnTo>
                  <a:lnTo>
                    <a:pt x="166" y="88"/>
                  </a:lnTo>
                  <a:lnTo>
                    <a:pt x="178" y="88"/>
                  </a:lnTo>
                  <a:lnTo>
                    <a:pt x="190" y="90"/>
                  </a:lnTo>
                  <a:lnTo>
                    <a:pt x="193" y="89"/>
                  </a:lnTo>
                  <a:lnTo>
                    <a:pt x="194" y="88"/>
                  </a:lnTo>
                  <a:lnTo>
                    <a:pt x="193" y="85"/>
                  </a:lnTo>
                  <a:lnTo>
                    <a:pt x="192" y="85"/>
                  </a:lnTo>
                  <a:lnTo>
                    <a:pt x="178" y="84"/>
                  </a:lnTo>
                  <a:lnTo>
                    <a:pt x="167" y="82"/>
                  </a:lnTo>
                  <a:lnTo>
                    <a:pt x="150" y="81"/>
                  </a:lnTo>
                  <a:lnTo>
                    <a:pt x="143" y="82"/>
                  </a:lnTo>
                  <a:lnTo>
                    <a:pt x="138" y="84"/>
                  </a:lnTo>
                  <a:lnTo>
                    <a:pt x="130" y="86"/>
                  </a:lnTo>
                  <a:lnTo>
                    <a:pt x="124" y="88"/>
                  </a:lnTo>
                  <a:lnTo>
                    <a:pt x="120" y="89"/>
                  </a:lnTo>
                  <a:lnTo>
                    <a:pt x="115" y="90"/>
                  </a:lnTo>
                  <a:lnTo>
                    <a:pt x="99" y="92"/>
                  </a:lnTo>
                  <a:lnTo>
                    <a:pt x="84" y="93"/>
                  </a:lnTo>
                  <a:lnTo>
                    <a:pt x="77" y="93"/>
                  </a:lnTo>
                  <a:lnTo>
                    <a:pt x="70" y="92"/>
                  </a:lnTo>
                  <a:lnTo>
                    <a:pt x="69" y="92"/>
                  </a:lnTo>
                  <a:lnTo>
                    <a:pt x="68" y="92"/>
                  </a:lnTo>
                  <a:lnTo>
                    <a:pt x="65" y="90"/>
                  </a:lnTo>
                  <a:lnTo>
                    <a:pt x="48" y="89"/>
                  </a:lnTo>
                  <a:lnTo>
                    <a:pt x="30" y="86"/>
                  </a:lnTo>
                  <a:lnTo>
                    <a:pt x="29" y="85"/>
                  </a:lnTo>
                  <a:lnTo>
                    <a:pt x="23" y="81"/>
                  </a:lnTo>
                  <a:lnTo>
                    <a:pt x="19" y="80"/>
                  </a:lnTo>
                  <a:lnTo>
                    <a:pt x="17" y="78"/>
                  </a:lnTo>
                  <a:lnTo>
                    <a:pt x="13" y="71"/>
                  </a:lnTo>
                  <a:lnTo>
                    <a:pt x="10" y="65"/>
                  </a:lnTo>
                  <a:lnTo>
                    <a:pt x="8" y="58"/>
                  </a:lnTo>
                  <a:lnTo>
                    <a:pt x="7" y="50"/>
                  </a:lnTo>
                  <a:lnTo>
                    <a:pt x="6" y="28"/>
                  </a:lnTo>
                  <a:lnTo>
                    <a:pt x="6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92" name="Freeform 32"/>
            <p:cNvSpPr>
              <a:spLocks noEditPoints="1"/>
            </p:cNvSpPr>
            <p:nvPr/>
          </p:nvSpPr>
          <p:spPr bwMode="auto">
            <a:xfrm>
              <a:off x="4390228" y="3891747"/>
              <a:ext cx="175416" cy="273103"/>
            </a:xfrm>
            <a:custGeom>
              <a:avLst/>
              <a:gdLst>
                <a:gd name="T0" fmla="*/ 2147483647 w 81"/>
                <a:gd name="T1" fmla="*/ 2147483647 h 125"/>
                <a:gd name="T2" fmla="*/ 2147483647 w 81"/>
                <a:gd name="T3" fmla="*/ 2147483647 h 125"/>
                <a:gd name="T4" fmla="*/ 2147483647 w 81"/>
                <a:gd name="T5" fmla="*/ 2147483647 h 125"/>
                <a:gd name="T6" fmla="*/ 2147483647 w 81"/>
                <a:gd name="T7" fmla="*/ 2147483647 h 125"/>
                <a:gd name="T8" fmla="*/ 2147483647 w 81"/>
                <a:gd name="T9" fmla="*/ 2147483647 h 125"/>
                <a:gd name="T10" fmla="*/ 2147483647 w 81"/>
                <a:gd name="T11" fmla="*/ 2147483647 h 125"/>
                <a:gd name="T12" fmla="*/ 2147483647 w 81"/>
                <a:gd name="T13" fmla="*/ 2147483647 h 125"/>
                <a:gd name="T14" fmla="*/ 2147483647 w 81"/>
                <a:gd name="T15" fmla="*/ 2147483647 h 125"/>
                <a:gd name="T16" fmla="*/ 0 w 81"/>
                <a:gd name="T17" fmla="*/ 2147483647 h 125"/>
                <a:gd name="T18" fmla="*/ 2147483647 w 81"/>
                <a:gd name="T19" fmla="*/ 2147483647 h 125"/>
                <a:gd name="T20" fmla="*/ 2147483647 w 81"/>
                <a:gd name="T21" fmla="*/ 2147483647 h 125"/>
                <a:gd name="T22" fmla="*/ 2147483647 w 81"/>
                <a:gd name="T23" fmla="*/ 2147483647 h 125"/>
                <a:gd name="T24" fmla="*/ 2147483647 w 81"/>
                <a:gd name="T25" fmla="*/ 2147483647 h 125"/>
                <a:gd name="T26" fmla="*/ 2147483647 w 81"/>
                <a:gd name="T27" fmla="*/ 2147483647 h 125"/>
                <a:gd name="T28" fmla="*/ 2147483647 w 81"/>
                <a:gd name="T29" fmla="*/ 2147483647 h 125"/>
                <a:gd name="T30" fmla="*/ 2147483647 w 81"/>
                <a:gd name="T31" fmla="*/ 2147483647 h 125"/>
                <a:gd name="T32" fmla="*/ 2147483647 w 81"/>
                <a:gd name="T33" fmla="*/ 2147483647 h 125"/>
                <a:gd name="T34" fmla="*/ 2147483647 w 81"/>
                <a:gd name="T35" fmla="*/ 2147483647 h 125"/>
                <a:gd name="T36" fmla="*/ 2147483647 w 81"/>
                <a:gd name="T37" fmla="*/ 2147483647 h 125"/>
                <a:gd name="T38" fmla="*/ 2147483647 w 81"/>
                <a:gd name="T39" fmla="*/ 2147483647 h 125"/>
                <a:gd name="T40" fmla="*/ 2147483647 w 81"/>
                <a:gd name="T41" fmla="*/ 2147483647 h 125"/>
                <a:gd name="T42" fmla="*/ 2147483647 w 81"/>
                <a:gd name="T43" fmla="*/ 2147483647 h 125"/>
                <a:gd name="T44" fmla="*/ 2147483647 w 81"/>
                <a:gd name="T45" fmla="*/ 2147483647 h 125"/>
                <a:gd name="T46" fmla="*/ 2147483647 w 81"/>
                <a:gd name="T47" fmla="*/ 2147483647 h 125"/>
                <a:gd name="T48" fmla="*/ 2147483647 w 81"/>
                <a:gd name="T49" fmla="*/ 2147483647 h 125"/>
                <a:gd name="T50" fmla="*/ 2147483647 w 81"/>
                <a:gd name="T51" fmla="*/ 2147483647 h 125"/>
                <a:gd name="T52" fmla="*/ 2147483647 w 81"/>
                <a:gd name="T53" fmla="*/ 2147483647 h 125"/>
                <a:gd name="T54" fmla="*/ 2147483647 w 81"/>
                <a:gd name="T55" fmla="*/ 2147483647 h 125"/>
                <a:gd name="T56" fmla="*/ 2147483647 w 81"/>
                <a:gd name="T57" fmla="*/ 2147483647 h 125"/>
                <a:gd name="T58" fmla="*/ 2147483647 w 81"/>
                <a:gd name="T59" fmla="*/ 2147483647 h 125"/>
                <a:gd name="T60" fmla="*/ 2147483647 w 81"/>
                <a:gd name="T61" fmla="*/ 2147483647 h 125"/>
                <a:gd name="T62" fmla="*/ 2147483647 w 81"/>
                <a:gd name="T63" fmla="*/ 2147483647 h 125"/>
                <a:gd name="T64" fmla="*/ 2147483647 w 81"/>
                <a:gd name="T65" fmla="*/ 2147483647 h 125"/>
                <a:gd name="T66" fmla="*/ 2147483647 w 81"/>
                <a:gd name="T67" fmla="*/ 2147483647 h 125"/>
                <a:gd name="T68" fmla="*/ 2147483647 w 81"/>
                <a:gd name="T69" fmla="*/ 2147483647 h 125"/>
                <a:gd name="T70" fmla="*/ 2147483647 w 81"/>
                <a:gd name="T71" fmla="*/ 2147483647 h 125"/>
                <a:gd name="T72" fmla="*/ 2147483647 w 81"/>
                <a:gd name="T73" fmla="*/ 2147483647 h 125"/>
                <a:gd name="T74" fmla="*/ 2147483647 w 81"/>
                <a:gd name="T75" fmla="*/ 2147483647 h 125"/>
                <a:gd name="T76" fmla="*/ 2147483647 w 81"/>
                <a:gd name="T77" fmla="*/ 2147483647 h 125"/>
                <a:gd name="T78" fmla="*/ 2147483647 w 81"/>
                <a:gd name="T79" fmla="*/ 2147483647 h 125"/>
                <a:gd name="T80" fmla="*/ 2147483647 w 81"/>
                <a:gd name="T81" fmla="*/ 2147483647 h 125"/>
                <a:gd name="T82" fmla="*/ 2147483647 w 81"/>
                <a:gd name="T83" fmla="*/ 2147483647 h 125"/>
                <a:gd name="T84" fmla="*/ 2147483647 w 81"/>
                <a:gd name="T85" fmla="*/ 2147483647 h 125"/>
                <a:gd name="T86" fmla="*/ 2147483647 w 81"/>
                <a:gd name="T87" fmla="*/ 0 h 125"/>
                <a:gd name="T88" fmla="*/ 2147483647 w 81"/>
                <a:gd name="T89" fmla="*/ 2147483647 h 125"/>
                <a:gd name="T90" fmla="*/ 2147483647 w 81"/>
                <a:gd name="T91" fmla="*/ 2147483647 h 125"/>
                <a:gd name="T92" fmla="*/ 2147483647 w 81"/>
                <a:gd name="T93" fmla="*/ 2147483647 h 125"/>
                <a:gd name="T94" fmla="*/ 2147483647 w 81"/>
                <a:gd name="T95" fmla="*/ 2147483647 h 125"/>
                <a:gd name="T96" fmla="*/ 2147483647 w 81"/>
                <a:gd name="T97" fmla="*/ 2147483647 h 125"/>
                <a:gd name="T98" fmla="*/ 2147483647 w 81"/>
                <a:gd name="T99" fmla="*/ 2147483647 h 1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"/>
                <a:gd name="T151" fmla="*/ 0 h 125"/>
                <a:gd name="T152" fmla="*/ 81 w 81"/>
                <a:gd name="T153" fmla="*/ 125 h 1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" h="125">
                  <a:moveTo>
                    <a:pt x="77" y="0"/>
                  </a:moveTo>
                  <a:lnTo>
                    <a:pt x="74" y="1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3" y="4"/>
                  </a:lnTo>
                  <a:lnTo>
                    <a:pt x="41" y="7"/>
                  </a:lnTo>
                  <a:lnTo>
                    <a:pt x="38" y="11"/>
                  </a:lnTo>
                  <a:lnTo>
                    <a:pt x="35" y="19"/>
                  </a:lnTo>
                  <a:lnTo>
                    <a:pt x="34" y="22"/>
                  </a:lnTo>
                  <a:lnTo>
                    <a:pt x="33" y="22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28" y="23"/>
                  </a:lnTo>
                  <a:lnTo>
                    <a:pt x="22" y="28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7" y="38"/>
                  </a:lnTo>
                  <a:lnTo>
                    <a:pt x="7" y="42"/>
                  </a:lnTo>
                  <a:lnTo>
                    <a:pt x="7" y="49"/>
                  </a:lnTo>
                  <a:lnTo>
                    <a:pt x="4" y="62"/>
                  </a:lnTo>
                  <a:lnTo>
                    <a:pt x="2" y="71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2" y="90"/>
                  </a:lnTo>
                  <a:lnTo>
                    <a:pt x="4" y="96"/>
                  </a:lnTo>
                  <a:lnTo>
                    <a:pt x="7" y="98"/>
                  </a:lnTo>
                  <a:lnTo>
                    <a:pt x="8" y="100"/>
                  </a:lnTo>
                  <a:lnTo>
                    <a:pt x="12" y="102"/>
                  </a:lnTo>
                  <a:lnTo>
                    <a:pt x="16" y="106"/>
                  </a:lnTo>
                  <a:lnTo>
                    <a:pt x="19" y="110"/>
                  </a:lnTo>
                  <a:lnTo>
                    <a:pt x="20" y="113"/>
                  </a:lnTo>
                  <a:lnTo>
                    <a:pt x="24" y="117"/>
                  </a:lnTo>
                  <a:lnTo>
                    <a:pt x="28" y="121"/>
                  </a:lnTo>
                  <a:lnTo>
                    <a:pt x="33" y="124"/>
                  </a:lnTo>
                  <a:lnTo>
                    <a:pt x="37" y="125"/>
                  </a:lnTo>
                  <a:lnTo>
                    <a:pt x="41" y="125"/>
                  </a:lnTo>
                  <a:lnTo>
                    <a:pt x="43" y="124"/>
                  </a:lnTo>
                  <a:lnTo>
                    <a:pt x="47" y="123"/>
                  </a:lnTo>
                  <a:lnTo>
                    <a:pt x="49" y="120"/>
                  </a:lnTo>
                  <a:lnTo>
                    <a:pt x="51" y="114"/>
                  </a:lnTo>
                  <a:lnTo>
                    <a:pt x="54" y="110"/>
                  </a:lnTo>
                  <a:lnTo>
                    <a:pt x="57" y="106"/>
                  </a:lnTo>
                  <a:lnTo>
                    <a:pt x="58" y="102"/>
                  </a:lnTo>
                  <a:lnTo>
                    <a:pt x="58" y="101"/>
                  </a:lnTo>
                  <a:lnTo>
                    <a:pt x="61" y="100"/>
                  </a:lnTo>
                  <a:lnTo>
                    <a:pt x="66" y="98"/>
                  </a:lnTo>
                  <a:lnTo>
                    <a:pt x="72" y="97"/>
                  </a:lnTo>
                  <a:lnTo>
                    <a:pt x="76" y="93"/>
                  </a:lnTo>
                  <a:lnTo>
                    <a:pt x="76" y="92"/>
                  </a:lnTo>
                  <a:lnTo>
                    <a:pt x="74" y="92"/>
                  </a:lnTo>
                  <a:lnTo>
                    <a:pt x="77" y="92"/>
                  </a:lnTo>
                  <a:lnTo>
                    <a:pt x="77" y="90"/>
                  </a:lnTo>
                  <a:lnTo>
                    <a:pt x="77" y="89"/>
                  </a:lnTo>
                  <a:lnTo>
                    <a:pt x="77" y="88"/>
                  </a:lnTo>
                  <a:lnTo>
                    <a:pt x="77" y="86"/>
                  </a:lnTo>
                  <a:lnTo>
                    <a:pt x="74" y="86"/>
                  </a:lnTo>
                  <a:lnTo>
                    <a:pt x="73" y="86"/>
                  </a:lnTo>
                  <a:lnTo>
                    <a:pt x="73" y="88"/>
                  </a:lnTo>
                  <a:lnTo>
                    <a:pt x="72" y="90"/>
                  </a:lnTo>
                  <a:lnTo>
                    <a:pt x="69" y="92"/>
                  </a:lnTo>
                  <a:lnTo>
                    <a:pt x="65" y="93"/>
                  </a:lnTo>
                  <a:lnTo>
                    <a:pt x="59" y="94"/>
                  </a:lnTo>
                  <a:lnTo>
                    <a:pt x="54" y="98"/>
                  </a:lnTo>
                  <a:lnTo>
                    <a:pt x="53" y="101"/>
                  </a:lnTo>
                  <a:lnTo>
                    <a:pt x="51" y="104"/>
                  </a:lnTo>
                  <a:lnTo>
                    <a:pt x="50" y="106"/>
                  </a:lnTo>
                  <a:lnTo>
                    <a:pt x="46" y="112"/>
                  </a:lnTo>
                  <a:lnTo>
                    <a:pt x="45" y="117"/>
                  </a:lnTo>
                  <a:lnTo>
                    <a:pt x="42" y="119"/>
                  </a:lnTo>
                  <a:lnTo>
                    <a:pt x="38" y="120"/>
                  </a:lnTo>
                  <a:lnTo>
                    <a:pt x="35" y="119"/>
                  </a:lnTo>
                  <a:lnTo>
                    <a:pt x="31" y="116"/>
                  </a:lnTo>
                  <a:lnTo>
                    <a:pt x="26" y="109"/>
                  </a:lnTo>
                  <a:lnTo>
                    <a:pt x="24" y="108"/>
                  </a:lnTo>
                  <a:lnTo>
                    <a:pt x="20" y="102"/>
                  </a:lnTo>
                  <a:lnTo>
                    <a:pt x="15" y="98"/>
                  </a:lnTo>
                  <a:lnTo>
                    <a:pt x="11" y="94"/>
                  </a:lnTo>
                  <a:lnTo>
                    <a:pt x="7" y="90"/>
                  </a:lnTo>
                  <a:lnTo>
                    <a:pt x="6" y="85"/>
                  </a:lnTo>
                  <a:lnTo>
                    <a:pt x="6" y="82"/>
                  </a:lnTo>
                  <a:lnTo>
                    <a:pt x="7" y="71"/>
                  </a:lnTo>
                  <a:lnTo>
                    <a:pt x="10" y="63"/>
                  </a:lnTo>
                  <a:lnTo>
                    <a:pt x="12" y="49"/>
                  </a:lnTo>
                  <a:lnTo>
                    <a:pt x="12" y="42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5" y="38"/>
                  </a:lnTo>
                  <a:lnTo>
                    <a:pt x="24" y="34"/>
                  </a:lnTo>
                  <a:lnTo>
                    <a:pt x="33" y="27"/>
                  </a:lnTo>
                  <a:lnTo>
                    <a:pt x="31" y="28"/>
                  </a:lnTo>
                  <a:lnTo>
                    <a:pt x="34" y="27"/>
                  </a:lnTo>
                  <a:lnTo>
                    <a:pt x="38" y="24"/>
                  </a:lnTo>
                  <a:lnTo>
                    <a:pt x="41" y="20"/>
                  </a:lnTo>
                  <a:lnTo>
                    <a:pt x="43" y="13"/>
                  </a:lnTo>
                  <a:lnTo>
                    <a:pt x="47" y="9"/>
                  </a:lnTo>
                  <a:lnTo>
                    <a:pt x="51" y="7"/>
                  </a:lnTo>
                  <a:lnTo>
                    <a:pt x="74" y="7"/>
                  </a:lnTo>
                  <a:lnTo>
                    <a:pt x="80" y="5"/>
                  </a:lnTo>
                  <a:lnTo>
                    <a:pt x="81" y="4"/>
                  </a:lnTo>
                  <a:lnTo>
                    <a:pt x="81" y="3"/>
                  </a:lnTo>
                  <a:lnTo>
                    <a:pt x="80" y="1"/>
                  </a:lnTo>
                  <a:lnTo>
                    <a:pt x="77" y="0"/>
                  </a:lnTo>
                  <a:close/>
                  <a:moveTo>
                    <a:pt x="74" y="86"/>
                  </a:moveTo>
                  <a:lnTo>
                    <a:pt x="74" y="86"/>
                  </a:lnTo>
                  <a:lnTo>
                    <a:pt x="73" y="88"/>
                  </a:lnTo>
                  <a:lnTo>
                    <a:pt x="74" y="86"/>
                  </a:lnTo>
                  <a:close/>
                  <a:moveTo>
                    <a:pt x="34" y="27"/>
                  </a:moveTo>
                  <a:lnTo>
                    <a:pt x="34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4" y="27"/>
                  </a:lnTo>
                  <a:close/>
                  <a:moveTo>
                    <a:pt x="77" y="92"/>
                  </a:moveTo>
                  <a:lnTo>
                    <a:pt x="77" y="92"/>
                  </a:lnTo>
                  <a:lnTo>
                    <a:pt x="76" y="92"/>
                  </a:lnTo>
                  <a:lnTo>
                    <a:pt x="77" y="90"/>
                  </a:lnTo>
                  <a:lnTo>
                    <a:pt x="77" y="92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93" name="Freeform 33"/>
            <p:cNvSpPr>
              <a:spLocks noEditPoints="1"/>
            </p:cNvSpPr>
            <p:nvPr/>
          </p:nvSpPr>
          <p:spPr bwMode="auto">
            <a:xfrm>
              <a:off x="2057841" y="1796500"/>
              <a:ext cx="556568" cy="720992"/>
            </a:xfrm>
            <a:custGeom>
              <a:avLst/>
              <a:gdLst>
                <a:gd name="T0" fmla="*/ 2147483647 w 257"/>
                <a:gd name="T1" fmla="*/ 2147483647 h 330"/>
                <a:gd name="T2" fmla="*/ 2147483647 w 257"/>
                <a:gd name="T3" fmla="*/ 2147483647 h 330"/>
                <a:gd name="T4" fmla="*/ 2147483647 w 257"/>
                <a:gd name="T5" fmla="*/ 2147483647 h 330"/>
                <a:gd name="T6" fmla="*/ 2147483647 w 257"/>
                <a:gd name="T7" fmla="*/ 2147483647 h 330"/>
                <a:gd name="T8" fmla="*/ 2147483647 w 257"/>
                <a:gd name="T9" fmla="*/ 2147483647 h 330"/>
                <a:gd name="T10" fmla="*/ 2147483647 w 257"/>
                <a:gd name="T11" fmla="*/ 2147483647 h 330"/>
                <a:gd name="T12" fmla="*/ 2147483647 w 257"/>
                <a:gd name="T13" fmla="*/ 2147483647 h 330"/>
                <a:gd name="T14" fmla="*/ 2147483647 w 257"/>
                <a:gd name="T15" fmla="*/ 2147483647 h 330"/>
                <a:gd name="T16" fmla="*/ 2147483647 w 257"/>
                <a:gd name="T17" fmla="*/ 2147483647 h 330"/>
                <a:gd name="T18" fmla="*/ 2147483647 w 257"/>
                <a:gd name="T19" fmla="*/ 2147483647 h 330"/>
                <a:gd name="T20" fmla="*/ 2147483647 w 257"/>
                <a:gd name="T21" fmla="*/ 2147483647 h 330"/>
                <a:gd name="T22" fmla="*/ 2147483647 w 257"/>
                <a:gd name="T23" fmla="*/ 2147483647 h 330"/>
                <a:gd name="T24" fmla="*/ 2147483647 w 257"/>
                <a:gd name="T25" fmla="*/ 2147483647 h 330"/>
                <a:gd name="T26" fmla="*/ 2147483647 w 257"/>
                <a:gd name="T27" fmla="*/ 2147483647 h 330"/>
                <a:gd name="T28" fmla="*/ 2147483647 w 257"/>
                <a:gd name="T29" fmla="*/ 2147483647 h 330"/>
                <a:gd name="T30" fmla="*/ 2147483647 w 257"/>
                <a:gd name="T31" fmla="*/ 2147483647 h 330"/>
                <a:gd name="T32" fmla="*/ 2147483647 w 257"/>
                <a:gd name="T33" fmla="*/ 2147483647 h 330"/>
                <a:gd name="T34" fmla="*/ 2147483647 w 257"/>
                <a:gd name="T35" fmla="*/ 2147483647 h 330"/>
                <a:gd name="T36" fmla="*/ 2147483647 w 257"/>
                <a:gd name="T37" fmla="*/ 2147483647 h 330"/>
                <a:gd name="T38" fmla="*/ 2147483647 w 257"/>
                <a:gd name="T39" fmla="*/ 2147483647 h 330"/>
                <a:gd name="T40" fmla="*/ 2147483647 w 257"/>
                <a:gd name="T41" fmla="*/ 2147483647 h 330"/>
                <a:gd name="T42" fmla="*/ 2147483647 w 257"/>
                <a:gd name="T43" fmla="*/ 2147483647 h 330"/>
                <a:gd name="T44" fmla="*/ 2147483647 w 257"/>
                <a:gd name="T45" fmla="*/ 2147483647 h 330"/>
                <a:gd name="T46" fmla="*/ 2147483647 w 257"/>
                <a:gd name="T47" fmla="*/ 2147483647 h 330"/>
                <a:gd name="T48" fmla="*/ 2147483647 w 257"/>
                <a:gd name="T49" fmla="*/ 2147483647 h 330"/>
                <a:gd name="T50" fmla="*/ 2147483647 w 257"/>
                <a:gd name="T51" fmla="*/ 2147483647 h 330"/>
                <a:gd name="T52" fmla="*/ 2147483647 w 257"/>
                <a:gd name="T53" fmla="*/ 2147483647 h 330"/>
                <a:gd name="T54" fmla="*/ 2147483647 w 257"/>
                <a:gd name="T55" fmla="*/ 2147483647 h 330"/>
                <a:gd name="T56" fmla="*/ 2147483647 w 257"/>
                <a:gd name="T57" fmla="*/ 2147483647 h 330"/>
                <a:gd name="T58" fmla="*/ 2147483647 w 257"/>
                <a:gd name="T59" fmla="*/ 2147483647 h 330"/>
                <a:gd name="T60" fmla="*/ 2147483647 w 257"/>
                <a:gd name="T61" fmla="*/ 2147483647 h 330"/>
                <a:gd name="T62" fmla="*/ 2147483647 w 257"/>
                <a:gd name="T63" fmla="*/ 2147483647 h 330"/>
                <a:gd name="T64" fmla="*/ 2147483647 w 257"/>
                <a:gd name="T65" fmla="*/ 2147483647 h 330"/>
                <a:gd name="T66" fmla="*/ 2147483647 w 257"/>
                <a:gd name="T67" fmla="*/ 2147483647 h 330"/>
                <a:gd name="T68" fmla="*/ 2147483647 w 257"/>
                <a:gd name="T69" fmla="*/ 2147483647 h 330"/>
                <a:gd name="T70" fmla="*/ 2147483647 w 257"/>
                <a:gd name="T71" fmla="*/ 2147483647 h 330"/>
                <a:gd name="T72" fmla="*/ 2147483647 w 257"/>
                <a:gd name="T73" fmla="*/ 2147483647 h 330"/>
                <a:gd name="T74" fmla="*/ 2147483647 w 257"/>
                <a:gd name="T75" fmla="*/ 2147483647 h 330"/>
                <a:gd name="T76" fmla="*/ 2147483647 w 257"/>
                <a:gd name="T77" fmla="*/ 2147483647 h 330"/>
                <a:gd name="T78" fmla="*/ 2147483647 w 257"/>
                <a:gd name="T79" fmla="*/ 2147483647 h 330"/>
                <a:gd name="T80" fmla="*/ 2147483647 w 257"/>
                <a:gd name="T81" fmla="*/ 2147483647 h 330"/>
                <a:gd name="T82" fmla="*/ 2147483647 w 257"/>
                <a:gd name="T83" fmla="*/ 2147483647 h 330"/>
                <a:gd name="T84" fmla="*/ 2147483647 w 257"/>
                <a:gd name="T85" fmla="*/ 2147483647 h 330"/>
                <a:gd name="T86" fmla="*/ 2147483647 w 257"/>
                <a:gd name="T87" fmla="*/ 2147483647 h 330"/>
                <a:gd name="T88" fmla="*/ 2147483647 w 257"/>
                <a:gd name="T89" fmla="*/ 2147483647 h 330"/>
                <a:gd name="T90" fmla="*/ 2147483647 w 257"/>
                <a:gd name="T91" fmla="*/ 2147483647 h 330"/>
                <a:gd name="T92" fmla="*/ 2147483647 w 257"/>
                <a:gd name="T93" fmla="*/ 2147483647 h 330"/>
                <a:gd name="T94" fmla="*/ 2147483647 w 257"/>
                <a:gd name="T95" fmla="*/ 2147483647 h 330"/>
                <a:gd name="T96" fmla="*/ 2147483647 w 257"/>
                <a:gd name="T97" fmla="*/ 2147483647 h 330"/>
                <a:gd name="T98" fmla="*/ 2147483647 w 257"/>
                <a:gd name="T99" fmla="*/ 2147483647 h 330"/>
                <a:gd name="T100" fmla="*/ 2147483647 w 257"/>
                <a:gd name="T101" fmla="*/ 2147483647 h 330"/>
                <a:gd name="T102" fmla="*/ 2147483647 w 257"/>
                <a:gd name="T103" fmla="*/ 2147483647 h 330"/>
                <a:gd name="T104" fmla="*/ 2147483647 w 257"/>
                <a:gd name="T105" fmla="*/ 2147483647 h 330"/>
                <a:gd name="T106" fmla="*/ 2147483647 w 257"/>
                <a:gd name="T107" fmla="*/ 2147483647 h 330"/>
                <a:gd name="T108" fmla="*/ 2147483647 w 257"/>
                <a:gd name="T109" fmla="*/ 2147483647 h 330"/>
                <a:gd name="T110" fmla="*/ 2147483647 w 257"/>
                <a:gd name="T111" fmla="*/ 2147483647 h 330"/>
                <a:gd name="T112" fmla="*/ 2147483647 w 257"/>
                <a:gd name="T113" fmla="*/ 2147483647 h 330"/>
                <a:gd name="T114" fmla="*/ 0 w 257"/>
                <a:gd name="T115" fmla="*/ 2147483647 h 330"/>
                <a:gd name="T116" fmla="*/ 2147483647 w 257"/>
                <a:gd name="T117" fmla="*/ 2147483647 h 330"/>
                <a:gd name="T118" fmla="*/ 2147483647 w 257"/>
                <a:gd name="T119" fmla="*/ 2147483647 h 330"/>
                <a:gd name="T120" fmla="*/ 2147483647 w 257"/>
                <a:gd name="T121" fmla="*/ 2147483647 h 3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7"/>
                <a:gd name="T184" fmla="*/ 0 h 330"/>
                <a:gd name="T185" fmla="*/ 257 w 257"/>
                <a:gd name="T186" fmla="*/ 330 h 3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7" h="330">
                  <a:moveTo>
                    <a:pt x="0" y="2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8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13" y="31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3" y="43"/>
                  </a:lnTo>
                  <a:lnTo>
                    <a:pt x="23" y="45"/>
                  </a:lnTo>
                  <a:lnTo>
                    <a:pt x="25" y="49"/>
                  </a:lnTo>
                  <a:lnTo>
                    <a:pt x="29" y="51"/>
                  </a:lnTo>
                  <a:lnTo>
                    <a:pt x="35" y="51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50" y="51"/>
                  </a:lnTo>
                  <a:lnTo>
                    <a:pt x="52" y="51"/>
                  </a:lnTo>
                  <a:lnTo>
                    <a:pt x="67" y="51"/>
                  </a:lnTo>
                  <a:lnTo>
                    <a:pt x="73" y="51"/>
                  </a:lnTo>
                  <a:lnTo>
                    <a:pt x="77" y="53"/>
                  </a:lnTo>
                  <a:lnTo>
                    <a:pt x="85" y="54"/>
                  </a:lnTo>
                  <a:lnTo>
                    <a:pt x="93" y="54"/>
                  </a:lnTo>
                  <a:lnTo>
                    <a:pt x="94" y="54"/>
                  </a:lnTo>
                  <a:lnTo>
                    <a:pt x="100" y="53"/>
                  </a:lnTo>
                  <a:lnTo>
                    <a:pt x="106" y="51"/>
                  </a:lnTo>
                  <a:lnTo>
                    <a:pt x="110" y="50"/>
                  </a:lnTo>
                  <a:lnTo>
                    <a:pt x="116" y="46"/>
                  </a:lnTo>
                  <a:lnTo>
                    <a:pt x="120" y="41"/>
                  </a:lnTo>
                  <a:lnTo>
                    <a:pt x="121" y="39"/>
                  </a:lnTo>
                  <a:lnTo>
                    <a:pt x="122" y="39"/>
                  </a:lnTo>
                  <a:lnTo>
                    <a:pt x="124" y="39"/>
                  </a:lnTo>
                  <a:lnTo>
                    <a:pt x="126" y="41"/>
                  </a:lnTo>
                  <a:lnTo>
                    <a:pt x="130" y="43"/>
                  </a:lnTo>
                  <a:lnTo>
                    <a:pt x="132" y="43"/>
                  </a:lnTo>
                  <a:lnTo>
                    <a:pt x="136" y="45"/>
                  </a:lnTo>
                  <a:lnTo>
                    <a:pt x="144" y="45"/>
                  </a:lnTo>
                  <a:lnTo>
                    <a:pt x="148" y="45"/>
                  </a:lnTo>
                  <a:lnTo>
                    <a:pt x="151" y="45"/>
                  </a:lnTo>
                  <a:lnTo>
                    <a:pt x="153" y="43"/>
                  </a:lnTo>
                  <a:lnTo>
                    <a:pt x="155" y="41"/>
                  </a:lnTo>
                  <a:lnTo>
                    <a:pt x="155" y="37"/>
                  </a:lnTo>
                  <a:lnTo>
                    <a:pt x="156" y="34"/>
                  </a:lnTo>
                  <a:lnTo>
                    <a:pt x="156" y="30"/>
                  </a:lnTo>
                  <a:lnTo>
                    <a:pt x="156" y="29"/>
                  </a:lnTo>
                  <a:lnTo>
                    <a:pt x="156" y="27"/>
                  </a:lnTo>
                  <a:lnTo>
                    <a:pt x="157" y="26"/>
                  </a:lnTo>
                  <a:lnTo>
                    <a:pt x="157" y="23"/>
                  </a:lnTo>
                  <a:lnTo>
                    <a:pt x="160" y="20"/>
                  </a:lnTo>
                  <a:lnTo>
                    <a:pt x="159" y="20"/>
                  </a:lnTo>
                  <a:lnTo>
                    <a:pt x="161" y="16"/>
                  </a:lnTo>
                  <a:lnTo>
                    <a:pt x="163" y="15"/>
                  </a:lnTo>
                  <a:lnTo>
                    <a:pt x="163" y="14"/>
                  </a:lnTo>
                  <a:lnTo>
                    <a:pt x="170" y="11"/>
                  </a:lnTo>
                  <a:lnTo>
                    <a:pt x="172" y="12"/>
                  </a:lnTo>
                  <a:lnTo>
                    <a:pt x="174" y="14"/>
                  </a:lnTo>
                  <a:lnTo>
                    <a:pt x="180" y="16"/>
                  </a:lnTo>
                  <a:lnTo>
                    <a:pt x="186" y="18"/>
                  </a:lnTo>
                  <a:lnTo>
                    <a:pt x="194" y="18"/>
                  </a:lnTo>
                  <a:lnTo>
                    <a:pt x="195" y="20"/>
                  </a:lnTo>
                  <a:lnTo>
                    <a:pt x="196" y="27"/>
                  </a:lnTo>
                  <a:lnTo>
                    <a:pt x="199" y="33"/>
                  </a:lnTo>
                  <a:lnTo>
                    <a:pt x="205" y="35"/>
                  </a:lnTo>
                  <a:lnTo>
                    <a:pt x="210" y="37"/>
                  </a:lnTo>
                  <a:lnTo>
                    <a:pt x="218" y="35"/>
                  </a:lnTo>
                  <a:lnTo>
                    <a:pt x="223" y="33"/>
                  </a:lnTo>
                  <a:lnTo>
                    <a:pt x="227" y="30"/>
                  </a:lnTo>
                  <a:lnTo>
                    <a:pt x="230" y="26"/>
                  </a:lnTo>
                  <a:lnTo>
                    <a:pt x="233" y="26"/>
                  </a:lnTo>
                  <a:lnTo>
                    <a:pt x="234" y="26"/>
                  </a:lnTo>
                  <a:lnTo>
                    <a:pt x="236" y="27"/>
                  </a:lnTo>
                  <a:lnTo>
                    <a:pt x="238" y="30"/>
                  </a:lnTo>
                  <a:lnTo>
                    <a:pt x="241" y="31"/>
                  </a:lnTo>
                  <a:lnTo>
                    <a:pt x="245" y="31"/>
                  </a:lnTo>
                  <a:lnTo>
                    <a:pt x="248" y="33"/>
                  </a:lnTo>
                  <a:lnTo>
                    <a:pt x="249" y="34"/>
                  </a:lnTo>
                  <a:lnTo>
                    <a:pt x="249" y="37"/>
                  </a:lnTo>
                  <a:lnTo>
                    <a:pt x="252" y="57"/>
                  </a:lnTo>
                  <a:lnTo>
                    <a:pt x="252" y="58"/>
                  </a:lnTo>
                  <a:lnTo>
                    <a:pt x="250" y="61"/>
                  </a:lnTo>
                  <a:lnTo>
                    <a:pt x="249" y="61"/>
                  </a:lnTo>
                  <a:lnTo>
                    <a:pt x="248" y="64"/>
                  </a:lnTo>
                  <a:lnTo>
                    <a:pt x="246" y="64"/>
                  </a:lnTo>
                  <a:lnTo>
                    <a:pt x="245" y="65"/>
                  </a:lnTo>
                  <a:lnTo>
                    <a:pt x="242" y="68"/>
                  </a:lnTo>
                  <a:lnTo>
                    <a:pt x="241" y="72"/>
                  </a:lnTo>
                  <a:lnTo>
                    <a:pt x="242" y="104"/>
                  </a:lnTo>
                  <a:lnTo>
                    <a:pt x="242" y="107"/>
                  </a:lnTo>
                  <a:lnTo>
                    <a:pt x="241" y="107"/>
                  </a:lnTo>
                  <a:lnTo>
                    <a:pt x="240" y="112"/>
                  </a:lnTo>
                  <a:lnTo>
                    <a:pt x="238" y="113"/>
                  </a:lnTo>
                  <a:lnTo>
                    <a:pt x="229" y="127"/>
                  </a:lnTo>
                  <a:lnTo>
                    <a:pt x="227" y="132"/>
                  </a:lnTo>
                  <a:lnTo>
                    <a:pt x="226" y="135"/>
                  </a:lnTo>
                  <a:lnTo>
                    <a:pt x="225" y="136"/>
                  </a:lnTo>
                  <a:lnTo>
                    <a:pt x="222" y="136"/>
                  </a:lnTo>
                  <a:lnTo>
                    <a:pt x="221" y="138"/>
                  </a:lnTo>
                  <a:lnTo>
                    <a:pt x="217" y="138"/>
                  </a:lnTo>
                  <a:lnTo>
                    <a:pt x="211" y="139"/>
                  </a:lnTo>
                  <a:lnTo>
                    <a:pt x="207" y="142"/>
                  </a:lnTo>
                  <a:lnTo>
                    <a:pt x="203" y="146"/>
                  </a:lnTo>
                  <a:lnTo>
                    <a:pt x="201" y="150"/>
                  </a:lnTo>
                  <a:lnTo>
                    <a:pt x="201" y="152"/>
                  </a:lnTo>
                  <a:lnTo>
                    <a:pt x="201" y="155"/>
                  </a:lnTo>
                  <a:lnTo>
                    <a:pt x="203" y="159"/>
                  </a:lnTo>
                  <a:lnTo>
                    <a:pt x="202" y="158"/>
                  </a:lnTo>
                  <a:lnTo>
                    <a:pt x="203" y="161"/>
                  </a:lnTo>
                  <a:lnTo>
                    <a:pt x="203" y="167"/>
                  </a:lnTo>
                  <a:lnTo>
                    <a:pt x="202" y="173"/>
                  </a:lnTo>
                  <a:lnTo>
                    <a:pt x="202" y="174"/>
                  </a:lnTo>
                  <a:lnTo>
                    <a:pt x="199" y="177"/>
                  </a:lnTo>
                  <a:lnTo>
                    <a:pt x="201" y="177"/>
                  </a:lnTo>
                  <a:lnTo>
                    <a:pt x="196" y="181"/>
                  </a:lnTo>
                  <a:lnTo>
                    <a:pt x="195" y="182"/>
                  </a:lnTo>
                  <a:lnTo>
                    <a:pt x="194" y="182"/>
                  </a:lnTo>
                  <a:lnTo>
                    <a:pt x="192" y="183"/>
                  </a:lnTo>
                  <a:lnTo>
                    <a:pt x="192" y="182"/>
                  </a:lnTo>
                  <a:lnTo>
                    <a:pt x="188" y="179"/>
                  </a:lnTo>
                  <a:lnTo>
                    <a:pt x="184" y="177"/>
                  </a:lnTo>
                  <a:lnTo>
                    <a:pt x="180" y="175"/>
                  </a:lnTo>
                  <a:lnTo>
                    <a:pt x="174" y="174"/>
                  </a:lnTo>
                  <a:lnTo>
                    <a:pt x="171" y="175"/>
                  </a:lnTo>
                  <a:lnTo>
                    <a:pt x="170" y="175"/>
                  </a:lnTo>
                  <a:lnTo>
                    <a:pt x="161" y="179"/>
                  </a:lnTo>
                  <a:lnTo>
                    <a:pt x="157" y="185"/>
                  </a:lnTo>
                  <a:lnTo>
                    <a:pt x="155" y="192"/>
                  </a:lnTo>
                  <a:lnTo>
                    <a:pt x="155" y="200"/>
                  </a:lnTo>
                  <a:lnTo>
                    <a:pt x="156" y="229"/>
                  </a:lnTo>
                  <a:lnTo>
                    <a:pt x="156" y="231"/>
                  </a:lnTo>
                  <a:lnTo>
                    <a:pt x="157" y="235"/>
                  </a:lnTo>
                  <a:lnTo>
                    <a:pt x="159" y="236"/>
                  </a:lnTo>
                  <a:lnTo>
                    <a:pt x="165" y="241"/>
                  </a:lnTo>
                  <a:lnTo>
                    <a:pt x="167" y="243"/>
                  </a:lnTo>
                  <a:lnTo>
                    <a:pt x="170" y="244"/>
                  </a:lnTo>
                  <a:lnTo>
                    <a:pt x="172" y="244"/>
                  </a:lnTo>
                  <a:lnTo>
                    <a:pt x="176" y="245"/>
                  </a:lnTo>
                  <a:lnTo>
                    <a:pt x="179" y="248"/>
                  </a:lnTo>
                  <a:lnTo>
                    <a:pt x="182" y="251"/>
                  </a:lnTo>
                  <a:lnTo>
                    <a:pt x="183" y="252"/>
                  </a:lnTo>
                  <a:lnTo>
                    <a:pt x="184" y="255"/>
                  </a:lnTo>
                  <a:lnTo>
                    <a:pt x="184" y="253"/>
                  </a:lnTo>
                  <a:lnTo>
                    <a:pt x="186" y="256"/>
                  </a:lnTo>
                  <a:lnTo>
                    <a:pt x="190" y="262"/>
                  </a:lnTo>
                  <a:lnTo>
                    <a:pt x="191" y="268"/>
                  </a:lnTo>
                  <a:lnTo>
                    <a:pt x="192" y="270"/>
                  </a:lnTo>
                  <a:lnTo>
                    <a:pt x="192" y="271"/>
                  </a:lnTo>
                  <a:lnTo>
                    <a:pt x="192" y="274"/>
                  </a:lnTo>
                  <a:lnTo>
                    <a:pt x="194" y="274"/>
                  </a:lnTo>
                  <a:lnTo>
                    <a:pt x="194" y="276"/>
                  </a:lnTo>
                  <a:lnTo>
                    <a:pt x="195" y="278"/>
                  </a:lnTo>
                  <a:lnTo>
                    <a:pt x="196" y="280"/>
                  </a:lnTo>
                  <a:lnTo>
                    <a:pt x="196" y="282"/>
                  </a:lnTo>
                  <a:lnTo>
                    <a:pt x="198" y="286"/>
                  </a:lnTo>
                  <a:lnTo>
                    <a:pt x="199" y="290"/>
                  </a:lnTo>
                  <a:lnTo>
                    <a:pt x="198" y="297"/>
                  </a:lnTo>
                  <a:lnTo>
                    <a:pt x="198" y="298"/>
                  </a:lnTo>
                  <a:lnTo>
                    <a:pt x="198" y="299"/>
                  </a:lnTo>
                  <a:lnTo>
                    <a:pt x="196" y="301"/>
                  </a:lnTo>
                  <a:lnTo>
                    <a:pt x="196" y="302"/>
                  </a:lnTo>
                  <a:lnTo>
                    <a:pt x="195" y="303"/>
                  </a:lnTo>
                  <a:lnTo>
                    <a:pt x="188" y="307"/>
                  </a:lnTo>
                  <a:lnTo>
                    <a:pt x="184" y="314"/>
                  </a:lnTo>
                  <a:lnTo>
                    <a:pt x="179" y="321"/>
                  </a:lnTo>
                  <a:lnTo>
                    <a:pt x="178" y="322"/>
                  </a:lnTo>
                  <a:lnTo>
                    <a:pt x="176" y="322"/>
                  </a:lnTo>
                  <a:lnTo>
                    <a:pt x="172" y="325"/>
                  </a:lnTo>
                  <a:lnTo>
                    <a:pt x="167" y="325"/>
                  </a:lnTo>
                  <a:lnTo>
                    <a:pt x="163" y="323"/>
                  </a:lnTo>
                  <a:lnTo>
                    <a:pt x="161" y="322"/>
                  </a:lnTo>
                  <a:lnTo>
                    <a:pt x="156" y="315"/>
                  </a:lnTo>
                  <a:lnTo>
                    <a:pt x="151" y="311"/>
                  </a:lnTo>
                  <a:lnTo>
                    <a:pt x="149" y="306"/>
                  </a:lnTo>
                  <a:lnTo>
                    <a:pt x="147" y="303"/>
                  </a:lnTo>
                  <a:lnTo>
                    <a:pt x="144" y="302"/>
                  </a:lnTo>
                  <a:lnTo>
                    <a:pt x="143" y="299"/>
                  </a:lnTo>
                  <a:lnTo>
                    <a:pt x="137" y="295"/>
                  </a:lnTo>
                  <a:lnTo>
                    <a:pt x="133" y="294"/>
                  </a:lnTo>
                  <a:lnTo>
                    <a:pt x="130" y="294"/>
                  </a:lnTo>
                  <a:lnTo>
                    <a:pt x="122" y="295"/>
                  </a:lnTo>
                  <a:lnTo>
                    <a:pt x="116" y="299"/>
                  </a:lnTo>
                  <a:lnTo>
                    <a:pt x="114" y="299"/>
                  </a:lnTo>
                  <a:lnTo>
                    <a:pt x="113" y="303"/>
                  </a:lnTo>
                  <a:lnTo>
                    <a:pt x="112" y="311"/>
                  </a:lnTo>
                  <a:lnTo>
                    <a:pt x="113" y="309"/>
                  </a:lnTo>
                  <a:lnTo>
                    <a:pt x="116" y="309"/>
                  </a:lnTo>
                  <a:lnTo>
                    <a:pt x="117" y="309"/>
                  </a:lnTo>
                  <a:lnTo>
                    <a:pt x="117" y="311"/>
                  </a:lnTo>
                  <a:lnTo>
                    <a:pt x="118" y="303"/>
                  </a:lnTo>
                  <a:lnTo>
                    <a:pt x="124" y="301"/>
                  </a:lnTo>
                  <a:lnTo>
                    <a:pt x="130" y="299"/>
                  </a:lnTo>
                  <a:lnTo>
                    <a:pt x="136" y="301"/>
                  </a:lnTo>
                  <a:lnTo>
                    <a:pt x="139" y="303"/>
                  </a:lnTo>
                  <a:lnTo>
                    <a:pt x="140" y="305"/>
                  </a:lnTo>
                  <a:lnTo>
                    <a:pt x="141" y="305"/>
                  </a:lnTo>
                  <a:lnTo>
                    <a:pt x="143" y="307"/>
                  </a:lnTo>
                  <a:lnTo>
                    <a:pt x="144" y="307"/>
                  </a:lnTo>
                  <a:lnTo>
                    <a:pt x="145" y="311"/>
                  </a:lnTo>
                  <a:lnTo>
                    <a:pt x="147" y="315"/>
                  </a:lnTo>
                  <a:lnTo>
                    <a:pt x="152" y="319"/>
                  </a:lnTo>
                  <a:lnTo>
                    <a:pt x="156" y="325"/>
                  </a:lnTo>
                  <a:lnTo>
                    <a:pt x="157" y="326"/>
                  </a:lnTo>
                  <a:lnTo>
                    <a:pt x="160" y="329"/>
                  </a:lnTo>
                  <a:lnTo>
                    <a:pt x="167" y="330"/>
                  </a:lnTo>
                  <a:lnTo>
                    <a:pt x="174" y="329"/>
                  </a:lnTo>
                  <a:lnTo>
                    <a:pt x="180" y="328"/>
                  </a:lnTo>
                  <a:lnTo>
                    <a:pt x="179" y="328"/>
                  </a:lnTo>
                  <a:lnTo>
                    <a:pt x="182" y="326"/>
                  </a:lnTo>
                  <a:lnTo>
                    <a:pt x="183" y="325"/>
                  </a:lnTo>
                  <a:lnTo>
                    <a:pt x="190" y="315"/>
                  </a:lnTo>
                  <a:lnTo>
                    <a:pt x="192" y="311"/>
                  </a:lnTo>
                  <a:lnTo>
                    <a:pt x="196" y="309"/>
                  </a:lnTo>
                  <a:lnTo>
                    <a:pt x="199" y="306"/>
                  </a:lnTo>
                  <a:lnTo>
                    <a:pt x="202" y="303"/>
                  </a:lnTo>
                  <a:lnTo>
                    <a:pt x="201" y="305"/>
                  </a:lnTo>
                  <a:lnTo>
                    <a:pt x="203" y="299"/>
                  </a:lnTo>
                  <a:lnTo>
                    <a:pt x="203" y="297"/>
                  </a:lnTo>
                  <a:lnTo>
                    <a:pt x="205" y="290"/>
                  </a:lnTo>
                  <a:lnTo>
                    <a:pt x="203" y="284"/>
                  </a:lnTo>
                  <a:lnTo>
                    <a:pt x="202" y="279"/>
                  </a:lnTo>
                  <a:lnTo>
                    <a:pt x="201" y="278"/>
                  </a:lnTo>
                  <a:lnTo>
                    <a:pt x="199" y="275"/>
                  </a:lnTo>
                  <a:lnTo>
                    <a:pt x="198" y="272"/>
                  </a:lnTo>
                  <a:lnTo>
                    <a:pt x="198" y="271"/>
                  </a:lnTo>
                  <a:lnTo>
                    <a:pt x="196" y="270"/>
                  </a:lnTo>
                  <a:lnTo>
                    <a:pt x="198" y="270"/>
                  </a:lnTo>
                  <a:lnTo>
                    <a:pt x="196" y="267"/>
                  </a:lnTo>
                  <a:lnTo>
                    <a:pt x="195" y="260"/>
                  </a:lnTo>
                  <a:lnTo>
                    <a:pt x="190" y="253"/>
                  </a:lnTo>
                  <a:lnTo>
                    <a:pt x="188" y="251"/>
                  </a:lnTo>
                  <a:lnTo>
                    <a:pt x="186" y="248"/>
                  </a:lnTo>
                  <a:lnTo>
                    <a:pt x="187" y="248"/>
                  </a:lnTo>
                  <a:lnTo>
                    <a:pt x="184" y="247"/>
                  </a:lnTo>
                  <a:lnTo>
                    <a:pt x="183" y="245"/>
                  </a:lnTo>
                  <a:lnTo>
                    <a:pt x="179" y="241"/>
                  </a:lnTo>
                  <a:lnTo>
                    <a:pt x="172" y="239"/>
                  </a:lnTo>
                  <a:lnTo>
                    <a:pt x="170" y="239"/>
                  </a:lnTo>
                  <a:lnTo>
                    <a:pt x="168" y="237"/>
                  </a:lnTo>
                  <a:lnTo>
                    <a:pt x="163" y="232"/>
                  </a:lnTo>
                  <a:lnTo>
                    <a:pt x="161" y="232"/>
                  </a:lnTo>
                  <a:lnTo>
                    <a:pt x="161" y="231"/>
                  </a:lnTo>
                  <a:lnTo>
                    <a:pt x="160" y="200"/>
                  </a:lnTo>
                  <a:lnTo>
                    <a:pt x="160" y="197"/>
                  </a:lnTo>
                  <a:lnTo>
                    <a:pt x="160" y="192"/>
                  </a:lnTo>
                  <a:lnTo>
                    <a:pt x="161" y="187"/>
                  </a:lnTo>
                  <a:lnTo>
                    <a:pt x="165" y="183"/>
                  </a:lnTo>
                  <a:lnTo>
                    <a:pt x="171" y="181"/>
                  </a:lnTo>
                  <a:lnTo>
                    <a:pt x="172" y="179"/>
                  </a:lnTo>
                  <a:lnTo>
                    <a:pt x="174" y="179"/>
                  </a:lnTo>
                  <a:lnTo>
                    <a:pt x="180" y="181"/>
                  </a:lnTo>
                  <a:lnTo>
                    <a:pt x="184" y="183"/>
                  </a:lnTo>
                  <a:lnTo>
                    <a:pt x="187" y="186"/>
                  </a:lnTo>
                  <a:lnTo>
                    <a:pt x="190" y="187"/>
                  </a:lnTo>
                  <a:lnTo>
                    <a:pt x="192" y="187"/>
                  </a:lnTo>
                  <a:lnTo>
                    <a:pt x="194" y="187"/>
                  </a:lnTo>
                  <a:lnTo>
                    <a:pt x="196" y="186"/>
                  </a:lnTo>
                  <a:lnTo>
                    <a:pt x="194" y="187"/>
                  </a:lnTo>
                  <a:lnTo>
                    <a:pt x="198" y="186"/>
                  </a:lnTo>
                  <a:lnTo>
                    <a:pt x="201" y="183"/>
                  </a:lnTo>
                  <a:lnTo>
                    <a:pt x="205" y="179"/>
                  </a:lnTo>
                  <a:lnTo>
                    <a:pt x="205" y="178"/>
                  </a:lnTo>
                  <a:lnTo>
                    <a:pt x="206" y="177"/>
                  </a:lnTo>
                  <a:lnTo>
                    <a:pt x="207" y="175"/>
                  </a:lnTo>
                  <a:lnTo>
                    <a:pt x="209" y="170"/>
                  </a:lnTo>
                  <a:lnTo>
                    <a:pt x="209" y="165"/>
                  </a:lnTo>
                  <a:lnTo>
                    <a:pt x="209" y="159"/>
                  </a:lnTo>
                  <a:lnTo>
                    <a:pt x="207" y="155"/>
                  </a:lnTo>
                  <a:lnTo>
                    <a:pt x="206" y="152"/>
                  </a:lnTo>
                  <a:lnTo>
                    <a:pt x="207" y="150"/>
                  </a:lnTo>
                  <a:lnTo>
                    <a:pt x="210" y="146"/>
                  </a:lnTo>
                  <a:lnTo>
                    <a:pt x="211" y="144"/>
                  </a:lnTo>
                  <a:lnTo>
                    <a:pt x="214" y="143"/>
                  </a:lnTo>
                  <a:lnTo>
                    <a:pt x="217" y="143"/>
                  </a:lnTo>
                  <a:lnTo>
                    <a:pt x="221" y="143"/>
                  </a:lnTo>
                  <a:lnTo>
                    <a:pt x="223" y="142"/>
                  </a:lnTo>
                  <a:lnTo>
                    <a:pt x="226" y="142"/>
                  </a:lnTo>
                  <a:lnTo>
                    <a:pt x="229" y="140"/>
                  </a:lnTo>
                  <a:lnTo>
                    <a:pt x="231" y="139"/>
                  </a:lnTo>
                  <a:lnTo>
                    <a:pt x="233" y="136"/>
                  </a:lnTo>
                  <a:lnTo>
                    <a:pt x="233" y="132"/>
                  </a:lnTo>
                  <a:lnTo>
                    <a:pt x="233" y="130"/>
                  </a:lnTo>
                  <a:lnTo>
                    <a:pt x="242" y="117"/>
                  </a:lnTo>
                  <a:lnTo>
                    <a:pt x="244" y="115"/>
                  </a:lnTo>
                  <a:lnTo>
                    <a:pt x="245" y="112"/>
                  </a:lnTo>
                  <a:lnTo>
                    <a:pt x="246" y="108"/>
                  </a:lnTo>
                  <a:lnTo>
                    <a:pt x="246" y="109"/>
                  </a:lnTo>
                  <a:lnTo>
                    <a:pt x="248" y="107"/>
                  </a:lnTo>
                  <a:lnTo>
                    <a:pt x="248" y="104"/>
                  </a:lnTo>
                  <a:lnTo>
                    <a:pt x="246" y="72"/>
                  </a:lnTo>
                  <a:lnTo>
                    <a:pt x="248" y="70"/>
                  </a:lnTo>
                  <a:lnTo>
                    <a:pt x="249" y="69"/>
                  </a:lnTo>
                  <a:lnTo>
                    <a:pt x="250" y="68"/>
                  </a:lnTo>
                  <a:lnTo>
                    <a:pt x="252" y="66"/>
                  </a:lnTo>
                  <a:lnTo>
                    <a:pt x="252" y="65"/>
                  </a:lnTo>
                  <a:lnTo>
                    <a:pt x="253" y="65"/>
                  </a:lnTo>
                  <a:lnTo>
                    <a:pt x="256" y="61"/>
                  </a:lnTo>
                  <a:lnTo>
                    <a:pt x="257" y="56"/>
                  </a:lnTo>
                  <a:lnTo>
                    <a:pt x="254" y="37"/>
                  </a:lnTo>
                  <a:lnTo>
                    <a:pt x="254" y="33"/>
                  </a:lnTo>
                  <a:lnTo>
                    <a:pt x="252" y="29"/>
                  </a:lnTo>
                  <a:lnTo>
                    <a:pt x="248" y="26"/>
                  </a:lnTo>
                  <a:lnTo>
                    <a:pt x="241" y="26"/>
                  </a:lnTo>
                  <a:lnTo>
                    <a:pt x="241" y="25"/>
                  </a:lnTo>
                  <a:lnTo>
                    <a:pt x="237" y="22"/>
                  </a:lnTo>
                  <a:lnTo>
                    <a:pt x="234" y="20"/>
                  </a:lnTo>
                  <a:lnTo>
                    <a:pt x="229" y="22"/>
                  </a:lnTo>
                  <a:lnTo>
                    <a:pt x="223" y="26"/>
                  </a:lnTo>
                  <a:lnTo>
                    <a:pt x="221" y="27"/>
                  </a:lnTo>
                  <a:lnTo>
                    <a:pt x="215" y="30"/>
                  </a:lnTo>
                  <a:lnTo>
                    <a:pt x="210" y="31"/>
                  </a:lnTo>
                  <a:lnTo>
                    <a:pt x="206" y="30"/>
                  </a:lnTo>
                  <a:lnTo>
                    <a:pt x="203" y="29"/>
                  </a:lnTo>
                  <a:lnTo>
                    <a:pt x="201" y="25"/>
                  </a:lnTo>
                  <a:lnTo>
                    <a:pt x="201" y="20"/>
                  </a:lnTo>
                  <a:lnTo>
                    <a:pt x="199" y="15"/>
                  </a:lnTo>
                  <a:lnTo>
                    <a:pt x="198" y="14"/>
                  </a:lnTo>
                  <a:lnTo>
                    <a:pt x="195" y="12"/>
                  </a:lnTo>
                  <a:lnTo>
                    <a:pt x="186" y="12"/>
                  </a:lnTo>
                  <a:lnTo>
                    <a:pt x="182" y="11"/>
                  </a:lnTo>
                  <a:lnTo>
                    <a:pt x="178" y="10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5" y="7"/>
                  </a:lnTo>
                  <a:lnTo>
                    <a:pt x="161" y="8"/>
                  </a:lnTo>
                  <a:lnTo>
                    <a:pt x="157" y="11"/>
                  </a:lnTo>
                  <a:lnTo>
                    <a:pt x="157" y="12"/>
                  </a:lnTo>
                  <a:lnTo>
                    <a:pt x="157" y="14"/>
                  </a:lnTo>
                  <a:lnTo>
                    <a:pt x="156" y="16"/>
                  </a:lnTo>
                  <a:lnTo>
                    <a:pt x="155" y="18"/>
                  </a:lnTo>
                  <a:lnTo>
                    <a:pt x="153" y="19"/>
                  </a:lnTo>
                  <a:lnTo>
                    <a:pt x="152" y="23"/>
                  </a:lnTo>
                  <a:lnTo>
                    <a:pt x="152" y="26"/>
                  </a:lnTo>
                  <a:lnTo>
                    <a:pt x="151" y="27"/>
                  </a:lnTo>
                  <a:lnTo>
                    <a:pt x="151" y="29"/>
                  </a:lnTo>
                  <a:lnTo>
                    <a:pt x="151" y="30"/>
                  </a:lnTo>
                  <a:lnTo>
                    <a:pt x="149" y="37"/>
                  </a:lnTo>
                  <a:lnTo>
                    <a:pt x="149" y="39"/>
                  </a:lnTo>
                  <a:lnTo>
                    <a:pt x="148" y="39"/>
                  </a:lnTo>
                  <a:lnTo>
                    <a:pt x="144" y="39"/>
                  </a:lnTo>
                  <a:lnTo>
                    <a:pt x="136" y="39"/>
                  </a:lnTo>
                  <a:lnTo>
                    <a:pt x="135" y="38"/>
                  </a:lnTo>
                  <a:lnTo>
                    <a:pt x="132" y="38"/>
                  </a:lnTo>
                  <a:lnTo>
                    <a:pt x="130" y="37"/>
                  </a:lnTo>
                  <a:lnTo>
                    <a:pt x="125" y="34"/>
                  </a:lnTo>
                  <a:lnTo>
                    <a:pt x="121" y="34"/>
                  </a:lnTo>
                  <a:lnTo>
                    <a:pt x="117" y="35"/>
                  </a:lnTo>
                  <a:lnTo>
                    <a:pt x="116" y="38"/>
                  </a:lnTo>
                  <a:lnTo>
                    <a:pt x="112" y="42"/>
                  </a:lnTo>
                  <a:lnTo>
                    <a:pt x="108" y="45"/>
                  </a:lnTo>
                  <a:lnTo>
                    <a:pt x="105" y="46"/>
                  </a:lnTo>
                  <a:lnTo>
                    <a:pt x="98" y="47"/>
                  </a:lnTo>
                  <a:lnTo>
                    <a:pt x="94" y="49"/>
                  </a:lnTo>
                  <a:lnTo>
                    <a:pt x="93" y="49"/>
                  </a:lnTo>
                  <a:lnTo>
                    <a:pt x="85" y="49"/>
                  </a:lnTo>
                  <a:lnTo>
                    <a:pt x="79" y="47"/>
                  </a:lnTo>
                  <a:lnTo>
                    <a:pt x="74" y="46"/>
                  </a:lnTo>
                  <a:lnTo>
                    <a:pt x="67" y="46"/>
                  </a:lnTo>
                  <a:lnTo>
                    <a:pt x="60" y="46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47" y="46"/>
                  </a:lnTo>
                  <a:lnTo>
                    <a:pt x="43" y="46"/>
                  </a:lnTo>
                  <a:lnTo>
                    <a:pt x="42" y="46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9" y="45"/>
                  </a:lnTo>
                  <a:lnTo>
                    <a:pt x="28" y="43"/>
                  </a:lnTo>
                  <a:lnTo>
                    <a:pt x="28" y="41"/>
                  </a:lnTo>
                  <a:lnTo>
                    <a:pt x="27" y="39"/>
                  </a:lnTo>
                  <a:lnTo>
                    <a:pt x="25" y="35"/>
                  </a:lnTo>
                  <a:lnTo>
                    <a:pt x="23" y="33"/>
                  </a:lnTo>
                  <a:lnTo>
                    <a:pt x="17" y="29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15" y="20"/>
                  </a:lnTo>
                  <a:lnTo>
                    <a:pt x="13" y="18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1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2"/>
                  </a:lnTo>
                  <a:close/>
                  <a:moveTo>
                    <a:pt x="198" y="272"/>
                  </a:moveTo>
                  <a:lnTo>
                    <a:pt x="198" y="272"/>
                  </a:lnTo>
                  <a:lnTo>
                    <a:pt x="198" y="274"/>
                  </a:lnTo>
                  <a:lnTo>
                    <a:pt x="198" y="272"/>
                  </a:lnTo>
                  <a:close/>
                  <a:moveTo>
                    <a:pt x="151" y="310"/>
                  </a:moveTo>
                  <a:lnTo>
                    <a:pt x="151" y="310"/>
                  </a:lnTo>
                  <a:close/>
                  <a:moveTo>
                    <a:pt x="195" y="12"/>
                  </a:moveTo>
                  <a:lnTo>
                    <a:pt x="195" y="12"/>
                  </a:lnTo>
                  <a:close/>
                  <a:moveTo>
                    <a:pt x="207" y="142"/>
                  </a:moveTo>
                  <a:lnTo>
                    <a:pt x="207" y="142"/>
                  </a:lnTo>
                  <a:lnTo>
                    <a:pt x="207" y="140"/>
                  </a:lnTo>
                  <a:lnTo>
                    <a:pt x="207" y="142"/>
                  </a:lnTo>
                  <a:close/>
                  <a:moveTo>
                    <a:pt x="201" y="183"/>
                  </a:moveTo>
                  <a:lnTo>
                    <a:pt x="201" y="183"/>
                  </a:lnTo>
                  <a:close/>
                  <a:moveTo>
                    <a:pt x="203" y="299"/>
                  </a:moveTo>
                  <a:lnTo>
                    <a:pt x="203" y="299"/>
                  </a:lnTo>
                  <a:lnTo>
                    <a:pt x="202" y="301"/>
                  </a:lnTo>
                  <a:lnTo>
                    <a:pt x="203" y="299"/>
                  </a:lnTo>
                  <a:close/>
                  <a:moveTo>
                    <a:pt x="113" y="303"/>
                  </a:moveTo>
                  <a:lnTo>
                    <a:pt x="113" y="30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94" name="Freeform 34"/>
            <p:cNvSpPr>
              <a:spLocks noEditPoints="1"/>
            </p:cNvSpPr>
            <p:nvPr/>
          </p:nvSpPr>
          <p:spPr bwMode="auto">
            <a:xfrm>
              <a:off x="1429807" y="1588942"/>
              <a:ext cx="636696" cy="878299"/>
            </a:xfrm>
            <a:custGeom>
              <a:avLst/>
              <a:gdLst>
                <a:gd name="T0" fmla="*/ 2147483647 w 294"/>
                <a:gd name="T1" fmla="*/ 2147483647 h 402"/>
                <a:gd name="T2" fmla="*/ 2147483647 w 294"/>
                <a:gd name="T3" fmla="*/ 2147483647 h 402"/>
                <a:gd name="T4" fmla="*/ 2147483647 w 294"/>
                <a:gd name="T5" fmla="*/ 2147483647 h 402"/>
                <a:gd name="T6" fmla="*/ 2147483647 w 294"/>
                <a:gd name="T7" fmla="*/ 2147483647 h 402"/>
                <a:gd name="T8" fmla="*/ 2147483647 w 294"/>
                <a:gd name="T9" fmla="*/ 2147483647 h 402"/>
                <a:gd name="T10" fmla="*/ 2147483647 w 294"/>
                <a:gd name="T11" fmla="*/ 2147483647 h 402"/>
                <a:gd name="T12" fmla="*/ 2147483647 w 294"/>
                <a:gd name="T13" fmla="*/ 2147483647 h 402"/>
                <a:gd name="T14" fmla="*/ 2147483647 w 294"/>
                <a:gd name="T15" fmla="*/ 2147483647 h 402"/>
                <a:gd name="T16" fmla="*/ 2147483647 w 294"/>
                <a:gd name="T17" fmla="*/ 2147483647 h 402"/>
                <a:gd name="T18" fmla="*/ 2147483647 w 294"/>
                <a:gd name="T19" fmla="*/ 2147483647 h 402"/>
                <a:gd name="T20" fmla="*/ 2147483647 w 294"/>
                <a:gd name="T21" fmla="*/ 2147483647 h 402"/>
                <a:gd name="T22" fmla="*/ 2147483647 w 294"/>
                <a:gd name="T23" fmla="*/ 2147483647 h 402"/>
                <a:gd name="T24" fmla="*/ 2147483647 w 294"/>
                <a:gd name="T25" fmla="*/ 2147483647 h 402"/>
                <a:gd name="T26" fmla="*/ 2147483647 w 294"/>
                <a:gd name="T27" fmla="*/ 2147483647 h 402"/>
                <a:gd name="T28" fmla="*/ 2147483647 w 294"/>
                <a:gd name="T29" fmla="*/ 2147483647 h 402"/>
                <a:gd name="T30" fmla="*/ 2147483647 w 294"/>
                <a:gd name="T31" fmla="*/ 2147483647 h 402"/>
                <a:gd name="T32" fmla="*/ 2147483647 w 294"/>
                <a:gd name="T33" fmla="*/ 2147483647 h 402"/>
                <a:gd name="T34" fmla="*/ 2147483647 w 294"/>
                <a:gd name="T35" fmla="*/ 2147483647 h 402"/>
                <a:gd name="T36" fmla="*/ 2147483647 w 294"/>
                <a:gd name="T37" fmla="*/ 2147483647 h 402"/>
                <a:gd name="T38" fmla="*/ 2147483647 w 294"/>
                <a:gd name="T39" fmla="*/ 2147483647 h 402"/>
                <a:gd name="T40" fmla="*/ 2147483647 w 294"/>
                <a:gd name="T41" fmla="*/ 2147483647 h 402"/>
                <a:gd name="T42" fmla="*/ 2147483647 w 294"/>
                <a:gd name="T43" fmla="*/ 2147483647 h 402"/>
                <a:gd name="T44" fmla="*/ 2147483647 w 294"/>
                <a:gd name="T45" fmla="*/ 2147483647 h 402"/>
                <a:gd name="T46" fmla="*/ 2147483647 w 294"/>
                <a:gd name="T47" fmla="*/ 2147483647 h 402"/>
                <a:gd name="T48" fmla="*/ 2147483647 w 294"/>
                <a:gd name="T49" fmla="*/ 2147483647 h 402"/>
                <a:gd name="T50" fmla="*/ 2147483647 w 294"/>
                <a:gd name="T51" fmla="*/ 2147483647 h 402"/>
                <a:gd name="T52" fmla="*/ 2147483647 w 294"/>
                <a:gd name="T53" fmla="*/ 2147483647 h 402"/>
                <a:gd name="T54" fmla="*/ 2147483647 w 294"/>
                <a:gd name="T55" fmla="*/ 2147483647 h 402"/>
                <a:gd name="T56" fmla="*/ 2147483647 w 294"/>
                <a:gd name="T57" fmla="*/ 2147483647 h 402"/>
                <a:gd name="T58" fmla="*/ 2147483647 w 294"/>
                <a:gd name="T59" fmla="*/ 2147483647 h 402"/>
                <a:gd name="T60" fmla="*/ 2147483647 w 294"/>
                <a:gd name="T61" fmla="*/ 2147483647 h 402"/>
                <a:gd name="T62" fmla="*/ 2147483647 w 294"/>
                <a:gd name="T63" fmla="*/ 2147483647 h 402"/>
                <a:gd name="T64" fmla="*/ 2147483647 w 294"/>
                <a:gd name="T65" fmla="*/ 2147483647 h 402"/>
                <a:gd name="T66" fmla="*/ 2147483647 w 294"/>
                <a:gd name="T67" fmla="*/ 2147483647 h 402"/>
                <a:gd name="T68" fmla="*/ 2147483647 w 294"/>
                <a:gd name="T69" fmla="*/ 2147483647 h 402"/>
                <a:gd name="T70" fmla="*/ 2147483647 w 294"/>
                <a:gd name="T71" fmla="*/ 2147483647 h 402"/>
                <a:gd name="T72" fmla="*/ 2147483647 w 294"/>
                <a:gd name="T73" fmla="*/ 2147483647 h 402"/>
                <a:gd name="T74" fmla="*/ 2147483647 w 294"/>
                <a:gd name="T75" fmla="*/ 2147483647 h 402"/>
                <a:gd name="T76" fmla="*/ 2147483647 w 294"/>
                <a:gd name="T77" fmla="*/ 2147483647 h 402"/>
                <a:gd name="T78" fmla="*/ 2147483647 w 294"/>
                <a:gd name="T79" fmla="*/ 2147483647 h 402"/>
                <a:gd name="T80" fmla="*/ 2147483647 w 294"/>
                <a:gd name="T81" fmla="*/ 2147483647 h 402"/>
                <a:gd name="T82" fmla="*/ 2147483647 w 294"/>
                <a:gd name="T83" fmla="*/ 2147483647 h 402"/>
                <a:gd name="T84" fmla="*/ 2147483647 w 294"/>
                <a:gd name="T85" fmla="*/ 2147483647 h 402"/>
                <a:gd name="T86" fmla="*/ 2147483647 w 294"/>
                <a:gd name="T87" fmla="*/ 2147483647 h 402"/>
                <a:gd name="T88" fmla="*/ 2147483647 w 294"/>
                <a:gd name="T89" fmla="*/ 2147483647 h 402"/>
                <a:gd name="T90" fmla="*/ 2147483647 w 294"/>
                <a:gd name="T91" fmla="*/ 2147483647 h 402"/>
                <a:gd name="T92" fmla="*/ 2147483647 w 294"/>
                <a:gd name="T93" fmla="*/ 2147483647 h 402"/>
                <a:gd name="T94" fmla="*/ 2147483647 w 294"/>
                <a:gd name="T95" fmla="*/ 2147483647 h 402"/>
                <a:gd name="T96" fmla="*/ 2147483647 w 294"/>
                <a:gd name="T97" fmla="*/ 2147483647 h 402"/>
                <a:gd name="T98" fmla="*/ 2147483647 w 294"/>
                <a:gd name="T99" fmla="*/ 2147483647 h 402"/>
                <a:gd name="T100" fmla="*/ 2147483647 w 294"/>
                <a:gd name="T101" fmla="*/ 2147483647 h 402"/>
                <a:gd name="T102" fmla="*/ 2147483647 w 294"/>
                <a:gd name="T103" fmla="*/ 2147483647 h 402"/>
                <a:gd name="T104" fmla="*/ 2147483647 w 294"/>
                <a:gd name="T105" fmla="*/ 2147483647 h 402"/>
                <a:gd name="T106" fmla="*/ 2147483647 w 294"/>
                <a:gd name="T107" fmla="*/ 2147483647 h 402"/>
                <a:gd name="T108" fmla="*/ 2147483647 w 294"/>
                <a:gd name="T109" fmla="*/ 2147483647 h 402"/>
                <a:gd name="T110" fmla="*/ 2147483647 w 294"/>
                <a:gd name="T111" fmla="*/ 2147483647 h 402"/>
                <a:gd name="T112" fmla="*/ 2147483647 w 294"/>
                <a:gd name="T113" fmla="*/ 2147483647 h 402"/>
                <a:gd name="T114" fmla="*/ 2147483647 w 294"/>
                <a:gd name="T115" fmla="*/ 2147483647 h 402"/>
                <a:gd name="T116" fmla="*/ 2147483647 w 294"/>
                <a:gd name="T117" fmla="*/ 2147483647 h 402"/>
                <a:gd name="T118" fmla="*/ 2147483647 w 294"/>
                <a:gd name="T119" fmla="*/ 2147483647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4"/>
                <a:gd name="T181" fmla="*/ 0 h 402"/>
                <a:gd name="T182" fmla="*/ 294 w 294"/>
                <a:gd name="T183" fmla="*/ 402 h 4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4" h="402">
                  <a:moveTo>
                    <a:pt x="179" y="8"/>
                  </a:moveTo>
                  <a:lnTo>
                    <a:pt x="179" y="8"/>
                  </a:lnTo>
                  <a:lnTo>
                    <a:pt x="178" y="9"/>
                  </a:lnTo>
                  <a:lnTo>
                    <a:pt x="174" y="10"/>
                  </a:lnTo>
                  <a:lnTo>
                    <a:pt x="171" y="10"/>
                  </a:lnTo>
                  <a:lnTo>
                    <a:pt x="170" y="10"/>
                  </a:lnTo>
                  <a:lnTo>
                    <a:pt x="169" y="10"/>
                  </a:lnTo>
                  <a:lnTo>
                    <a:pt x="166" y="8"/>
                  </a:lnTo>
                  <a:lnTo>
                    <a:pt x="163" y="6"/>
                  </a:lnTo>
                  <a:lnTo>
                    <a:pt x="159" y="6"/>
                  </a:lnTo>
                  <a:lnTo>
                    <a:pt x="152" y="8"/>
                  </a:lnTo>
                  <a:lnTo>
                    <a:pt x="151" y="8"/>
                  </a:lnTo>
                  <a:lnTo>
                    <a:pt x="148" y="10"/>
                  </a:lnTo>
                  <a:lnTo>
                    <a:pt x="146" y="15"/>
                  </a:lnTo>
                  <a:lnTo>
                    <a:pt x="143" y="19"/>
                  </a:lnTo>
                  <a:lnTo>
                    <a:pt x="139" y="20"/>
                  </a:lnTo>
                  <a:lnTo>
                    <a:pt x="135" y="21"/>
                  </a:lnTo>
                  <a:lnTo>
                    <a:pt x="117" y="21"/>
                  </a:lnTo>
                  <a:lnTo>
                    <a:pt x="99" y="23"/>
                  </a:lnTo>
                  <a:lnTo>
                    <a:pt x="97" y="23"/>
                  </a:lnTo>
                  <a:lnTo>
                    <a:pt x="96" y="24"/>
                  </a:lnTo>
                  <a:lnTo>
                    <a:pt x="93" y="24"/>
                  </a:lnTo>
                  <a:lnTo>
                    <a:pt x="93" y="25"/>
                  </a:lnTo>
                  <a:lnTo>
                    <a:pt x="92" y="25"/>
                  </a:lnTo>
                  <a:lnTo>
                    <a:pt x="86" y="27"/>
                  </a:lnTo>
                  <a:lnTo>
                    <a:pt x="78" y="27"/>
                  </a:lnTo>
                  <a:lnTo>
                    <a:pt x="74" y="27"/>
                  </a:lnTo>
                  <a:lnTo>
                    <a:pt x="70" y="27"/>
                  </a:lnTo>
                  <a:lnTo>
                    <a:pt x="66" y="28"/>
                  </a:lnTo>
                  <a:lnTo>
                    <a:pt x="64" y="31"/>
                  </a:lnTo>
                  <a:lnTo>
                    <a:pt x="62" y="31"/>
                  </a:lnTo>
                  <a:lnTo>
                    <a:pt x="61" y="32"/>
                  </a:lnTo>
                  <a:lnTo>
                    <a:pt x="53" y="37"/>
                  </a:lnTo>
                  <a:lnTo>
                    <a:pt x="45" y="44"/>
                  </a:lnTo>
                  <a:lnTo>
                    <a:pt x="43" y="47"/>
                  </a:lnTo>
                  <a:lnTo>
                    <a:pt x="41" y="51"/>
                  </a:lnTo>
                  <a:lnTo>
                    <a:pt x="39" y="59"/>
                  </a:lnTo>
                  <a:lnTo>
                    <a:pt x="39" y="66"/>
                  </a:lnTo>
                  <a:lnTo>
                    <a:pt x="38" y="68"/>
                  </a:lnTo>
                  <a:lnTo>
                    <a:pt x="33" y="68"/>
                  </a:lnTo>
                  <a:lnTo>
                    <a:pt x="29" y="66"/>
                  </a:lnTo>
                  <a:lnTo>
                    <a:pt x="29" y="64"/>
                  </a:lnTo>
                  <a:lnTo>
                    <a:pt x="27" y="60"/>
                  </a:lnTo>
                  <a:lnTo>
                    <a:pt x="25" y="56"/>
                  </a:lnTo>
                  <a:lnTo>
                    <a:pt x="22" y="52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2" y="47"/>
                  </a:lnTo>
                  <a:lnTo>
                    <a:pt x="11" y="45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4" y="48"/>
                  </a:lnTo>
                  <a:lnTo>
                    <a:pt x="4" y="51"/>
                  </a:lnTo>
                  <a:lnTo>
                    <a:pt x="4" y="54"/>
                  </a:lnTo>
                  <a:lnTo>
                    <a:pt x="4" y="62"/>
                  </a:lnTo>
                  <a:lnTo>
                    <a:pt x="2" y="71"/>
                  </a:lnTo>
                  <a:lnTo>
                    <a:pt x="3" y="70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2" y="99"/>
                  </a:lnTo>
                  <a:lnTo>
                    <a:pt x="2" y="102"/>
                  </a:lnTo>
                  <a:lnTo>
                    <a:pt x="3" y="103"/>
                  </a:lnTo>
                  <a:lnTo>
                    <a:pt x="4" y="106"/>
                  </a:lnTo>
                  <a:lnTo>
                    <a:pt x="6" y="107"/>
                  </a:lnTo>
                  <a:lnTo>
                    <a:pt x="7" y="110"/>
                  </a:lnTo>
                  <a:lnTo>
                    <a:pt x="10" y="113"/>
                  </a:lnTo>
                  <a:lnTo>
                    <a:pt x="14" y="115"/>
                  </a:lnTo>
                  <a:lnTo>
                    <a:pt x="18" y="118"/>
                  </a:lnTo>
                  <a:lnTo>
                    <a:pt x="23" y="118"/>
                  </a:lnTo>
                  <a:lnTo>
                    <a:pt x="29" y="118"/>
                  </a:lnTo>
                  <a:lnTo>
                    <a:pt x="31" y="120"/>
                  </a:lnTo>
                  <a:lnTo>
                    <a:pt x="37" y="124"/>
                  </a:lnTo>
                  <a:lnTo>
                    <a:pt x="41" y="129"/>
                  </a:lnTo>
                  <a:lnTo>
                    <a:pt x="47" y="137"/>
                  </a:lnTo>
                  <a:lnTo>
                    <a:pt x="50" y="140"/>
                  </a:lnTo>
                  <a:lnTo>
                    <a:pt x="54" y="141"/>
                  </a:lnTo>
                  <a:lnTo>
                    <a:pt x="57" y="142"/>
                  </a:lnTo>
                  <a:lnTo>
                    <a:pt x="58" y="144"/>
                  </a:lnTo>
                  <a:lnTo>
                    <a:pt x="61" y="149"/>
                  </a:lnTo>
                  <a:lnTo>
                    <a:pt x="66" y="153"/>
                  </a:lnTo>
                  <a:lnTo>
                    <a:pt x="73" y="156"/>
                  </a:lnTo>
                  <a:lnTo>
                    <a:pt x="81" y="156"/>
                  </a:lnTo>
                  <a:lnTo>
                    <a:pt x="82" y="156"/>
                  </a:lnTo>
                  <a:lnTo>
                    <a:pt x="84" y="157"/>
                  </a:lnTo>
                  <a:lnTo>
                    <a:pt x="85" y="159"/>
                  </a:lnTo>
                  <a:lnTo>
                    <a:pt x="91" y="175"/>
                  </a:lnTo>
                  <a:lnTo>
                    <a:pt x="92" y="177"/>
                  </a:lnTo>
                  <a:lnTo>
                    <a:pt x="92" y="181"/>
                  </a:lnTo>
                  <a:lnTo>
                    <a:pt x="92" y="188"/>
                  </a:lnTo>
                  <a:lnTo>
                    <a:pt x="91" y="188"/>
                  </a:lnTo>
                  <a:lnTo>
                    <a:pt x="91" y="190"/>
                  </a:lnTo>
                  <a:lnTo>
                    <a:pt x="89" y="191"/>
                  </a:lnTo>
                  <a:lnTo>
                    <a:pt x="85" y="195"/>
                  </a:lnTo>
                  <a:lnTo>
                    <a:pt x="80" y="196"/>
                  </a:lnTo>
                  <a:lnTo>
                    <a:pt x="77" y="198"/>
                  </a:lnTo>
                  <a:lnTo>
                    <a:pt x="76" y="200"/>
                  </a:lnTo>
                  <a:lnTo>
                    <a:pt x="74" y="203"/>
                  </a:lnTo>
                  <a:lnTo>
                    <a:pt x="73" y="206"/>
                  </a:lnTo>
                  <a:lnTo>
                    <a:pt x="70" y="208"/>
                  </a:lnTo>
                  <a:lnTo>
                    <a:pt x="68" y="212"/>
                  </a:lnTo>
                  <a:lnTo>
                    <a:pt x="68" y="214"/>
                  </a:lnTo>
                  <a:lnTo>
                    <a:pt x="65" y="216"/>
                  </a:lnTo>
                  <a:lnTo>
                    <a:pt x="61" y="222"/>
                  </a:lnTo>
                  <a:lnTo>
                    <a:pt x="60" y="229"/>
                  </a:lnTo>
                  <a:lnTo>
                    <a:pt x="60" y="231"/>
                  </a:lnTo>
                  <a:lnTo>
                    <a:pt x="60" y="239"/>
                  </a:lnTo>
                  <a:lnTo>
                    <a:pt x="58" y="253"/>
                  </a:lnTo>
                  <a:lnTo>
                    <a:pt x="57" y="261"/>
                  </a:lnTo>
                  <a:lnTo>
                    <a:pt x="56" y="269"/>
                  </a:lnTo>
                  <a:lnTo>
                    <a:pt x="56" y="277"/>
                  </a:lnTo>
                  <a:lnTo>
                    <a:pt x="53" y="285"/>
                  </a:lnTo>
                  <a:lnTo>
                    <a:pt x="53" y="287"/>
                  </a:lnTo>
                  <a:lnTo>
                    <a:pt x="53" y="291"/>
                  </a:lnTo>
                  <a:lnTo>
                    <a:pt x="51" y="296"/>
                  </a:lnTo>
                  <a:lnTo>
                    <a:pt x="53" y="303"/>
                  </a:lnTo>
                  <a:lnTo>
                    <a:pt x="56" y="309"/>
                  </a:lnTo>
                  <a:lnTo>
                    <a:pt x="57" y="311"/>
                  </a:lnTo>
                  <a:lnTo>
                    <a:pt x="57" y="313"/>
                  </a:lnTo>
                  <a:lnTo>
                    <a:pt x="57" y="315"/>
                  </a:lnTo>
                  <a:lnTo>
                    <a:pt x="58" y="315"/>
                  </a:lnTo>
                  <a:lnTo>
                    <a:pt x="60" y="319"/>
                  </a:lnTo>
                  <a:lnTo>
                    <a:pt x="61" y="323"/>
                  </a:lnTo>
                  <a:lnTo>
                    <a:pt x="61" y="324"/>
                  </a:lnTo>
                  <a:lnTo>
                    <a:pt x="61" y="328"/>
                  </a:lnTo>
                  <a:lnTo>
                    <a:pt x="61" y="335"/>
                  </a:lnTo>
                  <a:lnTo>
                    <a:pt x="64" y="339"/>
                  </a:lnTo>
                  <a:lnTo>
                    <a:pt x="62" y="339"/>
                  </a:lnTo>
                  <a:lnTo>
                    <a:pt x="64" y="343"/>
                  </a:lnTo>
                  <a:lnTo>
                    <a:pt x="66" y="347"/>
                  </a:lnTo>
                  <a:lnTo>
                    <a:pt x="70" y="351"/>
                  </a:lnTo>
                  <a:lnTo>
                    <a:pt x="73" y="354"/>
                  </a:lnTo>
                  <a:lnTo>
                    <a:pt x="77" y="358"/>
                  </a:lnTo>
                  <a:lnTo>
                    <a:pt x="82" y="362"/>
                  </a:lnTo>
                  <a:lnTo>
                    <a:pt x="88" y="362"/>
                  </a:lnTo>
                  <a:lnTo>
                    <a:pt x="95" y="362"/>
                  </a:lnTo>
                  <a:lnTo>
                    <a:pt x="97" y="362"/>
                  </a:lnTo>
                  <a:lnTo>
                    <a:pt x="99" y="362"/>
                  </a:lnTo>
                  <a:lnTo>
                    <a:pt x="100" y="363"/>
                  </a:lnTo>
                  <a:lnTo>
                    <a:pt x="104" y="370"/>
                  </a:lnTo>
                  <a:lnTo>
                    <a:pt x="111" y="377"/>
                  </a:lnTo>
                  <a:lnTo>
                    <a:pt x="112" y="377"/>
                  </a:lnTo>
                  <a:lnTo>
                    <a:pt x="113" y="378"/>
                  </a:lnTo>
                  <a:lnTo>
                    <a:pt x="116" y="381"/>
                  </a:lnTo>
                  <a:lnTo>
                    <a:pt x="119" y="383"/>
                  </a:lnTo>
                  <a:lnTo>
                    <a:pt x="123" y="385"/>
                  </a:lnTo>
                  <a:lnTo>
                    <a:pt x="128" y="385"/>
                  </a:lnTo>
                  <a:lnTo>
                    <a:pt x="131" y="386"/>
                  </a:lnTo>
                  <a:lnTo>
                    <a:pt x="134" y="386"/>
                  </a:lnTo>
                  <a:lnTo>
                    <a:pt x="135" y="389"/>
                  </a:lnTo>
                  <a:lnTo>
                    <a:pt x="136" y="390"/>
                  </a:lnTo>
                  <a:lnTo>
                    <a:pt x="138" y="393"/>
                  </a:lnTo>
                  <a:lnTo>
                    <a:pt x="143" y="397"/>
                  </a:lnTo>
                  <a:lnTo>
                    <a:pt x="148" y="400"/>
                  </a:lnTo>
                  <a:lnTo>
                    <a:pt x="150" y="400"/>
                  </a:lnTo>
                  <a:lnTo>
                    <a:pt x="154" y="401"/>
                  </a:lnTo>
                  <a:lnTo>
                    <a:pt x="157" y="402"/>
                  </a:lnTo>
                  <a:lnTo>
                    <a:pt x="158" y="402"/>
                  </a:lnTo>
                  <a:lnTo>
                    <a:pt x="161" y="398"/>
                  </a:lnTo>
                  <a:lnTo>
                    <a:pt x="158" y="397"/>
                  </a:lnTo>
                  <a:lnTo>
                    <a:pt x="159" y="397"/>
                  </a:lnTo>
                  <a:lnTo>
                    <a:pt x="154" y="396"/>
                  </a:lnTo>
                  <a:lnTo>
                    <a:pt x="155" y="396"/>
                  </a:lnTo>
                  <a:lnTo>
                    <a:pt x="150" y="394"/>
                  </a:lnTo>
                  <a:lnTo>
                    <a:pt x="146" y="393"/>
                  </a:lnTo>
                  <a:lnTo>
                    <a:pt x="142" y="389"/>
                  </a:lnTo>
                  <a:lnTo>
                    <a:pt x="139" y="386"/>
                  </a:lnTo>
                  <a:lnTo>
                    <a:pt x="140" y="387"/>
                  </a:lnTo>
                  <a:lnTo>
                    <a:pt x="139" y="385"/>
                  </a:lnTo>
                  <a:lnTo>
                    <a:pt x="136" y="382"/>
                  </a:lnTo>
                  <a:lnTo>
                    <a:pt x="134" y="381"/>
                  </a:lnTo>
                  <a:lnTo>
                    <a:pt x="128" y="379"/>
                  </a:lnTo>
                  <a:lnTo>
                    <a:pt x="122" y="378"/>
                  </a:lnTo>
                  <a:lnTo>
                    <a:pt x="117" y="374"/>
                  </a:lnTo>
                  <a:lnTo>
                    <a:pt x="116" y="374"/>
                  </a:lnTo>
                  <a:lnTo>
                    <a:pt x="116" y="373"/>
                  </a:lnTo>
                  <a:lnTo>
                    <a:pt x="113" y="371"/>
                  </a:lnTo>
                  <a:lnTo>
                    <a:pt x="109" y="367"/>
                  </a:lnTo>
                  <a:lnTo>
                    <a:pt x="107" y="365"/>
                  </a:lnTo>
                  <a:lnTo>
                    <a:pt x="105" y="362"/>
                  </a:lnTo>
                  <a:lnTo>
                    <a:pt x="104" y="359"/>
                  </a:lnTo>
                  <a:lnTo>
                    <a:pt x="101" y="358"/>
                  </a:lnTo>
                  <a:lnTo>
                    <a:pt x="99" y="357"/>
                  </a:lnTo>
                  <a:lnTo>
                    <a:pt x="93" y="357"/>
                  </a:lnTo>
                  <a:lnTo>
                    <a:pt x="88" y="357"/>
                  </a:lnTo>
                  <a:lnTo>
                    <a:pt x="84" y="357"/>
                  </a:lnTo>
                  <a:lnTo>
                    <a:pt x="80" y="354"/>
                  </a:lnTo>
                  <a:lnTo>
                    <a:pt x="77" y="350"/>
                  </a:lnTo>
                  <a:lnTo>
                    <a:pt x="74" y="348"/>
                  </a:lnTo>
                  <a:lnTo>
                    <a:pt x="74" y="347"/>
                  </a:lnTo>
                  <a:lnTo>
                    <a:pt x="72" y="344"/>
                  </a:lnTo>
                  <a:lnTo>
                    <a:pt x="69" y="340"/>
                  </a:lnTo>
                  <a:lnTo>
                    <a:pt x="68" y="339"/>
                  </a:lnTo>
                  <a:lnTo>
                    <a:pt x="68" y="338"/>
                  </a:lnTo>
                  <a:lnTo>
                    <a:pt x="66" y="332"/>
                  </a:lnTo>
                  <a:lnTo>
                    <a:pt x="66" y="324"/>
                  </a:lnTo>
                  <a:lnTo>
                    <a:pt x="66" y="326"/>
                  </a:lnTo>
                  <a:lnTo>
                    <a:pt x="66" y="323"/>
                  </a:lnTo>
                  <a:lnTo>
                    <a:pt x="66" y="320"/>
                  </a:lnTo>
                  <a:lnTo>
                    <a:pt x="64" y="316"/>
                  </a:lnTo>
                  <a:lnTo>
                    <a:pt x="62" y="313"/>
                  </a:lnTo>
                  <a:lnTo>
                    <a:pt x="62" y="311"/>
                  </a:lnTo>
                  <a:lnTo>
                    <a:pt x="62" y="309"/>
                  </a:lnTo>
                  <a:lnTo>
                    <a:pt x="60" y="305"/>
                  </a:lnTo>
                  <a:lnTo>
                    <a:pt x="61" y="307"/>
                  </a:lnTo>
                  <a:lnTo>
                    <a:pt x="58" y="301"/>
                  </a:lnTo>
                  <a:lnTo>
                    <a:pt x="57" y="295"/>
                  </a:lnTo>
                  <a:lnTo>
                    <a:pt x="58" y="291"/>
                  </a:lnTo>
                  <a:lnTo>
                    <a:pt x="58" y="289"/>
                  </a:lnTo>
                  <a:lnTo>
                    <a:pt x="58" y="287"/>
                  </a:lnTo>
                  <a:lnTo>
                    <a:pt x="61" y="277"/>
                  </a:lnTo>
                  <a:lnTo>
                    <a:pt x="61" y="269"/>
                  </a:lnTo>
                  <a:lnTo>
                    <a:pt x="62" y="261"/>
                  </a:lnTo>
                  <a:lnTo>
                    <a:pt x="64" y="254"/>
                  </a:lnTo>
                  <a:lnTo>
                    <a:pt x="65" y="246"/>
                  </a:lnTo>
                  <a:lnTo>
                    <a:pt x="65" y="239"/>
                  </a:lnTo>
                  <a:lnTo>
                    <a:pt x="65" y="230"/>
                  </a:lnTo>
                  <a:lnTo>
                    <a:pt x="65" y="229"/>
                  </a:lnTo>
                  <a:lnTo>
                    <a:pt x="65" y="225"/>
                  </a:lnTo>
                  <a:lnTo>
                    <a:pt x="68" y="221"/>
                  </a:lnTo>
                  <a:lnTo>
                    <a:pt x="72" y="218"/>
                  </a:lnTo>
                  <a:lnTo>
                    <a:pt x="73" y="214"/>
                  </a:lnTo>
                  <a:lnTo>
                    <a:pt x="74" y="211"/>
                  </a:lnTo>
                  <a:lnTo>
                    <a:pt x="77" y="210"/>
                  </a:lnTo>
                  <a:lnTo>
                    <a:pt x="80" y="206"/>
                  </a:lnTo>
                  <a:lnTo>
                    <a:pt x="81" y="202"/>
                  </a:lnTo>
                  <a:lnTo>
                    <a:pt x="80" y="202"/>
                  </a:lnTo>
                  <a:lnTo>
                    <a:pt x="85" y="200"/>
                  </a:lnTo>
                  <a:lnTo>
                    <a:pt x="89" y="199"/>
                  </a:lnTo>
                  <a:lnTo>
                    <a:pt x="92" y="195"/>
                  </a:lnTo>
                  <a:lnTo>
                    <a:pt x="95" y="194"/>
                  </a:lnTo>
                  <a:lnTo>
                    <a:pt x="96" y="191"/>
                  </a:lnTo>
                  <a:lnTo>
                    <a:pt x="97" y="190"/>
                  </a:lnTo>
                  <a:lnTo>
                    <a:pt x="97" y="180"/>
                  </a:lnTo>
                  <a:lnTo>
                    <a:pt x="97" y="176"/>
                  </a:lnTo>
                  <a:lnTo>
                    <a:pt x="96" y="172"/>
                  </a:lnTo>
                  <a:lnTo>
                    <a:pt x="93" y="165"/>
                  </a:lnTo>
                  <a:lnTo>
                    <a:pt x="91" y="157"/>
                  </a:lnTo>
                  <a:lnTo>
                    <a:pt x="89" y="153"/>
                  </a:lnTo>
                  <a:lnTo>
                    <a:pt x="86" y="152"/>
                  </a:lnTo>
                  <a:lnTo>
                    <a:pt x="82" y="151"/>
                  </a:lnTo>
                  <a:lnTo>
                    <a:pt x="80" y="151"/>
                  </a:lnTo>
                  <a:lnTo>
                    <a:pt x="74" y="151"/>
                  </a:lnTo>
                  <a:lnTo>
                    <a:pt x="69" y="149"/>
                  </a:lnTo>
                  <a:lnTo>
                    <a:pt x="66" y="146"/>
                  </a:lnTo>
                  <a:lnTo>
                    <a:pt x="64" y="141"/>
                  </a:lnTo>
                  <a:lnTo>
                    <a:pt x="62" y="140"/>
                  </a:lnTo>
                  <a:lnTo>
                    <a:pt x="61" y="138"/>
                  </a:lnTo>
                  <a:lnTo>
                    <a:pt x="56" y="136"/>
                  </a:lnTo>
                  <a:lnTo>
                    <a:pt x="50" y="132"/>
                  </a:lnTo>
                  <a:lnTo>
                    <a:pt x="45" y="125"/>
                  </a:lnTo>
                  <a:lnTo>
                    <a:pt x="39" y="120"/>
                  </a:lnTo>
                  <a:lnTo>
                    <a:pt x="34" y="114"/>
                  </a:lnTo>
                  <a:lnTo>
                    <a:pt x="27" y="113"/>
                  </a:lnTo>
                  <a:lnTo>
                    <a:pt x="23" y="113"/>
                  </a:lnTo>
                  <a:lnTo>
                    <a:pt x="19" y="113"/>
                  </a:lnTo>
                  <a:lnTo>
                    <a:pt x="16" y="111"/>
                  </a:lnTo>
                  <a:lnTo>
                    <a:pt x="14" y="109"/>
                  </a:lnTo>
                  <a:lnTo>
                    <a:pt x="12" y="107"/>
                  </a:lnTo>
                  <a:lnTo>
                    <a:pt x="11" y="106"/>
                  </a:lnTo>
                  <a:lnTo>
                    <a:pt x="10" y="105"/>
                  </a:lnTo>
                  <a:lnTo>
                    <a:pt x="8" y="102"/>
                  </a:lnTo>
                  <a:lnTo>
                    <a:pt x="7" y="101"/>
                  </a:lnTo>
                  <a:lnTo>
                    <a:pt x="7" y="99"/>
                  </a:lnTo>
                  <a:lnTo>
                    <a:pt x="6" y="76"/>
                  </a:lnTo>
                  <a:lnTo>
                    <a:pt x="7" y="74"/>
                  </a:lnTo>
                  <a:lnTo>
                    <a:pt x="7" y="72"/>
                  </a:lnTo>
                  <a:lnTo>
                    <a:pt x="10" y="66"/>
                  </a:lnTo>
                  <a:lnTo>
                    <a:pt x="10" y="59"/>
                  </a:lnTo>
                  <a:lnTo>
                    <a:pt x="10" y="54"/>
                  </a:lnTo>
                  <a:lnTo>
                    <a:pt x="10" y="51"/>
                  </a:lnTo>
                  <a:lnTo>
                    <a:pt x="15" y="54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2" y="62"/>
                  </a:lnTo>
                  <a:lnTo>
                    <a:pt x="23" y="64"/>
                  </a:lnTo>
                  <a:lnTo>
                    <a:pt x="23" y="66"/>
                  </a:lnTo>
                  <a:lnTo>
                    <a:pt x="23" y="67"/>
                  </a:lnTo>
                  <a:lnTo>
                    <a:pt x="25" y="68"/>
                  </a:lnTo>
                  <a:lnTo>
                    <a:pt x="27" y="71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8" y="74"/>
                  </a:lnTo>
                  <a:lnTo>
                    <a:pt x="41" y="74"/>
                  </a:lnTo>
                  <a:lnTo>
                    <a:pt x="42" y="72"/>
                  </a:lnTo>
                  <a:lnTo>
                    <a:pt x="43" y="70"/>
                  </a:lnTo>
                  <a:lnTo>
                    <a:pt x="45" y="66"/>
                  </a:lnTo>
                  <a:lnTo>
                    <a:pt x="45" y="59"/>
                  </a:lnTo>
                  <a:lnTo>
                    <a:pt x="46" y="52"/>
                  </a:lnTo>
                  <a:lnTo>
                    <a:pt x="49" y="47"/>
                  </a:lnTo>
                  <a:lnTo>
                    <a:pt x="56" y="41"/>
                  </a:lnTo>
                  <a:lnTo>
                    <a:pt x="64" y="37"/>
                  </a:lnTo>
                  <a:lnTo>
                    <a:pt x="66" y="35"/>
                  </a:lnTo>
                  <a:lnTo>
                    <a:pt x="68" y="35"/>
                  </a:lnTo>
                  <a:lnTo>
                    <a:pt x="72" y="32"/>
                  </a:lnTo>
                  <a:lnTo>
                    <a:pt x="77" y="32"/>
                  </a:lnTo>
                  <a:lnTo>
                    <a:pt x="86" y="32"/>
                  </a:lnTo>
                  <a:lnTo>
                    <a:pt x="93" y="31"/>
                  </a:lnTo>
                  <a:lnTo>
                    <a:pt x="97" y="28"/>
                  </a:lnTo>
                  <a:lnTo>
                    <a:pt x="96" y="29"/>
                  </a:lnTo>
                  <a:lnTo>
                    <a:pt x="97" y="29"/>
                  </a:lnTo>
                  <a:lnTo>
                    <a:pt x="99" y="28"/>
                  </a:lnTo>
                  <a:lnTo>
                    <a:pt x="135" y="27"/>
                  </a:lnTo>
                  <a:lnTo>
                    <a:pt x="140" y="25"/>
                  </a:lnTo>
                  <a:lnTo>
                    <a:pt x="146" y="24"/>
                  </a:lnTo>
                  <a:lnTo>
                    <a:pt x="146" y="23"/>
                  </a:lnTo>
                  <a:lnTo>
                    <a:pt x="150" y="19"/>
                  </a:lnTo>
                  <a:lnTo>
                    <a:pt x="154" y="13"/>
                  </a:lnTo>
                  <a:lnTo>
                    <a:pt x="155" y="12"/>
                  </a:lnTo>
                  <a:lnTo>
                    <a:pt x="159" y="12"/>
                  </a:lnTo>
                  <a:lnTo>
                    <a:pt x="163" y="13"/>
                  </a:lnTo>
                  <a:lnTo>
                    <a:pt x="165" y="13"/>
                  </a:lnTo>
                  <a:lnTo>
                    <a:pt x="167" y="16"/>
                  </a:lnTo>
                  <a:lnTo>
                    <a:pt x="170" y="16"/>
                  </a:lnTo>
                  <a:lnTo>
                    <a:pt x="171" y="16"/>
                  </a:lnTo>
                  <a:lnTo>
                    <a:pt x="174" y="16"/>
                  </a:lnTo>
                  <a:lnTo>
                    <a:pt x="177" y="16"/>
                  </a:lnTo>
                  <a:lnTo>
                    <a:pt x="181" y="15"/>
                  </a:lnTo>
                  <a:lnTo>
                    <a:pt x="183" y="12"/>
                  </a:lnTo>
                  <a:lnTo>
                    <a:pt x="185" y="9"/>
                  </a:lnTo>
                  <a:lnTo>
                    <a:pt x="186" y="6"/>
                  </a:lnTo>
                  <a:lnTo>
                    <a:pt x="189" y="5"/>
                  </a:lnTo>
                  <a:lnTo>
                    <a:pt x="193" y="5"/>
                  </a:lnTo>
                  <a:lnTo>
                    <a:pt x="193" y="6"/>
                  </a:lnTo>
                  <a:lnTo>
                    <a:pt x="194" y="6"/>
                  </a:lnTo>
                  <a:lnTo>
                    <a:pt x="198" y="10"/>
                  </a:lnTo>
                  <a:lnTo>
                    <a:pt x="202" y="15"/>
                  </a:lnTo>
                  <a:lnTo>
                    <a:pt x="205" y="23"/>
                  </a:lnTo>
                  <a:lnTo>
                    <a:pt x="208" y="29"/>
                  </a:lnTo>
                  <a:lnTo>
                    <a:pt x="209" y="35"/>
                  </a:lnTo>
                  <a:lnTo>
                    <a:pt x="212" y="37"/>
                  </a:lnTo>
                  <a:lnTo>
                    <a:pt x="221" y="40"/>
                  </a:lnTo>
                  <a:lnTo>
                    <a:pt x="224" y="41"/>
                  </a:lnTo>
                  <a:lnTo>
                    <a:pt x="225" y="44"/>
                  </a:lnTo>
                  <a:lnTo>
                    <a:pt x="225" y="47"/>
                  </a:lnTo>
                  <a:lnTo>
                    <a:pt x="225" y="50"/>
                  </a:lnTo>
                  <a:lnTo>
                    <a:pt x="227" y="52"/>
                  </a:lnTo>
                  <a:lnTo>
                    <a:pt x="225" y="51"/>
                  </a:lnTo>
                  <a:lnTo>
                    <a:pt x="229" y="56"/>
                  </a:lnTo>
                  <a:lnTo>
                    <a:pt x="232" y="60"/>
                  </a:lnTo>
                  <a:lnTo>
                    <a:pt x="237" y="63"/>
                  </a:lnTo>
                  <a:lnTo>
                    <a:pt x="239" y="63"/>
                  </a:lnTo>
                  <a:lnTo>
                    <a:pt x="241" y="64"/>
                  </a:lnTo>
                  <a:lnTo>
                    <a:pt x="249" y="66"/>
                  </a:lnTo>
                  <a:lnTo>
                    <a:pt x="258" y="64"/>
                  </a:lnTo>
                  <a:lnTo>
                    <a:pt x="262" y="64"/>
                  </a:lnTo>
                  <a:lnTo>
                    <a:pt x="264" y="66"/>
                  </a:lnTo>
                  <a:lnTo>
                    <a:pt x="267" y="67"/>
                  </a:lnTo>
                  <a:lnTo>
                    <a:pt x="268" y="70"/>
                  </a:lnTo>
                  <a:lnTo>
                    <a:pt x="271" y="74"/>
                  </a:lnTo>
                  <a:lnTo>
                    <a:pt x="270" y="72"/>
                  </a:lnTo>
                  <a:lnTo>
                    <a:pt x="278" y="86"/>
                  </a:lnTo>
                  <a:lnTo>
                    <a:pt x="287" y="98"/>
                  </a:lnTo>
                  <a:lnTo>
                    <a:pt x="289" y="98"/>
                  </a:lnTo>
                  <a:lnTo>
                    <a:pt x="291" y="101"/>
                  </a:lnTo>
                  <a:lnTo>
                    <a:pt x="293" y="101"/>
                  </a:lnTo>
                  <a:lnTo>
                    <a:pt x="294" y="99"/>
                  </a:lnTo>
                  <a:lnTo>
                    <a:pt x="294" y="98"/>
                  </a:lnTo>
                  <a:lnTo>
                    <a:pt x="294" y="95"/>
                  </a:lnTo>
                  <a:lnTo>
                    <a:pt x="293" y="95"/>
                  </a:lnTo>
                  <a:lnTo>
                    <a:pt x="291" y="94"/>
                  </a:lnTo>
                  <a:lnTo>
                    <a:pt x="283" y="83"/>
                  </a:lnTo>
                  <a:lnTo>
                    <a:pt x="275" y="70"/>
                  </a:lnTo>
                  <a:lnTo>
                    <a:pt x="274" y="70"/>
                  </a:lnTo>
                  <a:lnTo>
                    <a:pt x="274" y="68"/>
                  </a:lnTo>
                  <a:lnTo>
                    <a:pt x="271" y="63"/>
                  </a:lnTo>
                  <a:lnTo>
                    <a:pt x="267" y="60"/>
                  </a:lnTo>
                  <a:lnTo>
                    <a:pt x="262" y="59"/>
                  </a:lnTo>
                  <a:lnTo>
                    <a:pt x="256" y="59"/>
                  </a:lnTo>
                  <a:lnTo>
                    <a:pt x="249" y="60"/>
                  </a:lnTo>
                  <a:lnTo>
                    <a:pt x="241" y="59"/>
                  </a:lnTo>
                  <a:lnTo>
                    <a:pt x="240" y="58"/>
                  </a:lnTo>
                  <a:lnTo>
                    <a:pt x="239" y="58"/>
                  </a:lnTo>
                  <a:lnTo>
                    <a:pt x="236" y="56"/>
                  </a:lnTo>
                  <a:lnTo>
                    <a:pt x="233" y="54"/>
                  </a:lnTo>
                  <a:lnTo>
                    <a:pt x="231" y="50"/>
                  </a:lnTo>
                  <a:lnTo>
                    <a:pt x="231" y="48"/>
                  </a:lnTo>
                  <a:lnTo>
                    <a:pt x="231" y="47"/>
                  </a:lnTo>
                  <a:lnTo>
                    <a:pt x="231" y="43"/>
                  </a:lnTo>
                  <a:lnTo>
                    <a:pt x="229" y="39"/>
                  </a:lnTo>
                  <a:lnTo>
                    <a:pt x="227" y="37"/>
                  </a:lnTo>
                  <a:lnTo>
                    <a:pt x="223" y="35"/>
                  </a:lnTo>
                  <a:lnTo>
                    <a:pt x="214" y="33"/>
                  </a:lnTo>
                  <a:lnTo>
                    <a:pt x="213" y="32"/>
                  </a:lnTo>
                  <a:lnTo>
                    <a:pt x="213" y="29"/>
                  </a:lnTo>
                  <a:lnTo>
                    <a:pt x="210" y="20"/>
                  </a:lnTo>
                  <a:lnTo>
                    <a:pt x="208" y="12"/>
                  </a:lnTo>
                  <a:lnTo>
                    <a:pt x="202" y="6"/>
                  </a:lnTo>
                  <a:lnTo>
                    <a:pt x="197" y="1"/>
                  </a:lnTo>
                  <a:lnTo>
                    <a:pt x="194" y="1"/>
                  </a:lnTo>
                  <a:lnTo>
                    <a:pt x="193" y="0"/>
                  </a:lnTo>
                  <a:lnTo>
                    <a:pt x="189" y="0"/>
                  </a:lnTo>
                  <a:lnTo>
                    <a:pt x="185" y="1"/>
                  </a:lnTo>
                  <a:lnTo>
                    <a:pt x="182" y="4"/>
                  </a:lnTo>
                  <a:lnTo>
                    <a:pt x="179" y="8"/>
                  </a:lnTo>
                  <a:close/>
                  <a:moveTo>
                    <a:pt x="8" y="51"/>
                  </a:moveTo>
                  <a:lnTo>
                    <a:pt x="8" y="51"/>
                  </a:lnTo>
                  <a:close/>
                  <a:moveTo>
                    <a:pt x="29" y="64"/>
                  </a:moveTo>
                  <a:lnTo>
                    <a:pt x="29" y="64"/>
                  </a:lnTo>
                  <a:lnTo>
                    <a:pt x="29" y="63"/>
                  </a:lnTo>
                  <a:lnTo>
                    <a:pt x="29" y="64"/>
                  </a:lnTo>
                  <a:close/>
                  <a:moveTo>
                    <a:pt x="45" y="66"/>
                  </a:moveTo>
                  <a:lnTo>
                    <a:pt x="45" y="66"/>
                  </a:lnTo>
                  <a:close/>
                  <a:moveTo>
                    <a:pt x="274" y="68"/>
                  </a:moveTo>
                  <a:lnTo>
                    <a:pt x="274" y="68"/>
                  </a:lnTo>
                  <a:close/>
                  <a:moveTo>
                    <a:pt x="7" y="110"/>
                  </a:moveTo>
                  <a:lnTo>
                    <a:pt x="7" y="11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95" name="Freeform 35"/>
            <p:cNvSpPr>
              <a:spLocks noEditPoints="1"/>
            </p:cNvSpPr>
            <p:nvPr/>
          </p:nvSpPr>
          <p:spPr bwMode="auto">
            <a:xfrm>
              <a:off x="2287398" y="2471611"/>
              <a:ext cx="88790" cy="214113"/>
            </a:xfrm>
            <a:custGeom>
              <a:avLst/>
              <a:gdLst>
                <a:gd name="T0" fmla="*/ 2147483647 w 41"/>
                <a:gd name="T1" fmla="*/ 0 h 98"/>
                <a:gd name="T2" fmla="*/ 0 w 41"/>
                <a:gd name="T3" fmla="*/ 2147483647 h 98"/>
                <a:gd name="T4" fmla="*/ 2147483647 w 41"/>
                <a:gd name="T5" fmla="*/ 2147483647 h 98"/>
                <a:gd name="T6" fmla="*/ 0 w 41"/>
                <a:gd name="T7" fmla="*/ 2147483647 h 98"/>
                <a:gd name="T8" fmla="*/ 0 w 41"/>
                <a:gd name="T9" fmla="*/ 2147483647 h 98"/>
                <a:gd name="T10" fmla="*/ 2147483647 w 41"/>
                <a:gd name="T11" fmla="*/ 2147483647 h 98"/>
                <a:gd name="T12" fmla="*/ 2147483647 w 41"/>
                <a:gd name="T13" fmla="*/ 2147483647 h 98"/>
                <a:gd name="T14" fmla="*/ 2147483647 w 41"/>
                <a:gd name="T15" fmla="*/ 2147483647 h 98"/>
                <a:gd name="T16" fmla="*/ 2147483647 w 41"/>
                <a:gd name="T17" fmla="*/ 2147483647 h 98"/>
                <a:gd name="T18" fmla="*/ 2147483647 w 41"/>
                <a:gd name="T19" fmla="*/ 2147483647 h 98"/>
                <a:gd name="T20" fmla="*/ 2147483647 w 41"/>
                <a:gd name="T21" fmla="*/ 2147483647 h 98"/>
                <a:gd name="T22" fmla="*/ 2147483647 w 41"/>
                <a:gd name="T23" fmla="*/ 2147483647 h 98"/>
                <a:gd name="T24" fmla="*/ 2147483647 w 41"/>
                <a:gd name="T25" fmla="*/ 2147483647 h 98"/>
                <a:gd name="T26" fmla="*/ 2147483647 w 41"/>
                <a:gd name="T27" fmla="*/ 2147483647 h 98"/>
                <a:gd name="T28" fmla="*/ 2147483647 w 41"/>
                <a:gd name="T29" fmla="*/ 2147483647 h 98"/>
                <a:gd name="T30" fmla="*/ 2147483647 w 41"/>
                <a:gd name="T31" fmla="*/ 2147483647 h 98"/>
                <a:gd name="T32" fmla="*/ 2147483647 w 41"/>
                <a:gd name="T33" fmla="*/ 2147483647 h 98"/>
                <a:gd name="T34" fmla="*/ 2147483647 w 41"/>
                <a:gd name="T35" fmla="*/ 2147483647 h 98"/>
                <a:gd name="T36" fmla="*/ 2147483647 w 41"/>
                <a:gd name="T37" fmla="*/ 2147483647 h 98"/>
                <a:gd name="T38" fmla="*/ 2147483647 w 41"/>
                <a:gd name="T39" fmla="*/ 2147483647 h 98"/>
                <a:gd name="T40" fmla="*/ 2147483647 w 41"/>
                <a:gd name="T41" fmla="*/ 2147483647 h 98"/>
                <a:gd name="T42" fmla="*/ 2147483647 w 41"/>
                <a:gd name="T43" fmla="*/ 2147483647 h 98"/>
                <a:gd name="T44" fmla="*/ 2147483647 w 41"/>
                <a:gd name="T45" fmla="*/ 2147483647 h 98"/>
                <a:gd name="T46" fmla="*/ 2147483647 w 41"/>
                <a:gd name="T47" fmla="*/ 2147483647 h 98"/>
                <a:gd name="T48" fmla="*/ 2147483647 w 41"/>
                <a:gd name="T49" fmla="*/ 2147483647 h 98"/>
                <a:gd name="T50" fmla="*/ 2147483647 w 41"/>
                <a:gd name="T51" fmla="*/ 2147483647 h 98"/>
                <a:gd name="T52" fmla="*/ 2147483647 w 41"/>
                <a:gd name="T53" fmla="*/ 2147483647 h 98"/>
                <a:gd name="T54" fmla="*/ 2147483647 w 41"/>
                <a:gd name="T55" fmla="*/ 2147483647 h 98"/>
                <a:gd name="T56" fmla="*/ 2147483647 w 41"/>
                <a:gd name="T57" fmla="*/ 2147483647 h 98"/>
                <a:gd name="T58" fmla="*/ 2147483647 w 41"/>
                <a:gd name="T59" fmla="*/ 2147483647 h 98"/>
                <a:gd name="T60" fmla="*/ 2147483647 w 41"/>
                <a:gd name="T61" fmla="*/ 2147483647 h 98"/>
                <a:gd name="T62" fmla="*/ 2147483647 w 41"/>
                <a:gd name="T63" fmla="*/ 2147483647 h 98"/>
                <a:gd name="T64" fmla="*/ 2147483647 w 41"/>
                <a:gd name="T65" fmla="*/ 2147483647 h 98"/>
                <a:gd name="T66" fmla="*/ 2147483647 w 41"/>
                <a:gd name="T67" fmla="*/ 2147483647 h 98"/>
                <a:gd name="T68" fmla="*/ 2147483647 w 41"/>
                <a:gd name="T69" fmla="*/ 2147483647 h 98"/>
                <a:gd name="T70" fmla="*/ 2147483647 w 41"/>
                <a:gd name="T71" fmla="*/ 2147483647 h 98"/>
                <a:gd name="T72" fmla="*/ 2147483647 w 41"/>
                <a:gd name="T73" fmla="*/ 2147483647 h 98"/>
                <a:gd name="T74" fmla="*/ 2147483647 w 41"/>
                <a:gd name="T75" fmla="*/ 2147483647 h 98"/>
                <a:gd name="T76" fmla="*/ 2147483647 w 41"/>
                <a:gd name="T77" fmla="*/ 2147483647 h 98"/>
                <a:gd name="T78" fmla="*/ 2147483647 w 41"/>
                <a:gd name="T79" fmla="*/ 2147483647 h 98"/>
                <a:gd name="T80" fmla="*/ 2147483647 w 41"/>
                <a:gd name="T81" fmla="*/ 2147483647 h 98"/>
                <a:gd name="T82" fmla="*/ 2147483647 w 41"/>
                <a:gd name="T83" fmla="*/ 2147483647 h 98"/>
                <a:gd name="T84" fmla="*/ 2147483647 w 41"/>
                <a:gd name="T85" fmla="*/ 2147483647 h 98"/>
                <a:gd name="T86" fmla="*/ 2147483647 w 41"/>
                <a:gd name="T87" fmla="*/ 2147483647 h 98"/>
                <a:gd name="T88" fmla="*/ 2147483647 w 41"/>
                <a:gd name="T89" fmla="*/ 0 h 98"/>
                <a:gd name="T90" fmla="*/ 2147483647 w 41"/>
                <a:gd name="T91" fmla="*/ 0 h 98"/>
                <a:gd name="T92" fmla="*/ 2147483647 w 41"/>
                <a:gd name="T93" fmla="*/ 2147483647 h 98"/>
                <a:gd name="T94" fmla="*/ 2147483647 w 41"/>
                <a:gd name="T95" fmla="*/ 2147483647 h 98"/>
                <a:gd name="T96" fmla="*/ 2147483647 w 41"/>
                <a:gd name="T97" fmla="*/ 2147483647 h 98"/>
                <a:gd name="T98" fmla="*/ 2147483647 w 41"/>
                <a:gd name="T99" fmla="*/ 2147483647 h 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1"/>
                <a:gd name="T151" fmla="*/ 0 h 98"/>
                <a:gd name="T152" fmla="*/ 41 w 41"/>
                <a:gd name="T153" fmla="*/ 98 h 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1" h="98">
                  <a:moveTo>
                    <a:pt x="7" y="0"/>
                  </a:moveTo>
                  <a:lnTo>
                    <a:pt x="7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3" y="28"/>
                  </a:lnTo>
                  <a:lnTo>
                    <a:pt x="14" y="40"/>
                  </a:lnTo>
                  <a:lnTo>
                    <a:pt x="15" y="41"/>
                  </a:lnTo>
                  <a:lnTo>
                    <a:pt x="18" y="56"/>
                  </a:lnTo>
                  <a:lnTo>
                    <a:pt x="18" y="58"/>
                  </a:lnTo>
                  <a:lnTo>
                    <a:pt x="20" y="59"/>
                  </a:lnTo>
                  <a:lnTo>
                    <a:pt x="22" y="60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6" y="74"/>
                  </a:lnTo>
                  <a:lnTo>
                    <a:pt x="26" y="83"/>
                  </a:lnTo>
                  <a:lnTo>
                    <a:pt x="29" y="90"/>
                  </a:lnTo>
                  <a:lnTo>
                    <a:pt x="33" y="94"/>
                  </a:lnTo>
                  <a:lnTo>
                    <a:pt x="35" y="98"/>
                  </a:lnTo>
                  <a:lnTo>
                    <a:pt x="35" y="97"/>
                  </a:lnTo>
                  <a:lnTo>
                    <a:pt x="37" y="95"/>
                  </a:lnTo>
                  <a:lnTo>
                    <a:pt x="39" y="95"/>
                  </a:lnTo>
                  <a:lnTo>
                    <a:pt x="41" y="98"/>
                  </a:lnTo>
                  <a:lnTo>
                    <a:pt x="39" y="94"/>
                  </a:lnTo>
                  <a:lnTo>
                    <a:pt x="37" y="91"/>
                  </a:lnTo>
                  <a:lnTo>
                    <a:pt x="34" y="87"/>
                  </a:lnTo>
                  <a:lnTo>
                    <a:pt x="31" y="82"/>
                  </a:lnTo>
                  <a:lnTo>
                    <a:pt x="31" y="74"/>
                  </a:lnTo>
                  <a:lnTo>
                    <a:pt x="31" y="72"/>
                  </a:lnTo>
                  <a:lnTo>
                    <a:pt x="31" y="68"/>
                  </a:lnTo>
                  <a:lnTo>
                    <a:pt x="26" y="59"/>
                  </a:lnTo>
                  <a:lnTo>
                    <a:pt x="23" y="55"/>
                  </a:lnTo>
                  <a:lnTo>
                    <a:pt x="23" y="54"/>
                  </a:lnTo>
                  <a:lnTo>
                    <a:pt x="20" y="40"/>
                  </a:lnTo>
                  <a:lnTo>
                    <a:pt x="20" y="39"/>
                  </a:lnTo>
                  <a:lnTo>
                    <a:pt x="19" y="39"/>
                  </a:lnTo>
                  <a:lnTo>
                    <a:pt x="18" y="36"/>
                  </a:lnTo>
                  <a:lnTo>
                    <a:pt x="7" y="24"/>
                  </a:lnTo>
                  <a:lnTo>
                    <a:pt x="6" y="23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close/>
                  <a:moveTo>
                    <a:pt x="6" y="23"/>
                  </a:moveTo>
                  <a:lnTo>
                    <a:pt x="6" y="2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96" name="Freeform 36"/>
            <p:cNvSpPr>
              <a:spLocks noEditPoints="1"/>
            </p:cNvSpPr>
            <p:nvPr/>
          </p:nvSpPr>
          <p:spPr bwMode="auto">
            <a:xfrm>
              <a:off x="2363195" y="2670430"/>
              <a:ext cx="316182" cy="465367"/>
            </a:xfrm>
            <a:custGeom>
              <a:avLst/>
              <a:gdLst>
                <a:gd name="T0" fmla="*/ 0 w 146"/>
                <a:gd name="T1" fmla="*/ 2147483647 h 213"/>
                <a:gd name="T2" fmla="*/ 0 w 146"/>
                <a:gd name="T3" fmla="*/ 2147483647 h 213"/>
                <a:gd name="T4" fmla="*/ 2147483647 w 146"/>
                <a:gd name="T5" fmla="*/ 2147483647 h 213"/>
                <a:gd name="T6" fmla="*/ 2147483647 w 146"/>
                <a:gd name="T7" fmla="*/ 2147483647 h 213"/>
                <a:gd name="T8" fmla="*/ 2147483647 w 146"/>
                <a:gd name="T9" fmla="*/ 2147483647 h 213"/>
                <a:gd name="T10" fmla="*/ 2147483647 w 146"/>
                <a:gd name="T11" fmla="*/ 2147483647 h 213"/>
                <a:gd name="T12" fmla="*/ 2147483647 w 146"/>
                <a:gd name="T13" fmla="*/ 2147483647 h 213"/>
                <a:gd name="T14" fmla="*/ 2147483647 w 146"/>
                <a:gd name="T15" fmla="*/ 2147483647 h 213"/>
                <a:gd name="T16" fmla="*/ 2147483647 w 146"/>
                <a:gd name="T17" fmla="*/ 2147483647 h 213"/>
                <a:gd name="T18" fmla="*/ 2147483647 w 146"/>
                <a:gd name="T19" fmla="*/ 2147483647 h 213"/>
                <a:gd name="T20" fmla="*/ 2147483647 w 146"/>
                <a:gd name="T21" fmla="*/ 2147483647 h 213"/>
                <a:gd name="T22" fmla="*/ 2147483647 w 146"/>
                <a:gd name="T23" fmla="*/ 2147483647 h 213"/>
                <a:gd name="T24" fmla="*/ 2147483647 w 146"/>
                <a:gd name="T25" fmla="*/ 2147483647 h 213"/>
                <a:gd name="T26" fmla="*/ 2147483647 w 146"/>
                <a:gd name="T27" fmla="*/ 2147483647 h 213"/>
                <a:gd name="T28" fmla="*/ 2147483647 w 146"/>
                <a:gd name="T29" fmla="*/ 2147483647 h 213"/>
                <a:gd name="T30" fmla="*/ 2147483647 w 146"/>
                <a:gd name="T31" fmla="*/ 2147483647 h 213"/>
                <a:gd name="T32" fmla="*/ 2147483647 w 146"/>
                <a:gd name="T33" fmla="*/ 2147483647 h 213"/>
                <a:gd name="T34" fmla="*/ 2147483647 w 146"/>
                <a:gd name="T35" fmla="*/ 2147483647 h 213"/>
                <a:gd name="T36" fmla="*/ 2147483647 w 146"/>
                <a:gd name="T37" fmla="*/ 2147483647 h 213"/>
                <a:gd name="T38" fmla="*/ 2147483647 w 146"/>
                <a:gd name="T39" fmla="*/ 2147483647 h 213"/>
                <a:gd name="T40" fmla="*/ 2147483647 w 146"/>
                <a:gd name="T41" fmla="*/ 2147483647 h 213"/>
                <a:gd name="T42" fmla="*/ 2147483647 w 146"/>
                <a:gd name="T43" fmla="*/ 2147483647 h 213"/>
                <a:gd name="T44" fmla="*/ 2147483647 w 146"/>
                <a:gd name="T45" fmla="*/ 2147483647 h 213"/>
                <a:gd name="T46" fmla="*/ 2147483647 w 146"/>
                <a:gd name="T47" fmla="*/ 2147483647 h 213"/>
                <a:gd name="T48" fmla="*/ 2147483647 w 146"/>
                <a:gd name="T49" fmla="*/ 2147483647 h 213"/>
                <a:gd name="T50" fmla="*/ 2147483647 w 146"/>
                <a:gd name="T51" fmla="*/ 2147483647 h 213"/>
                <a:gd name="T52" fmla="*/ 2147483647 w 146"/>
                <a:gd name="T53" fmla="*/ 2147483647 h 213"/>
                <a:gd name="T54" fmla="*/ 2147483647 w 146"/>
                <a:gd name="T55" fmla="*/ 2147483647 h 213"/>
                <a:gd name="T56" fmla="*/ 2147483647 w 146"/>
                <a:gd name="T57" fmla="*/ 2147483647 h 213"/>
                <a:gd name="T58" fmla="*/ 2147483647 w 146"/>
                <a:gd name="T59" fmla="*/ 2147483647 h 213"/>
                <a:gd name="T60" fmla="*/ 2147483647 w 146"/>
                <a:gd name="T61" fmla="*/ 2147483647 h 213"/>
                <a:gd name="T62" fmla="*/ 2147483647 w 146"/>
                <a:gd name="T63" fmla="*/ 2147483647 h 213"/>
                <a:gd name="T64" fmla="*/ 2147483647 w 146"/>
                <a:gd name="T65" fmla="*/ 2147483647 h 213"/>
                <a:gd name="T66" fmla="*/ 2147483647 w 146"/>
                <a:gd name="T67" fmla="*/ 2147483647 h 213"/>
                <a:gd name="T68" fmla="*/ 2147483647 w 146"/>
                <a:gd name="T69" fmla="*/ 2147483647 h 213"/>
                <a:gd name="T70" fmla="*/ 2147483647 w 146"/>
                <a:gd name="T71" fmla="*/ 2147483647 h 213"/>
                <a:gd name="T72" fmla="*/ 2147483647 w 146"/>
                <a:gd name="T73" fmla="*/ 2147483647 h 213"/>
                <a:gd name="T74" fmla="*/ 2147483647 w 146"/>
                <a:gd name="T75" fmla="*/ 2147483647 h 213"/>
                <a:gd name="T76" fmla="*/ 2147483647 w 146"/>
                <a:gd name="T77" fmla="*/ 2147483647 h 213"/>
                <a:gd name="T78" fmla="*/ 2147483647 w 146"/>
                <a:gd name="T79" fmla="*/ 2147483647 h 213"/>
                <a:gd name="T80" fmla="*/ 2147483647 w 146"/>
                <a:gd name="T81" fmla="*/ 2147483647 h 213"/>
                <a:gd name="T82" fmla="*/ 2147483647 w 146"/>
                <a:gd name="T83" fmla="*/ 2147483647 h 213"/>
                <a:gd name="T84" fmla="*/ 2147483647 w 146"/>
                <a:gd name="T85" fmla="*/ 2147483647 h 213"/>
                <a:gd name="T86" fmla="*/ 2147483647 w 146"/>
                <a:gd name="T87" fmla="*/ 2147483647 h 213"/>
                <a:gd name="T88" fmla="*/ 2147483647 w 146"/>
                <a:gd name="T89" fmla="*/ 2147483647 h 213"/>
                <a:gd name="T90" fmla="*/ 2147483647 w 146"/>
                <a:gd name="T91" fmla="*/ 2147483647 h 213"/>
                <a:gd name="T92" fmla="*/ 2147483647 w 146"/>
                <a:gd name="T93" fmla="*/ 2147483647 h 213"/>
                <a:gd name="T94" fmla="*/ 2147483647 w 146"/>
                <a:gd name="T95" fmla="*/ 2147483647 h 213"/>
                <a:gd name="T96" fmla="*/ 2147483647 w 146"/>
                <a:gd name="T97" fmla="*/ 2147483647 h 213"/>
                <a:gd name="T98" fmla="*/ 2147483647 w 146"/>
                <a:gd name="T99" fmla="*/ 2147483647 h 213"/>
                <a:gd name="T100" fmla="*/ 2147483647 w 146"/>
                <a:gd name="T101" fmla="*/ 2147483647 h 213"/>
                <a:gd name="T102" fmla="*/ 2147483647 w 146"/>
                <a:gd name="T103" fmla="*/ 2147483647 h 213"/>
                <a:gd name="T104" fmla="*/ 2147483647 w 146"/>
                <a:gd name="T105" fmla="*/ 2147483647 h 213"/>
                <a:gd name="T106" fmla="*/ 2147483647 w 146"/>
                <a:gd name="T107" fmla="*/ 2147483647 h 213"/>
                <a:gd name="T108" fmla="*/ 2147483647 w 146"/>
                <a:gd name="T109" fmla="*/ 2147483647 h 213"/>
                <a:gd name="T110" fmla="*/ 2147483647 w 146"/>
                <a:gd name="T111" fmla="*/ 2147483647 h 213"/>
                <a:gd name="T112" fmla="*/ 2147483647 w 146"/>
                <a:gd name="T113" fmla="*/ 2147483647 h 213"/>
                <a:gd name="T114" fmla="*/ 2147483647 w 146"/>
                <a:gd name="T115" fmla="*/ 2147483647 h 213"/>
                <a:gd name="T116" fmla="*/ 2147483647 w 146"/>
                <a:gd name="T117" fmla="*/ 0 h 213"/>
                <a:gd name="T118" fmla="*/ 2147483647 w 146"/>
                <a:gd name="T119" fmla="*/ 2147483647 h 213"/>
                <a:gd name="T120" fmla="*/ 2147483647 w 146"/>
                <a:gd name="T121" fmla="*/ 2147483647 h 213"/>
                <a:gd name="T122" fmla="*/ 2147483647 w 146"/>
                <a:gd name="T123" fmla="*/ 2147483647 h 213"/>
                <a:gd name="T124" fmla="*/ 2147483647 w 146"/>
                <a:gd name="T125" fmla="*/ 2147483647 h 2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6"/>
                <a:gd name="T190" fmla="*/ 0 h 213"/>
                <a:gd name="T191" fmla="*/ 146 w 146"/>
                <a:gd name="T192" fmla="*/ 213 h 2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6" h="213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18" y="7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3" y="8"/>
                  </a:lnTo>
                  <a:lnTo>
                    <a:pt x="46" y="33"/>
                  </a:lnTo>
                  <a:lnTo>
                    <a:pt x="49" y="38"/>
                  </a:lnTo>
                  <a:lnTo>
                    <a:pt x="53" y="42"/>
                  </a:lnTo>
                  <a:lnTo>
                    <a:pt x="55" y="43"/>
                  </a:lnTo>
                  <a:lnTo>
                    <a:pt x="55" y="45"/>
                  </a:lnTo>
                  <a:lnTo>
                    <a:pt x="61" y="47"/>
                  </a:lnTo>
                  <a:lnTo>
                    <a:pt x="68" y="49"/>
                  </a:lnTo>
                  <a:lnTo>
                    <a:pt x="70" y="47"/>
                  </a:lnTo>
                  <a:lnTo>
                    <a:pt x="73" y="46"/>
                  </a:lnTo>
                  <a:lnTo>
                    <a:pt x="72" y="46"/>
                  </a:lnTo>
                  <a:lnTo>
                    <a:pt x="78" y="41"/>
                  </a:lnTo>
                  <a:lnTo>
                    <a:pt x="80" y="41"/>
                  </a:lnTo>
                  <a:lnTo>
                    <a:pt x="81" y="42"/>
                  </a:lnTo>
                  <a:lnTo>
                    <a:pt x="82" y="43"/>
                  </a:lnTo>
                  <a:lnTo>
                    <a:pt x="95" y="58"/>
                  </a:lnTo>
                  <a:lnTo>
                    <a:pt x="96" y="61"/>
                  </a:lnTo>
                  <a:lnTo>
                    <a:pt x="101" y="66"/>
                  </a:lnTo>
                  <a:lnTo>
                    <a:pt x="107" y="72"/>
                  </a:lnTo>
                  <a:lnTo>
                    <a:pt x="113" y="76"/>
                  </a:lnTo>
                  <a:lnTo>
                    <a:pt x="121" y="80"/>
                  </a:lnTo>
                  <a:lnTo>
                    <a:pt x="128" y="81"/>
                  </a:lnTo>
                  <a:lnTo>
                    <a:pt x="128" y="82"/>
                  </a:lnTo>
                  <a:lnTo>
                    <a:pt x="130" y="82"/>
                  </a:lnTo>
                  <a:lnTo>
                    <a:pt x="131" y="84"/>
                  </a:lnTo>
                  <a:lnTo>
                    <a:pt x="136" y="100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3"/>
                  </a:lnTo>
                  <a:lnTo>
                    <a:pt x="136" y="121"/>
                  </a:lnTo>
                  <a:lnTo>
                    <a:pt x="136" y="123"/>
                  </a:lnTo>
                  <a:lnTo>
                    <a:pt x="135" y="124"/>
                  </a:lnTo>
                  <a:lnTo>
                    <a:pt x="134" y="124"/>
                  </a:lnTo>
                  <a:lnTo>
                    <a:pt x="132" y="124"/>
                  </a:lnTo>
                  <a:lnTo>
                    <a:pt x="130" y="127"/>
                  </a:lnTo>
                  <a:lnTo>
                    <a:pt x="123" y="134"/>
                  </a:lnTo>
                  <a:lnTo>
                    <a:pt x="117" y="143"/>
                  </a:lnTo>
                  <a:lnTo>
                    <a:pt x="115" y="152"/>
                  </a:lnTo>
                  <a:lnTo>
                    <a:pt x="113" y="163"/>
                  </a:lnTo>
                  <a:lnTo>
                    <a:pt x="112" y="166"/>
                  </a:lnTo>
                  <a:lnTo>
                    <a:pt x="109" y="169"/>
                  </a:lnTo>
                  <a:lnTo>
                    <a:pt x="103" y="177"/>
                  </a:lnTo>
                  <a:lnTo>
                    <a:pt x="101" y="178"/>
                  </a:lnTo>
                  <a:lnTo>
                    <a:pt x="100" y="179"/>
                  </a:lnTo>
                  <a:lnTo>
                    <a:pt x="100" y="181"/>
                  </a:lnTo>
                  <a:lnTo>
                    <a:pt x="99" y="182"/>
                  </a:lnTo>
                  <a:lnTo>
                    <a:pt x="96" y="185"/>
                  </a:lnTo>
                  <a:lnTo>
                    <a:pt x="96" y="186"/>
                  </a:lnTo>
                  <a:lnTo>
                    <a:pt x="95" y="187"/>
                  </a:lnTo>
                  <a:lnTo>
                    <a:pt x="93" y="187"/>
                  </a:lnTo>
                  <a:lnTo>
                    <a:pt x="89" y="194"/>
                  </a:lnTo>
                  <a:lnTo>
                    <a:pt x="89" y="201"/>
                  </a:lnTo>
                  <a:lnTo>
                    <a:pt x="89" y="204"/>
                  </a:lnTo>
                  <a:lnTo>
                    <a:pt x="89" y="206"/>
                  </a:lnTo>
                  <a:lnTo>
                    <a:pt x="89" y="209"/>
                  </a:lnTo>
                  <a:lnTo>
                    <a:pt x="89" y="208"/>
                  </a:lnTo>
                  <a:lnTo>
                    <a:pt x="92" y="212"/>
                  </a:lnTo>
                  <a:lnTo>
                    <a:pt x="90" y="210"/>
                  </a:lnTo>
                  <a:lnTo>
                    <a:pt x="92" y="213"/>
                  </a:lnTo>
                  <a:lnTo>
                    <a:pt x="92" y="210"/>
                  </a:lnTo>
                  <a:lnTo>
                    <a:pt x="92" y="209"/>
                  </a:lnTo>
                  <a:lnTo>
                    <a:pt x="93" y="208"/>
                  </a:lnTo>
                  <a:lnTo>
                    <a:pt x="95" y="208"/>
                  </a:lnTo>
                  <a:lnTo>
                    <a:pt x="96" y="208"/>
                  </a:lnTo>
                  <a:lnTo>
                    <a:pt x="95" y="208"/>
                  </a:lnTo>
                  <a:lnTo>
                    <a:pt x="95" y="205"/>
                  </a:lnTo>
                  <a:lnTo>
                    <a:pt x="95" y="202"/>
                  </a:lnTo>
                  <a:lnTo>
                    <a:pt x="95" y="197"/>
                  </a:lnTo>
                  <a:lnTo>
                    <a:pt x="97" y="191"/>
                  </a:lnTo>
                  <a:lnTo>
                    <a:pt x="100" y="189"/>
                  </a:lnTo>
                  <a:lnTo>
                    <a:pt x="103" y="185"/>
                  </a:lnTo>
                  <a:lnTo>
                    <a:pt x="103" y="186"/>
                  </a:lnTo>
                  <a:lnTo>
                    <a:pt x="104" y="183"/>
                  </a:lnTo>
                  <a:lnTo>
                    <a:pt x="107" y="181"/>
                  </a:lnTo>
                  <a:lnTo>
                    <a:pt x="113" y="173"/>
                  </a:lnTo>
                  <a:lnTo>
                    <a:pt x="116" y="169"/>
                  </a:lnTo>
                  <a:lnTo>
                    <a:pt x="119" y="163"/>
                  </a:lnTo>
                  <a:lnTo>
                    <a:pt x="120" y="154"/>
                  </a:lnTo>
                  <a:lnTo>
                    <a:pt x="123" y="146"/>
                  </a:lnTo>
                  <a:lnTo>
                    <a:pt x="127" y="138"/>
                  </a:lnTo>
                  <a:lnTo>
                    <a:pt x="134" y="131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8" y="128"/>
                  </a:lnTo>
                  <a:lnTo>
                    <a:pt x="139" y="128"/>
                  </a:lnTo>
                  <a:lnTo>
                    <a:pt x="140" y="127"/>
                  </a:lnTo>
                  <a:lnTo>
                    <a:pt x="143" y="125"/>
                  </a:lnTo>
                  <a:lnTo>
                    <a:pt x="146" y="123"/>
                  </a:lnTo>
                  <a:lnTo>
                    <a:pt x="146" y="120"/>
                  </a:lnTo>
                  <a:lnTo>
                    <a:pt x="146" y="117"/>
                  </a:lnTo>
                  <a:lnTo>
                    <a:pt x="142" y="99"/>
                  </a:lnTo>
                  <a:lnTo>
                    <a:pt x="136" y="82"/>
                  </a:lnTo>
                  <a:lnTo>
                    <a:pt x="132" y="78"/>
                  </a:lnTo>
                  <a:lnTo>
                    <a:pt x="130" y="77"/>
                  </a:lnTo>
                  <a:lnTo>
                    <a:pt x="127" y="76"/>
                  </a:lnTo>
                  <a:lnTo>
                    <a:pt x="123" y="74"/>
                  </a:lnTo>
                  <a:lnTo>
                    <a:pt x="111" y="66"/>
                  </a:lnTo>
                  <a:lnTo>
                    <a:pt x="105" y="62"/>
                  </a:lnTo>
                  <a:lnTo>
                    <a:pt x="100" y="58"/>
                  </a:lnTo>
                  <a:lnTo>
                    <a:pt x="99" y="55"/>
                  </a:lnTo>
                  <a:lnTo>
                    <a:pt x="86" y="39"/>
                  </a:lnTo>
                  <a:lnTo>
                    <a:pt x="84" y="38"/>
                  </a:lnTo>
                  <a:lnTo>
                    <a:pt x="82" y="37"/>
                  </a:lnTo>
                  <a:lnTo>
                    <a:pt x="80" y="35"/>
                  </a:lnTo>
                  <a:lnTo>
                    <a:pt x="77" y="37"/>
                  </a:lnTo>
                  <a:lnTo>
                    <a:pt x="73" y="38"/>
                  </a:lnTo>
                  <a:lnTo>
                    <a:pt x="69" y="42"/>
                  </a:lnTo>
                  <a:lnTo>
                    <a:pt x="68" y="43"/>
                  </a:lnTo>
                  <a:lnTo>
                    <a:pt x="64" y="42"/>
                  </a:lnTo>
                  <a:lnTo>
                    <a:pt x="60" y="39"/>
                  </a:lnTo>
                  <a:lnTo>
                    <a:pt x="58" y="39"/>
                  </a:lnTo>
                  <a:lnTo>
                    <a:pt x="57" y="38"/>
                  </a:lnTo>
                  <a:lnTo>
                    <a:pt x="53" y="34"/>
                  </a:lnTo>
                  <a:lnTo>
                    <a:pt x="50" y="30"/>
                  </a:lnTo>
                  <a:lnTo>
                    <a:pt x="43" y="18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18" y="2"/>
                  </a:lnTo>
                  <a:lnTo>
                    <a:pt x="4" y="0"/>
                  </a:lnTo>
                  <a:lnTo>
                    <a:pt x="2" y="0"/>
                  </a:lnTo>
                  <a:close/>
                  <a:moveTo>
                    <a:pt x="2" y="6"/>
                  </a:moveTo>
                  <a:lnTo>
                    <a:pt x="2" y="6"/>
                  </a:lnTo>
                  <a:close/>
                  <a:moveTo>
                    <a:pt x="135" y="123"/>
                  </a:moveTo>
                  <a:lnTo>
                    <a:pt x="135" y="123"/>
                  </a:lnTo>
                  <a:lnTo>
                    <a:pt x="135" y="124"/>
                  </a:lnTo>
                  <a:lnTo>
                    <a:pt x="135" y="123"/>
                  </a:lnTo>
                  <a:close/>
                  <a:moveTo>
                    <a:pt x="89" y="209"/>
                  </a:moveTo>
                  <a:lnTo>
                    <a:pt x="89" y="209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97" name="Freeform 37"/>
            <p:cNvSpPr>
              <a:spLocks/>
            </p:cNvSpPr>
            <p:nvPr/>
          </p:nvSpPr>
          <p:spPr bwMode="auto">
            <a:xfrm>
              <a:off x="2562434" y="3124873"/>
              <a:ext cx="576059" cy="305875"/>
            </a:xfrm>
            <a:custGeom>
              <a:avLst/>
              <a:gdLst>
                <a:gd name="T0" fmla="*/ 0 w 266"/>
                <a:gd name="T1" fmla="*/ 2147483647 h 140"/>
                <a:gd name="T2" fmla="*/ 2147483647 w 266"/>
                <a:gd name="T3" fmla="*/ 2147483647 h 140"/>
                <a:gd name="T4" fmla="*/ 2147483647 w 266"/>
                <a:gd name="T5" fmla="*/ 2147483647 h 140"/>
                <a:gd name="T6" fmla="*/ 2147483647 w 266"/>
                <a:gd name="T7" fmla="*/ 2147483647 h 140"/>
                <a:gd name="T8" fmla="*/ 2147483647 w 266"/>
                <a:gd name="T9" fmla="*/ 2147483647 h 140"/>
                <a:gd name="T10" fmla="*/ 2147483647 w 266"/>
                <a:gd name="T11" fmla="*/ 2147483647 h 140"/>
                <a:gd name="T12" fmla="*/ 2147483647 w 266"/>
                <a:gd name="T13" fmla="*/ 2147483647 h 140"/>
                <a:gd name="T14" fmla="*/ 2147483647 w 266"/>
                <a:gd name="T15" fmla="*/ 2147483647 h 140"/>
                <a:gd name="T16" fmla="*/ 2147483647 w 266"/>
                <a:gd name="T17" fmla="*/ 2147483647 h 140"/>
                <a:gd name="T18" fmla="*/ 2147483647 w 266"/>
                <a:gd name="T19" fmla="*/ 2147483647 h 140"/>
                <a:gd name="T20" fmla="*/ 2147483647 w 266"/>
                <a:gd name="T21" fmla="*/ 2147483647 h 140"/>
                <a:gd name="T22" fmla="*/ 2147483647 w 266"/>
                <a:gd name="T23" fmla="*/ 2147483647 h 140"/>
                <a:gd name="T24" fmla="*/ 2147483647 w 266"/>
                <a:gd name="T25" fmla="*/ 2147483647 h 140"/>
                <a:gd name="T26" fmla="*/ 2147483647 w 266"/>
                <a:gd name="T27" fmla="*/ 2147483647 h 140"/>
                <a:gd name="T28" fmla="*/ 2147483647 w 266"/>
                <a:gd name="T29" fmla="*/ 2147483647 h 140"/>
                <a:gd name="T30" fmla="*/ 2147483647 w 266"/>
                <a:gd name="T31" fmla="*/ 2147483647 h 140"/>
                <a:gd name="T32" fmla="*/ 2147483647 w 266"/>
                <a:gd name="T33" fmla="*/ 2147483647 h 140"/>
                <a:gd name="T34" fmla="*/ 2147483647 w 266"/>
                <a:gd name="T35" fmla="*/ 2147483647 h 140"/>
                <a:gd name="T36" fmla="*/ 2147483647 w 266"/>
                <a:gd name="T37" fmla="*/ 2147483647 h 140"/>
                <a:gd name="T38" fmla="*/ 2147483647 w 266"/>
                <a:gd name="T39" fmla="*/ 2147483647 h 140"/>
                <a:gd name="T40" fmla="*/ 2147483647 w 266"/>
                <a:gd name="T41" fmla="*/ 2147483647 h 140"/>
                <a:gd name="T42" fmla="*/ 2147483647 w 266"/>
                <a:gd name="T43" fmla="*/ 2147483647 h 140"/>
                <a:gd name="T44" fmla="*/ 2147483647 w 266"/>
                <a:gd name="T45" fmla="*/ 2147483647 h 140"/>
                <a:gd name="T46" fmla="*/ 2147483647 w 266"/>
                <a:gd name="T47" fmla="*/ 2147483647 h 140"/>
                <a:gd name="T48" fmla="*/ 2147483647 w 266"/>
                <a:gd name="T49" fmla="*/ 2147483647 h 140"/>
                <a:gd name="T50" fmla="*/ 2147483647 w 266"/>
                <a:gd name="T51" fmla="*/ 2147483647 h 140"/>
                <a:gd name="T52" fmla="*/ 2147483647 w 266"/>
                <a:gd name="T53" fmla="*/ 2147483647 h 140"/>
                <a:gd name="T54" fmla="*/ 2147483647 w 266"/>
                <a:gd name="T55" fmla="*/ 2147483647 h 140"/>
                <a:gd name="T56" fmla="*/ 2147483647 w 266"/>
                <a:gd name="T57" fmla="*/ 2147483647 h 140"/>
                <a:gd name="T58" fmla="*/ 2147483647 w 266"/>
                <a:gd name="T59" fmla="*/ 2147483647 h 140"/>
                <a:gd name="T60" fmla="*/ 2147483647 w 266"/>
                <a:gd name="T61" fmla="*/ 2147483647 h 140"/>
                <a:gd name="T62" fmla="*/ 2147483647 w 266"/>
                <a:gd name="T63" fmla="*/ 2147483647 h 140"/>
                <a:gd name="T64" fmla="*/ 2147483647 w 266"/>
                <a:gd name="T65" fmla="*/ 2147483647 h 140"/>
                <a:gd name="T66" fmla="*/ 2147483647 w 266"/>
                <a:gd name="T67" fmla="*/ 2147483647 h 140"/>
                <a:gd name="T68" fmla="*/ 2147483647 w 266"/>
                <a:gd name="T69" fmla="*/ 2147483647 h 140"/>
                <a:gd name="T70" fmla="*/ 2147483647 w 266"/>
                <a:gd name="T71" fmla="*/ 2147483647 h 140"/>
                <a:gd name="T72" fmla="*/ 2147483647 w 266"/>
                <a:gd name="T73" fmla="*/ 2147483647 h 140"/>
                <a:gd name="T74" fmla="*/ 2147483647 w 266"/>
                <a:gd name="T75" fmla="*/ 2147483647 h 140"/>
                <a:gd name="T76" fmla="*/ 2147483647 w 266"/>
                <a:gd name="T77" fmla="*/ 2147483647 h 140"/>
                <a:gd name="T78" fmla="*/ 2147483647 w 266"/>
                <a:gd name="T79" fmla="*/ 2147483647 h 140"/>
                <a:gd name="T80" fmla="*/ 2147483647 w 266"/>
                <a:gd name="T81" fmla="*/ 2147483647 h 140"/>
                <a:gd name="T82" fmla="*/ 2147483647 w 266"/>
                <a:gd name="T83" fmla="*/ 2147483647 h 140"/>
                <a:gd name="T84" fmla="*/ 2147483647 w 266"/>
                <a:gd name="T85" fmla="*/ 2147483647 h 140"/>
                <a:gd name="T86" fmla="*/ 2147483647 w 266"/>
                <a:gd name="T87" fmla="*/ 2147483647 h 140"/>
                <a:gd name="T88" fmla="*/ 2147483647 w 266"/>
                <a:gd name="T89" fmla="*/ 2147483647 h 140"/>
                <a:gd name="T90" fmla="*/ 2147483647 w 266"/>
                <a:gd name="T91" fmla="*/ 2147483647 h 140"/>
                <a:gd name="T92" fmla="*/ 2147483647 w 266"/>
                <a:gd name="T93" fmla="*/ 2147483647 h 140"/>
                <a:gd name="T94" fmla="*/ 2147483647 w 266"/>
                <a:gd name="T95" fmla="*/ 2147483647 h 140"/>
                <a:gd name="T96" fmla="*/ 2147483647 w 266"/>
                <a:gd name="T97" fmla="*/ 2147483647 h 140"/>
                <a:gd name="T98" fmla="*/ 2147483647 w 266"/>
                <a:gd name="T99" fmla="*/ 2147483647 h 140"/>
                <a:gd name="T100" fmla="*/ 2147483647 w 266"/>
                <a:gd name="T101" fmla="*/ 2147483647 h 140"/>
                <a:gd name="T102" fmla="*/ 2147483647 w 266"/>
                <a:gd name="T103" fmla="*/ 2147483647 h 140"/>
                <a:gd name="T104" fmla="*/ 2147483647 w 266"/>
                <a:gd name="T105" fmla="*/ 2147483647 h 140"/>
                <a:gd name="T106" fmla="*/ 2147483647 w 266"/>
                <a:gd name="T107" fmla="*/ 2147483647 h 140"/>
                <a:gd name="T108" fmla="*/ 2147483647 w 266"/>
                <a:gd name="T109" fmla="*/ 2147483647 h 140"/>
                <a:gd name="T110" fmla="*/ 2147483647 w 266"/>
                <a:gd name="T111" fmla="*/ 0 h 1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6"/>
                <a:gd name="T169" fmla="*/ 0 h 140"/>
                <a:gd name="T170" fmla="*/ 266 w 266"/>
                <a:gd name="T171" fmla="*/ 140 h 1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6" h="140">
                  <a:moveTo>
                    <a:pt x="1" y="1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9" y="16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5" y="17"/>
                  </a:lnTo>
                  <a:lnTo>
                    <a:pt x="13" y="18"/>
                  </a:lnTo>
                  <a:lnTo>
                    <a:pt x="17" y="18"/>
                  </a:lnTo>
                  <a:lnTo>
                    <a:pt x="19" y="20"/>
                  </a:lnTo>
                  <a:lnTo>
                    <a:pt x="24" y="25"/>
                  </a:lnTo>
                  <a:lnTo>
                    <a:pt x="27" y="29"/>
                  </a:lnTo>
                  <a:lnTo>
                    <a:pt x="29" y="36"/>
                  </a:lnTo>
                  <a:lnTo>
                    <a:pt x="29" y="37"/>
                  </a:lnTo>
                  <a:lnTo>
                    <a:pt x="31" y="39"/>
                  </a:lnTo>
                  <a:lnTo>
                    <a:pt x="32" y="41"/>
                  </a:lnTo>
                  <a:lnTo>
                    <a:pt x="35" y="41"/>
                  </a:lnTo>
                  <a:lnTo>
                    <a:pt x="33" y="41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3"/>
                  </a:lnTo>
                  <a:lnTo>
                    <a:pt x="43" y="44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58" y="45"/>
                  </a:lnTo>
                  <a:lnTo>
                    <a:pt x="59" y="45"/>
                  </a:lnTo>
                  <a:lnTo>
                    <a:pt x="60" y="47"/>
                  </a:lnTo>
                  <a:lnTo>
                    <a:pt x="63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70" y="70"/>
                  </a:lnTo>
                  <a:lnTo>
                    <a:pt x="70" y="71"/>
                  </a:lnTo>
                  <a:lnTo>
                    <a:pt x="71" y="72"/>
                  </a:lnTo>
                  <a:lnTo>
                    <a:pt x="74" y="74"/>
                  </a:lnTo>
                  <a:lnTo>
                    <a:pt x="77" y="75"/>
                  </a:lnTo>
                  <a:lnTo>
                    <a:pt x="79" y="75"/>
                  </a:lnTo>
                  <a:lnTo>
                    <a:pt x="86" y="74"/>
                  </a:lnTo>
                  <a:lnTo>
                    <a:pt x="93" y="74"/>
                  </a:lnTo>
                  <a:lnTo>
                    <a:pt x="99" y="74"/>
                  </a:lnTo>
                  <a:lnTo>
                    <a:pt x="105" y="76"/>
                  </a:lnTo>
                  <a:lnTo>
                    <a:pt x="110" y="83"/>
                  </a:lnTo>
                  <a:lnTo>
                    <a:pt x="113" y="86"/>
                  </a:lnTo>
                  <a:lnTo>
                    <a:pt x="116" y="88"/>
                  </a:lnTo>
                  <a:lnTo>
                    <a:pt x="118" y="90"/>
                  </a:lnTo>
                  <a:lnTo>
                    <a:pt x="125" y="90"/>
                  </a:lnTo>
                  <a:lnTo>
                    <a:pt x="132" y="90"/>
                  </a:lnTo>
                  <a:lnTo>
                    <a:pt x="137" y="91"/>
                  </a:lnTo>
                  <a:lnTo>
                    <a:pt x="143" y="95"/>
                  </a:lnTo>
                  <a:lnTo>
                    <a:pt x="151" y="99"/>
                  </a:lnTo>
                  <a:lnTo>
                    <a:pt x="155" y="103"/>
                  </a:lnTo>
                  <a:lnTo>
                    <a:pt x="157" y="107"/>
                  </a:lnTo>
                  <a:lnTo>
                    <a:pt x="159" y="111"/>
                  </a:lnTo>
                  <a:lnTo>
                    <a:pt x="161" y="114"/>
                  </a:lnTo>
                  <a:lnTo>
                    <a:pt x="160" y="113"/>
                  </a:lnTo>
                  <a:lnTo>
                    <a:pt x="170" y="125"/>
                  </a:lnTo>
                  <a:lnTo>
                    <a:pt x="174" y="128"/>
                  </a:lnTo>
                  <a:lnTo>
                    <a:pt x="178" y="129"/>
                  </a:lnTo>
                  <a:lnTo>
                    <a:pt x="182" y="130"/>
                  </a:lnTo>
                  <a:lnTo>
                    <a:pt x="186" y="130"/>
                  </a:lnTo>
                  <a:lnTo>
                    <a:pt x="192" y="130"/>
                  </a:lnTo>
                  <a:lnTo>
                    <a:pt x="198" y="132"/>
                  </a:lnTo>
                  <a:lnTo>
                    <a:pt x="200" y="133"/>
                  </a:lnTo>
                  <a:lnTo>
                    <a:pt x="205" y="133"/>
                  </a:lnTo>
                  <a:lnTo>
                    <a:pt x="203" y="133"/>
                  </a:lnTo>
                  <a:lnTo>
                    <a:pt x="211" y="133"/>
                  </a:lnTo>
                  <a:lnTo>
                    <a:pt x="219" y="136"/>
                  </a:lnTo>
                  <a:lnTo>
                    <a:pt x="222" y="136"/>
                  </a:lnTo>
                  <a:lnTo>
                    <a:pt x="226" y="137"/>
                  </a:lnTo>
                  <a:lnTo>
                    <a:pt x="237" y="136"/>
                  </a:lnTo>
                  <a:lnTo>
                    <a:pt x="249" y="137"/>
                  </a:lnTo>
                  <a:lnTo>
                    <a:pt x="257" y="138"/>
                  </a:lnTo>
                  <a:lnTo>
                    <a:pt x="258" y="138"/>
                  </a:lnTo>
                  <a:lnTo>
                    <a:pt x="261" y="138"/>
                  </a:lnTo>
                  <a:lnTo>
                    <a:pt x="264" y="140"/>
                  </a:lnTo>
                  <a:lnTo>
                    <a:pt x="265" y="138"/>
                  </a:lnTo>
                  <a:lnTo>
                    <a:pt x="266" y="137"/>
                  </a:lnTo>
                  <a:lnTo>
                    <a:pt x="265" y="136"/>
                  </a:lnTo>
                  <a:lnTo>
                    <a:pt x="264" y="134"/>
                  </a:lnTo>
                  <a:lnTo>
                    <a:pt x="261" y="133"/>
                  </a:lnTo>
                  <a:lnTo>
                    <a:pt x="260" y="133"/>
                  </a:lnTo>
                  <a:lnTo>
                    <a:pt x="257" y="133"/>
                  </a:lnTo>
                  <a:lnTo>
                    <a:pt x="250" y="132"/>
                  </a:lnTo>
                  <a:lnTo>
                    <a:pt x="238" y="130"/>
                  </a:lnTo>
                  <a:lnTo>
                    <a:pt x="225" y="132"/>
                  </a:lnTo>
                  <a:lnTo>
                    <a:pt x="222" y="130"/>
                  </a:lnTo>
                  <a:lnTo>
                    <a:pt x="218" y="129"/>
                  </a:lnTo>
                  <a:lnTo>
                    <a:pt x="213" y="128"/>
                  </a:lnTo>
                  <a:lnTo>
                    <a:pt x="207" y="126"/>
                  </a:lnTo>
                  <a:lnTo>
                    <a:pt x="202" y="128"/>
                  </a:lnTo>
                  <a:lnTo>
                    <a:pt x="200" y="128"/>
                  </a:lnTo>
                  <a:lnTo>
                    <a:pt x="194" y="125"/>
                  </a:lnTo>
                  <a:lnTo>
                    <a:pt x="186" y="125"/>
                  </a:lnTo>
                  <a:lnTo>
                    <a:pt x="179" y="125"/>
                  </a:lnTo>
                  <a:lnTo>
                    <a:pt x="176" y="123"/>
                  </a:lnTo>
                  <a:lnTo>
                    <a:pt x="175" y="121"/>
                  </a:lnTo>
                  <a:lnTo>
                    <a:pt x="164" y="110"/>
                  </a:lnTo>
                  <a:lnTo>
                    <a:pt x="164" y="109"/>
                  </a:lnTo>
                  <a:lnTo>
                    <a:pt x="163" y="106"/>
                  </a:lnTo>
                  <a:lnTo>
                    <a:pt x="161" y="103"/>
                  </a:lnTo>
                  <a:lnTo>
                    <a:pt x="160" y="101"/>
                  </a:lnTo>
                  <a:lnTo>
                    <a:pt x="153" y="95"/>
                  </a:lnTo>
                  <a:lnTo>
                    <a:pt x="145" y="90"/>
                  </a:lnTo>
                  <a:lnTo>
                    <a:pt x="140" y="87"/>
                  </a:lnTo>
                  <a:lnTo>
                    <a:pt x="137" y="84"/>
                  </a:lnTo>
                  <a:lnTo>
                    <a:pt x="133" y="84"/>
                  </a:lnTo>
                  <a:lnTo>
                    <a:pt x="124" y="84"/>
                  </a:lnTo>
                  <a:lnTo>
                    <a:pt x="120" y="84"/>
                  </a:lnTo>
                  <a:lnTo>
                    <a:pt x="118" y="83"/>
                  </a:lnTo>
                  <a:lnTo>
                    <a:pt x="114" y="79"/>
                  </a:lnTo>
                  <a:lnTo>
                    <a:pt x="108" y="72"/>
                  </a:lnTo>
                  <a:lnTo>
                    <a:pt x="105" y="70"/>
                  </a:lnTo>
                  <a:lnTo>
                    <a:pt x="101" y="68"/>
                  </a:lnTo>
                  <a:lnTo>
                    <a:pt x="91" y="68"/>
                  </a:lnTo>
                  <a:lnTo>
                    <a:pt x="79" y="70"/>
                  </a:lnTo>
                  <a:lnTo>
                    <a:pt x="77" y="70"/>
                  </a:lnTo>
                  <a:lnTo>
                    <a:pt x="75" y="68"/>
                  </a:lnTo>
                  <a:lnTo>
                    <a:pt x="71" y="52"/>
                  </a:lnTo>
                  <a:lnTo>
                    <a:pt x="70" y="51"/>
                  </a:lnTo>
                  <a:lnTo>
                    <a:pt x="69" y="48"/>
                  </a:lnTo>
                  <a:lnTo>
                    <a:pt x="64" y="43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59" y="40"/>
                  </a:lnTo>
                  <a:lnTo>
                    <a:pt x="50" y="39"/>
                  </a:lnTo>
                  <a:lnTo>
                    <a:pt x="48" y="39"/>
                  </a:lnTo>
                  <a:lnTo>
                    <a:pt x="44" y="39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6" y="36"/>
                  </a:lnTo>
                  <a:lnTo>
                    <a:pt x="35" y="35"/>
                  </a:lnTo>
                  <a:lnTo>
                    <a:pt x="33" y="33"/>
                  </a:lnTo>
                  <a:lnTo>
                    <a:pt x="32" y="29"/>
                  </a:lnTo>
                  <a:lnTo>
                    <a:pt x="31" y="25"/>
                  </a:lnTo>
                  <a:lnTo>
                    <a:pt x="28" y="21"/>
                  </a:lnTo>
                  <a:lnTo>
                    <a:pt x="24" y="17"/>
                  </a:lnTo>
                  <a:lnTo>
                    <a:pt x="23" y="14"/>
                  </a:lnTo>
                  <a:lnTo>
                    <a:pt x="20" y="13"/>
                  </a:lnTo>
                  <a:lnTo>
                    <a:pt x="17" y="13"/>
                  </a:lnTo>
                  <a:lnTo>
                    <a:pt x="13" y="1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98" name="Freeform 38"/>
            <p:cNvSpPr>
              <a:spLocks noEditPoints="1"/>
            </p:cNvSpPr>
            <p:nvPr/>
          </p:nvSpPr>
          <p:spPr bwMode="auto">
            <a:xfrm>
              <a:off x="3127664" y="3376128"/>
              <a:ext cx="703831" cy="190079"/>
            </a:xfrm>
            <a:custGeom>
              <a:avLst/>
              <a:gdLst>
                <a:gd name="T0" fmla="*/ 2147483647 w 325"/>
                <a:gd name="T1" fmla="*/ 2147483647 h 87"/>
                <a:gd name="T2" fmla="*/ 2147483647 w 325"/>
                <a:gd name="T3" fmla="*/ 2147483647 h 87"/>
                <a:gd name="T4" fmla="*/ 2147483647 w 325"/>
                <a:gd name="T5" fmla="*/ 2147483647 h 87"/>
                <a:gd name="T6" fmla="*/ 2147483647 w 325"/>
                <a:gd name="T7" fmla="*/ 2147483647 h 87"/>
                <a:gd name="T8" fmla="*/ 2147483647 w 325"/>
                <a:gd name="T9" fmla="*/ 2147483647 h 87"/>
                <a:gd name="T10" fmla="*/ 2147483647 w 325"/>
                <a:gd name="T11" fmla="*/ 2147483647 h 87"/>
                <a:gd name="T12" fmla="*/ 2147483647 w 325"/>
                <a:gd name="T13" fmla="*/ 2147483647 h 87"/>
                <a:gd name="T14" fmla="*/ 2147483647 w 325"/>
                <a:gd name="T15" fmla="*/ 2147483647 h 87"/>
                <a:gd name="T16" fmla="*/ 2147483647 w 325"/>
                <a:gd name="T17" fmla="*/ 2147483647 h 87"/>
                <a:gd name="T18" fmla="*/ 2147483647 w 325"/>
                <a:gd name="T19" fmla="*/ 2147483647 h 87"/>
                <a:gd name="T20" fmla="*/ 2147483647 w 325"/>
                <a:gd name="T21" fmla="*/ 2147483647 h 87"/>
                <a:gd name="T22" fmla="*/ 2147483647 w 325"/>
                <a:gd name="T23" fmla="*/ 2147483647 h 87"/>
                <a:gd name="T24" fmla="*/ 2147483647 w 325"/>
                <a:gd name="T25" fmla="*/ 2147483647 h 87"/>
                <a:gd name="T26" fmla="*/ 2147483647 w 325"/>
                <a:gd name="T27" fmla="*/ 2147483647 h 87"/>
                <a:gd name="T28" fmla="*/ 2147483647 w 325"/>
                <a:gd name="T29" fmla="*/ 2147483647 h 87"/>
                <a:gd name="T30" fmla="*/ 2147483647 w 325"/>
                <a:gd name="T31" fmla="*/ 2147483647 h 87"/>
                <a:gd name="T32" fmla="*/ 2147483647 w 325"/>
                <a:gd name="T33" fmla="*/ 2147483647 h 87"/>
                <a:gd name="T34" fmla="*/ 2147483647 w 325"/>
                <a:gd name="T35" fmla="*/ 2147483647 h 87"/>
                <a:gd name="T36" fmla="*/ 2147483647 w 325"/>
                <a:gd name="T37" fmla="*/ 2147483647 h 87"/>
                <a:gd name="T38" fmla="*/ 2147483647 w 325"/>
                <a:gd name="T39" fmla="*/ 2147483647 h 87"/>
                <a:gd name="T40" fmla="*/ 2147483647 w 325"/>
                <a:gd name="T41" fmla="*/ 2147483647 h 87"/>
                <a:gd name="T42" fmla="*/ 2147483647 w 325"/>
                <a:gd name="T43" fmla="*/ 2147483647 h 87"/>
                <a:gd name="T44" fmla="*/ 2147483647 w 325"/>
                <a:gd name="T45" fmla="*/ 2147483647 h 87"/>
                <a:gd name="T46" fmla="*/ 2147483647 w 325"/>
                <a:gd name="T47" fmla="*/ 2147483647 h 87"/>
                <a:gd name="T48" fmla="*/ 2147483647 w 325"/>
                <a:gd name="T49" fmla="*/ 2147483647 h 87"/>
                <a:gd name="T50" fmla="*/ 2147483647 w 325"/>
                <a:gd name="T51" fmla="*/ 2147483647 h 87"/>
                <a:gd name="T52" fmla="*/ 2147483647 w 325"/>
                <a:gd name="T53" fmla="*/ 2147483647 h 87"/>
                <a:gd name="T54" fmla="*/ 2147483647 w 325"/>
                <a:gd name="T55" fmla="*/ 2147483647 h 87"/>
                <a:gd name="T56" fmla="*/ 2147483647 w 325"/>
                <a:gd name="T57" fmla="*/ 2147483647 h 87"/>
                <a:gd name="T58" fmla="*/ 2147483647 w 325"/>
                <a:gd name="T59" fmla="*/ 2147483647 h 87"/>
                <a:gd name="T60" fmla="*/ 2147483647 w 325"/>
                <a:gd name="T61" fmla="*/ 2147483647 h 87"/>
                <a:gd name="T62" fmla="*/ 2147483647 w 325"/>
                <a:gd name="T63" fmla="*/ 2147483647 h 87"/>
                <a:gd name="T64" fmla="*/ 2147483647 w 325"/>
                <a:gd name="T65" fmla="*/ 2147483647 h 87"/>
                <a:gd name="T66" fmla="*/ 2147483647 w 325"/>
                <a:gd name="T67" fmla="*/ 2147483647 h 87"/>
                <a:gd name="T68" fmla="*/ 2147483647 w 325"/>
                <a:gd name="T69" fmla="*/ 2147483647 h 87"/>
                <a:gd name="T70" fmla="*/ 2147483647 w 325"/>
                <a:gd name="T71" fmla="*/ 2147483647 h 87"/>
                <a:gd name="T72" fmla="*/ 2147483647 w 325"/>
                <a:gd name="T73" fmla="*/ 2147483647 h 87"/>
                <a:gd name="T74" fmla="*/ 2147483647 w 325"/>
                <a:gd name="T75" fmla="*/ 2147483647 h 87"/>
                <a:gd name="T76" fmla="*/ 2147483647 w 325"/>
                <a:gd name="T77" fmla="*/ 2147483647 h 87"/>
                <a:gd name="T78" fmla="*/ 2147483647 w 325"/>
                <a:gd name="T79" fmla="*/ 2147483647 h 87"/>
                <a:gd name="T80" fmla="*/ 2147483647 w 325"/>
                <a:gd name="T81" fmla="*/ 2147483647 h 87"/>
                <a:gd name="T82" fmla="*/ 2147483647 w 325"/>
                <a:gd name="T83" fmla="*/ 2147483647 h 87"/>
                <a:gd name="T84" fmla="*/ 2147483647 w 325"/>
                <a:gd name="T85" fmla="*/ 2147483647 h 87"/>
                <a:gd name="T86" fmla="*/ 2147483647 w 325"/>
                <a:gd name="T87" fmla="*/ 2147483647 h 87"/>
                <a:gd name="T88" fmla="*/ 2147483647 w 325"/>
                <a:gd name="T89" fmla="*/ 2147483647 h 87"/>
                <a:gd name="T90" fmla="*/ 2147483647 w 325"/>
                <a:gd name="T91" fmla="*/ 2147483647 h 87"/>
                <a:gd name="T92" fmla="*/ 2147483647 w 325"/>
                <a:gd name="T93" fmla="*/ 2147483647 h 87"/>
                <a:gd name="T94" fmla="*/ 2147483647 w 325"/>
                <a:gd name="T95" fmla="*/ 2147483647 h 87"/>
                <a:gd name="T96" fmla="*/ 2147483647 w 325"/>
                <a:gd name="T97" fmla="*/ 2147483647 h 87"/>
                <a:gd name="T98" fmla="*/ 2147483647 w 325"/>
                <a:gd name="T99" fmla="*/ 2147483647 h 87"/>
                <a:gd name="T100" fmla="*/ 2147483647 w 325"/>
                <a:gd name="T101" fmla="*/ 2147483647 h 87"/>
                <a:gd name="T102" fmla="*/ 2147483647 w 325"/>
                <a:gd name="T103" fmla="*/ 2147483647 h 87"/>
                <a:gd name="T104" fmla="*/ 2147483647 w 325"/>
                <a:gd name="T105" fmla="*/ 0 h 87"/>
                <a:gd name="T106" fmla="*/ 2147483647 w 325"/>
                <a:gd name="T107" fmla="*/ 2147483647 h 87"/>
                <a:gd name="T108" fmla="*/ 2147483647 w 325"/>
                <a:gd name="T109" fmla="*/ 2147483647 h 87"/>
                <a:gd name="T110" fmla="*/ 2147483647 w 325"/>
                <a:gd name="T111" fmla="*/ 2147483647 h 87"/>
                <a:gd name="T112" fmla="*/ 2147483647 w 325"/>
                <a:gd name="T113" fmla="*/ 2147483647 h 87"/>
                <a:gd name="T114" fmla="*/ 2147483647 w 325"/>
                <a:gd name="T115" fmla="*/ 2147483647 h 87"/>
                <a:gd name="T116" fmla="*/ 2147483647 w 325"/>
                <a:gd name="T117" fmla="*/ 2147483647 h 87"/>
                <a:gd name="T118" fmla="*/ 2147483647 w 325"/>
                <a:gd name="T119" fmla="*/ 2147483647 h 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"/>
                <a:gd name="T181" fmla="*/ 0 h 87"/>
                <a:gd name="T182" fmla="*/ 325 w 325"/>
                <a:gd name="T183" fmla="*/ 87 h 8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" h="87">
                  <a:moveTo>
                    <a:pt x="27" y="4"/>
                  </a:moveTo>
                  <a:lnTo>
                    <a:pt x="27" y="4"/>
                  </a:lnTo>
                  <a:lnTo>
                    <a:pt x="27" y="3"/>
                  </a:lnTo>
                  <a:lnTo>
                    <a:pt x="23" y="6"/>
                  </a:lnTo>
                  <a:lnTo>
                    <a:pt x="22" y="7"/>
                  </a:lnTo>
                  <a:lnTo>
                    <a:pt x="16" y="13"/>
                  </a:lnTo>
                  <a:lnTo>
                    <a:pt x="11" y="17"/>
                  </a:lnTo>
                  <a:lnTo>
                    <a:pt x="1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3" y="25"/>
                  </a:lnTo>
                  <a:lnTo>
                    <a:pt x="14" y="21"/>
                  </a:lnTo>
                  <a:lnTo>
                    <a:pt x="18" y="18"/>
                  </a:lnTo>
                  <a:lnTo>
                    <a:pt x="20" y="15"/>
                  </a:lnTo>
                  <a:lnTo>
                    <a:pt x="26" y="11"/>
                  </a:lnTo>
                  <a:lnTo>
                    <a:pt x="27" y="10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40" y="6"/>
                  </a:lnTo>
                  <a:lnTo>
                    <a:pt x="45" y="7"/>
                  </a:lnTo>
                  <a:lnTo>
                    <a:pt x="53" y="13"/>
                  </a:lnTo>
                  <a:lnTo>
                    <a:pt x="58" y="17"/>
                  </a:lnTo>
                  <a:lnTo>
                    <a:pt x="62" y="18"/>
                  </a:lnTo>
                  <a:lnTo>
                    <a:pt x="65" y="19"/>
                  </a:lnTo>
                  <a:lnTo>
                    <a:pt x="67" y="21"/>
                  </a:lnTo>
                  <a:lnTo>
                    <a:pt x="71" y="23"/>
                  </a:lnTo>
                  <a:lnTo>
                    <a:pt x="70" y="22"/>
                  </a:lnTo>
                  <a:lnTo>
                    <a:pt x="82" y="31"/>
                  </a:lnTo>
                  <a:lnTo>
                    <a:pt x="86" y="34"/>
                  </a:lnTo>
                  <a:lnTo>
                    <a:pt x="89" y="38"/>
                  </a:lnTo>
                  <a:lnTo>
                    <a:pt x="90" y="41"/>
                  </a:lnTo>
                  <a:lnTo>
                    <a:pt x="92" y="45"/>
                  </a:lnTo>
                  <a:lnTo>
                    <a:pt x="92" y="46"/>
                  </a:lnTo>
                  <a:lnTo>
                    <a:pt x="93" y="50"/>
                  </a:lnTo>
                  <a:lnTo>
                    <a:pt x="94" y="52"/>
                  </a:lnTo>
                  <a:lnTo>
                    <a:pt x="97" y="54"/>
                  </a:lnTo>
                  <a:lnTo>
                    <a:pt x="102" y="64"/>
                  </a:lnTo>
                  <a:lnTo>
                    <a:pt x="105" y="65"/>
                  </a:lnTo>
                  <a:lnTo>
                    <a:pt x="108" y="68"/>
                  </a:lnTo>
                  <a:lnTo>
                    <a:pt x="113" y="70"/>
                  </a:lnTo>
                  <a:lnTo>
                    <a:pt x="119" y="70"/>
                  </a:lnTo>
                  <a:lnTo>
                    <a:pt x="125" y="69"/>
                  </a:lnTo>
                  <a:lnTo>
                    <a:pt x="129" y="64"/>
                  </a:lnTo>
                  <a:lnTo>
                    <a:pt x="132" y="62"/>
                  </a:lnTo>
                  <a:lnTo>
                    <a:pt x="135" y="60"/>
                  </a:lnTo>
                  <a:lnTo>
                    <a:pt x="139" y="58"/>
                  </a:lnTo>
                  <a:lnTo>
                    <a:pt x="143" y="58"/>
                  </a:lnTo>
                  <a:lnTo>
                    <a:pt x="144" y="58"/>
                  </a:lnTo>
                  <a:lnTo>
                    <a:pt x="146" y="58"/>
                  </a:lnTo>
                  <a:lnTo>
                    <a:pt x="150" y="60"/>
                  </a:lnTo>
                  <a:lnTo>
                    <a:pt x="151" y="61"/>
                  </a:lnTo>
                  <a:lnTo>
                    <a:pt x="156" y="64"/>
                  </a:lnTo>
                  <a:lnTo>
                    <a:pt x="158" y="65"/>
                  </a:lnTo>
                  <a:lnTo>
                    <a:pt x="158" y="68"/>
                  </a:lnTo>
                  <a:lnTo>
                    <a:pt x="158" y="70"/>
                  </a:lnTo>
                  <a:lnTo>
                    <a:pt x="159" y="70"/>
                  </a:lnTo>
                  <a:lnTo>
                    <a:pt x="159" y="72"/>
                  </a:lnTo>
                  <a:lnTo>
                    <a:pt x="160" y="76"/>
                  </a:lnTo>
                  <a:lnTo>
                    <a:pt x="160" y="77"/>
                  </a:lnTo>
                  <a:lnTo>
                    <a:pt x="162" y="78"/>
                  </a:lnTo>
                  <a:lnTo>
                    <a:pt x="162" y="80"/>
                  </a:lnTo>
                  <a:lnTo>
                    <a:pt x="164" y="81"/>
                  </a:lnTo>
                  <a:lnTo>
                    <a:pt x="170" y="81"/>
                  </a:lnTo>
                  <a:lnTo>
                    <a:pt x="175" y="83"/>
                  </a:lnTo>
                  <a:lnTo>
                    <a:pt x="189" y="83"/>
                  </a:lnTo>
                  <a:lnTo>
                    <a:pt x="203" y="84"/>
                  </a:lnTo>
                  <a:lnTo>
                    <a:pt x="205" y="85"/>
                  </a:lnTo>
                  <a:lnTo>
                    <a:pt x="206" y="85"/>
                  </a:lnTo>
                  <a:lnTo>
                    <a:pt x="207" y="85"/>
                  </a:lnTo>
                  <a:lnTo>
                    <a:pt x="216" y="87"/>
                  </a:lnTo>
                  <a:lnTo>
                    <a:pt x="221" y="85"/>
                  </a:lnTo>
                  <a:lnTo>
                    <a:pt x="225" y="83"/>
                  </a:lnTo>
                  <a:lnTo>
                    <a:pt x="228" y="81"/>
                  </a:lnTo>
                  <a:lnTo>
                    <a:pt x="229" y="80"/>
                  </a:lnTo>
                  <a:lnTo>
                    <a:pt x="232" y="77"/>
                  </a:lnTo>
                  <a:lnTo>
                    <a:pt x="234" y="76"/>
                  </a:lnTo>
                  <a:lnTo>
                    <a:pt x="237" y="76"/>
                  </a:lnTo>
                  <a:lnTo>
                    <a:pt x="240" y="76"/>
                  </a:lnTo>
                  <a:lnTo>
                    <a:pt x="256" y="78"/>
                  </a:lnTo>
                  <a:lnTo>
                    <a:pt x="260" y="80"/>
                  </a:lnTo>
                  <a:lnTo>
                    <a:pt x="263" y="81"/>
                  </a:lnTo>
                  <a:lnTo>
                    <a:pt x="264" y="84"/>
                  </a:lnTo>
                  <a:lnTo>
                    <a:pt x="267" y="84"/>
                  </a:lnTo>
                  <a:lnTo>
                    <a:pt x="265" y="84"/>
                  </a:lnTo>
                  <a:lnTo>
                    <a:pt x="272" y="85"/>
                  </a:lnTo>
                  <a:lnTo>
                    <a:pt x="279" y="85"/>
                  </a:lnTo>
                  <a:lnTo>
                    <a:pt x="287" y="85"/>
                  </a:lnTo>
                  <a:lnTo>
                    <a:pt x="295" y="84"/>
                  </a:lnTo>
                  <a:lnTo>
                    <a:pt x="300" y="83"/>
                  </a:lnTo>
                  <a:lnTo>
                    <a:pt x="304" y="81"/>
                  </a:lnTo>
                  <a:lnTo>
                    <a:pt x="311" y="77"/>
                  </a:lnTo>
                  <a:lnTo>
                    <a:pt x="314" y="76"/>
                  </a:lnTo>
                  <a:lnTo>
                    <a:pt x="317" y="76"/>
                  </a:lnTo>
                  <a:lnTo>
                    <a:pt x="319" y="78"/>
                  </a:lnTo>
                  <a:lnTo>
                    <a:pt x="322" y="78"/>
                  </a:lnTo>
                  <a:lnTo>
                    <a:pt x="323" y="78"/>
                  </a:lnTo>
                  <a:lnTo>
                    <a:pt x="325" y="76"/>
                  </a:lnTo>
                  <a:lnTo>
                    <a:pt x="323" y="74"/>
                  </a:lnTo>
                  <a:lnTo>
                    <a:pt x="321" y="73"/>
                  </a:lnTo>
                  <a:lnTo>
                    <a:pt x="318" y="72"/>
                  </a:lnTo>
                  <a:lnTo>
                    <a:pt x="314" y="72"/>
                  </a:lnTo>
                  <a:lnTo>
                    <a:pt x="308" y="73"/>
                  </a:lnTo>
                  <a:lnTo>
                    <a:pt x="302" y="76"/>
                  </a:lnTo>
                  <a:lnTo>
                    <a:pt x="298" y="78"/>
                  </a:lnTo>
                  <a:lnTo>
                    <a:pt x="294" y="78"/>
                  </a:lnTo>
                  <a:lnTo>
                    <a:pt x="286" y="80"/>
                  </a:lnTo>
                  <a:lnTo>
                    <a:pt x="279" y="80"/>
                  </a:lnTo>
                  <a:lnTo>
                    <a:pt x="273" y="80"/>
                  </a:lnTo>
                  <a:lnTo>
                    <a:pt x="268" y="78"/>
                  </a:lnTo>
                  <a:lnTo>
                    <a:pt x="267" y="78"/>
                  </a:lnTo>
                  <a:lnTo>
                    <a:pt x="265" y="76"/>
                  </a:lnTo>
                  <a:lnTo>
                    <a:pt x="263" y="74"/>
                  </a:lnTo>
                  <a:lnTo>
                    <a:pt x="256" y="73"/>
                  </a:lnTo>
                  <a:lnTo>
                    <a:pt x="241" y="70"/>
                  </a:lnTo>
                  <a:lnTo>
                    <a:pt x="237" y="70"/>
                  </a:lnTo>
                  <a:lnTo>
                    <a:pt x="232" y="70"/>
                  </a:lnTo>
                  <a:lnTo>
                    <a:pt x="229" y="73"/>
                  </a:lnTo>
                  <a:lnTo>
                    <a:pt x="225" y="76"/>
                  </a:lnTo>
                  <a:lnTo>
                    <a:pt x="224" y="77"/>
                  </a:lnTo>
                  <a:lnTo>
                    <a:pt x="222" y="78"/>
                  </a:lnTo>
                  <a:lnTo>
                    <a:pt x="220" y="81"/>
                  </a:lnTo>
                  <a:lnTo>
                    <a:pt x="216" y="81"/>
                  </a:lnTo>
                  <a:lnTo>
                    <a:pt x="207" y="80"/>
                  </a:lnTo>
                  <a:lnTo>
                    <a:pt x="206" y="80"/>
                  </a:lnTo>
                  <a:lnTo>
                    <a:pt x="205" y="80"/>
                  </a:lnTo>
                  <a:lnTo>
                    <a:pt x="205" y="78"/>
                  </a:lnTo>
                  <a:lnTo>
                    <a:pt x="189" y="77"/>
                  </a:lnTo>
                  <a:lnTo>
                    <a:pt x="174" y="77"/>
                  </a:lnTo>
                  <a:lnTo>
                    <a:pt x="166" y="76"/>
                  </a:lnTo>
                  <a:lnTo>
                    <a:pt x="166" y="74"/>
                  </a:lnTo>
                  <a:lnTo>
                    <a:pt x="164" y="70"/>
                  </a:lnTo>
                  <a:lnTo>
                    <a:pt x="163" y="69"/>
                  </a:lnTo>
                  <a:lnTo>
                    <a:pt x="163" y="68"/>
                  </a:lnTo>
                  <a:lnTo>
                    <a:pt x="162" y="64"/>
                  </a:lnTo>
                  <a:lnTo>
                    <a:pt x="160" y="60"/>
                  </a:lnTo>
                  <a:lnTo>
                    <a:pt x="156" y="57"/>
                  </a:lnTo>
                  <a:lnTo>
                    <a:pt x="152" y="56"/>
                  </a:lnTo>
                  <a:lnTo>
                    <a:pt x="148" y="53"/>
                  </a:lnTo>
                  <a:lnTo>
                    <a:pt x="147" y="53"/>
                  </a:lnTo>
                  <a:lnTo>
                    <a:pt x="146" y="53"/>
                  </a:lnTo>
                  <a:lnTo>
                    <a:pt x="143" y="53"/>
                  </a:lnTo>
                  <a:lnTo>
                    <a:pt x="136" y="53"/>
                  </a:lnTo>
                  <a:lnTo>
                    <a:pt x="132" y="56"/>
                  </a:lnTo>
                  <a:lnTo>
                    <a:pt x="131" y="56"/>
                  </a:lnTo>
                  <a:lnTo>
                    <a:pt x="125" y="61"/>
                  </a:lnTo>
                  <a:lnTo>
                    <a:pt x="123" y="64"/>
                  </a:lnTo>
                  <a:lnTo>
                    <a:pt x="119" y="65"/>
                  </a:lnTo>
                  <a:lnTo>
                    <a:pt x="115" y="65"/>
                  </a:lnTo>
                  <a:lnTo>
                    <a:pt x="111" y="62"/>
                  </a:lnTo>
                  <a:lnTo>
                    <a:pt x="109" y="62"/>
                  </a:lnTo>
                  <a:lnTo>
                    <a:pt x="108" y="60"/>
                  </a:lnTo>
                  <a:lnTo>
                    <a:pt x="101" y="52"/>
                  </a:lnTo>
                  <a:lnTo>
                    <a:pt x="97" y="46"/>
                  </a:lnTo>
                  <a:lnTo>
                    <a:pt x="96" y="43"/>
                  </a:lnTo>
                  <a:lnTo>
                    <a:pt x="97" y="45"/>
                  </a:lnTo>
                  <a:lnTo>
                    <a:pt x="96" y="39"/>
                  </a:lnTo>
                  <a:lnTo>
                    <a:pt x="93" y="35"/>
                  </a:lnTo>
                  <a:lnTo>
                    <a:pt x="90" y="30"/>
                  </a:lnTo>
                  <a:lnTo>
                    <a:pt x="85" y="27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0" y="15"/>
                  </a:lnTo>
                  <a:lnTo>
                    <a:pt x="69" y="15"/>
                  </a:lnTo>
                  <a:lnTo>
                    <a:pt x="67" y="14"/>
                  </a:lnTo>
                  <a:lnTo>
                    <a:pt x="63" y="13"/>
                  </a:lnTo>
                  <a:lnTo>
                    <a:pt x="59" y="11"/>
                  </a:lnTo>
                  <a:lnTo>
                    <a:pt x="57" y="8"/>
                  </a:lnTo>
                  <a:lnTo>
                    <a:pt x="47" y="3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1" y="2"/>
                  </a:lnTo>
                  <a:lnTo>
                    <a:pt x="27" y="4"/>
                  </a:lnTo>
                  <a:close/>
                  <a:moveTo>
                    <a:pt x="267" y="78"/>
                  </a:moveTo>
                  <a:lnTo>
                    <a:pt x="267" y="78"/>
                  </a:lnTo>
                  <a:close/>
                  <a:moveTo>
                    <a:pt x="225" y="76"/>
                  </a:moveTo>
                  <a:lnTo>
                    <a:pt x="225" y="76"/>
                  </a:lnTo>
                  <a:close/>
                  <a:moveTo>
                    <a:pt x="164" y="81"/>
                  </a:moveTo>
                  <a:lnTo>
                    <a:pt x="164" y="81"/>
                  </a:lnTo>
                  <a:lnTo>
                    <a:pt x="163" y="80"/>
                  </a:lnTo>
                  <a:lnTo>
                    <a:pt x="164" y="81"/>
                  </a:lnTo>
                  <a:close/>
                  <a:moveTo>
                    <a:pt x="225" y="83"/>
                  </a:moveTo>
                  <a:lnTo>
                    <a:pt x="225" y="83"/>
                  </a:lnTo>
                  <a:lnTo>
                    <a:pt x="226" y="83"/>
                  </a:lnTo>
                  <a:lnTo>
                    <a:pt x="225" y="83"/>
                  </a:lnTo>
                  <a:close/>
                  <a:moveTo>
                    <a:pt x="300" y="83"/>
                  </a:moveTo>
                  <a:lnTo>
                    <a:pt x="300" y="8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699" name="Freeform 39"/>
            <p:cNvSpPr>
              <a:spLocks noEditPoints="1"/>
            </p:cNvSpPr>
            <p:nvPr/>
          </p:nvSpPr>
          <p:spPr bwMode="auto">
            <a:xfrm>
              <a:off x="3831495" y="3245039"/>
              <a:ext cx="162422" cy="185711"/>
            </a:xfrm>
            <a:custGeom>
              <a:avLst/>
              <a:gdLst>
                <a:gd name="T0" fmla="*/ 2147483647 w 75"/>
                <a:gd name="T1" fmla="*/ 2147483647 h 85"/>
                <a:gd name="T2" fmla="*/ 2147483647 w 75"/>
                <a:gd name="T3" fmla="*/ 2147483647 h 85"/>
                <a:gd name="T4" fmla="*/ 0 w 75"/>
                <a:gd name="T5" fmla="*/ 2147483647 h 85"/>
                <a:gd name="T6" fmla="*/ 2147483647 w 75"/>
                <a:gd name="T7" fmla="*/ 2147483647 h 85"/>
                <a:gd name="T8" fmla="*/ 2147483647 w 75"/>
                <a:gd name="T9" fmla="*/ 2147483647 h 85"/>
                <a:gd name="T10" fmla="*/ 2147483647 w 75"/>
                <a:gd name="T11" fmla="*/ 2147483647 h 85"/>
                <a:gd name="T12" fmla="*/ 2147483647 w 75"/>
                <a:gd name="T13" fmla="*/ 2147483647 h 85"/>
                <a:gd name="T14" fmla="*/ 2147483647 w 75"/>
                <a:gd name="T15" fmla="*/ 2147483647 h 85"/>
                <a:gd name="T16" fmla="*/ 2147483647 w 75"/>
                <a:gd name="T17" fmla="*/ 2147483647 h 85"/>
                <a:gd name="T18" fmla="*/ 2147483647 w 75"/>
                <a:gd name="T19" fmla="*/ 2147483647 h 85"/>
                <a:gd name="T20" fmla="*/ 2147483647 w 75"/>
                <a:gd name="T21" fmla="*/ 2147483647 h 85"/>
                <a:gd name="T22" fmla="*/ 2147483647 w 75"/>
                <a:gd name="T23" fmla="*/ 2147483647 h 85"/>
                <a:gd name="T24" fmla="*/ 2147483647 w 75"/>
                <a:gd name="T25" fmla="*/ 2147483647 h 85"/>
                <a:gd name="T26" fmla="*/ 2147483647 w 75"/>
                <a:gd name="T27" fmla="*/ 2147483647 h 85"/>
                <a:gd name="T28" fmla="*/ 2147483647 w 75"/>
                <a:gd name="T29" fmla="*/ 2147483647 h 85"/>
                <a:gd name="T30" fmla="*/ 2147483647 w 75"/>
                <a:gd name="T31" fmla="*/ 2147483647 h 85"/>
                <a:gd name="T32" fmla="*/ 2147483647 w 75"/>
                <a:gd name="T33" fmla="*/ 2147483647 h 85"/>
                <a:gd name="T34" fmla="*/ 2147483647 w 75"/>
                <a:gd name="T35" fmla="*/ 2147483647 h 85"/>
                <a:gd name="T36" fmla="*/ 2147483647 w 75"/>
                <a:gd name="T37" fmla="*/ 2147483647 h 85"/>
                <a:gd name="T38" fmla="*/ 2147483647 w 75"/>
                <a:gd name="T39" fmla="*/ 2147483647 h 85"/>
                <a:gd name="T40" fmla="*/ 2147483647 w 75"/>
                <a:gd name="T41" fmla="*/ 2147483647 h 85"/>
                <a:gd name="T42" fmla="*/ 2147483647 w 75"/>
                <a:gd name="T43" fmla="*/ 2147483647 h 85"/>
                <a:gd name="T44" fmla="*/ 2147483647 w 75"/>
                <a:gd name="T45" fmla="*/ 2147483647 h 85"/>
                <a:gd name="T46" fmla="*/ 2147483647 w 75"/>
                <a:gd name="T47" fmla="*/ 2147483647 h 85"/>
                <a:gd name="T48" fmla="*/ 2147483647 w 75"/>
                <a:gd name="T49" fmla="*/ 2147483647 h 85"/>
                <a:gd name="T50" fmla="*/ 2147483647 w 75"/>
                <a:gd name="T51" fmla="*/ 2147483647 h 85"/>
                <a:gd name="T52" fmla="*/ 2147483647 w 75"/>
                <a:gd name="T53" fmla="*/ 2147483647 h 85"/>
                <a:gd name="T54" fmla="*/ 2147483647 w 75"/>
                <a:gd name="T55" fmla="*/ 2147483647 h 85"/>
                <a:gd name="T56" fmla="*/ 2147483647 w 75"/>
                <a:gd name="T57" fmla="*/ 2147483647 h 85"/>
                <a:gd name="T58" fmla="*/ 2147483647 w 75"/>
                <a:gd name="T59" fmla="*/ 2147483647 h 85"/>
                <a:gd name="T60" fmla="*/ 2147483647 w 75"/>
                <a:gd name="T61" fmla="*/ 2147483647 h 85"/>
                <a:gd name="T62" fmla="*/ 2147483647 w 75"/>
                <a:gd name="T63" fmla="*/ 2147483647 h 85"/>
                <a:gd name="T64" fmla="*/ 2147483647 w 75"/>
                <a:gd name="T65" fmla="*/ 2147483647 h 85"/>
                <a:gd name="T66" fmla="*/ 2147483647 w 75"/>
                <a:gd name="T67" fmla="*/ 2147483647 h 85"/>
                <a:gd name="T68" fmla="*/ 2147483647 w 75"/>
                <a:gd name="T69" fmla="*/ 2147483647 h 85"/>
                <a:gd name="T70" fmla="*/ 2147483647 w 75"/>
                <a:gd name="T71" fmla="*/ 2147483647 h 85"/>
                <a:gd name="T72" fmla="*/ 2147483647 w 75"/>
                <a:gd name="T73" fmla="*/ 2147483647 h 85"/>
                <a:gd name="T74" fmla="*/ 2147483647 w 75"/>
                <a:gd name="T75" fmla="*/ 2147483647 h 85"/>
                <a:gd name="T76" fmla="*/ 2147483647 w 75"/>
                <a:gd name="T77" fmla="*/ 2147483647 h 85"/>
                <a:gd name="T78" fmla="*/ 2147483647 w 75"/>
                <a:gd name="T79" fmla="*/ 2147483647 h 85"/>
                <a:gd name="T80" fmla="*/ 2147483647 w 75"/>
                <a:gd name="T81" fmla="*/ 2147483647 h 85"/>
                <a:gd name="T82" fmla="*/ 2147483647 w 75"/>
                <a:gd name="T83" fmla="*/ 2147483647 h 85"/>
                <a:gd name="T84" fmla="*/ 2147483647 w 75"/>
                <a:gd name="T85" fmla="*/ 2147483647 h 85"/>
                <a:gd name="T86" fmla="*/ 2147483647 w 75"/>
                <a:gd name="T87" fmla="*/ 2147483647 h 85"/>
                <a:gd name="T88" fmla="*/ 2147483647 w 75"/>
                <a:gd name="T89" fmla="*/ 2147483647 h 85"/>
                <a:gd name="T90" fmla="*/ 2147483647 w 75"/>
                <a:gd name="T91" fmla="*/ 2147483647 h 85"/>
                <a:gd name="T92" fmla="*/ 2147483647 w 75"/>
                <a:gd name="T93" fmla="*/ 2147483647 h 85"/>
                <a:gd name="T94" fmla="*/ 2147483647 w 75"/>
                <a:gd name="T95" fmla="*/ 2147483647 h 85"/>
                <a:gd name="T96" fmla="*/ 2147483647 w 75"/>
                <a:gd name="T97" fmla="*/ 2147483647 h 85"/>
                <a:gd name="T98" fmla="*/ 2147483647 w 75"/>
                <a:gd name="T99" fmla="*/ 2147483647 h 85"/>
                <a:gd name="T100" fmla="*/ 2147483647 w 75"/>
                <a:gd name="T101" fmla="*/ 0 h 85"/>
                <a:gd name="T102" fmla="*/ 2147483647 w 75"/>
                <a:gd name="T103" fmla="*/ 2147483647 h 85"/>
                <a:gd name="T104" fmla="*/ 2147483647 w 75"/>
                <a:gd name="T105" fmla="*/ 2147483647 h 85"/>
                <a:gd name="T106" fmla="*/ 2147483647 w 75"/>
                <a:gd name="T107" fmla="*/ 2147483647 h 85"/>
                <a:gd name="T108" fmla="*/ 2147483647 w 75"/>
                <a:gd name="T109" fmla="*/ 2147483647 h 85"/>
                <a:gd name="T110" fmla="*/ 2147483647 w 75"/>
                <a:gd name="T111" fmla="*/ 2147483647 h 85"/>
                <a:gd name="T112" fmla="*/ 2147483647 w 75"/>
                <a:gd name="T113" fmla="*/ 2147483647 h 85"/>
                <a:gd name="T114" fmla="*/ 2147483647 w 75"/>
                <a:gd name="T115" fmla="*/ 2147483647 h 85"/>
                <a:gd name="T116" fmla="*/ 2147483647 w 75"/>
                <a:gd name="T117" fmla="*/ 2147483647 h 85"/>
                <a:gd name="T118" fmla="*/ 2147483647 w 75"/>
                <a:gd name="T119" fmla="*/ 2147483647 h 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"/>
                <a:gd name="T181" fmla="*/ 0 h 85"/>
                <a:gd name="T182" fmla="*/ 75 w 75"/>
                <a:gd name="T183" fmla="*/ 85 h 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" h="85">
                  <a:moveTo>
                    <a:pt x="8" y="1"/>
                  </a:moveTo>
                  <a:lnTo>
                    <a:pt x="8" y="1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6" y="36"/>
                  </a:lnTo>
                  <a:lnTo>
                    <a:pt x="8" y="39"/>
                  </a:lnTo>
                  <a:lnTo>
                    <a:pt x="9" y="42"/>
                  </a:lnTo>
                  <a:lnTo>
                    <a:pt x="12" y="43"/>
                  </a:lnTo>
                  <a:lnTo>
                    <a:pt x="16" y="44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3" y="51"/>
                  </a:lnTo>
                  <a:lnTo>
                    <a:pt x="10" y="55"/>
                  </a:lnTo>
                  <a:lnTo>
                    <a:pt x="9" y="59"/>
                  </a:lnTo>
                  <a:lnTo>
                    <a:pt x="9" y="64"/>
                  </a:lnTo>
                  <a:lnTo>
                    <a:pt x="9" y="68"/>
                  </a:lnTo>
                  <a:lnTo>
                    <a:pt x="9" y="70"/>
                  </a:lnTo>
                  <a:lnTo>
                    <a:pt x="12" y="74"/>
                  </a:lnTo>
                  <a:lnTo>
                    <a:pt x="14" y="77"/>
                  </a:lnTo>
                  <a:lnTo>
                    <a:pt x="20" y="85"/>
                  </a:lnTo>
                  <a:lnTo>
                    <a:pt x="21" y="85"/>
                  </a:lnTo>
                  <a:lnTo>
                    <a:pt x="24" y="85"/>
                  </a:lnTo>
                  <a:lnTo>
                    <a:pt x="25" y="83"/>
                  </a:lnTo>
                  <a:lnTo>
                    <a:pt x="24" y="81"/>
                  </a:lnTo>
                  <a:lnTo>
                    <a:pt x="18" y="73"/>
                  </a:lnTo>
                  <a:lnTo>
                    <a:pt x="16" y="71"/>
                  </a:lnTo>
                  <a:lnTo>
                    <a:pt x="16" y="70"/>
                  </a:lnTo>
                  <a:lnTo>
                    <a:pt x="14" y="68"/>
                  </a:lnTo>
                  <a:lnTo>
                    <a:pt x="14" y="64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7" y="54"/>
                  </a:lnTo>
                  <a:lnTo>
                    <a:pt x="20" y="52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3" y="47"/>
                  </a:lnTo>
                  <a:lnTo>
                    <a:pt x="23" y="43"/>
                  </a:lnTo>
                  <a:lnTo>
                    <a:pt x="21" y="43"/>
                  </a:lnTo>
                  <a:lnTo>
                    <a:pt x="18" y="40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13" y="37"/>
                  </a:lnTo>
                  <a:lnTo>
                    <a:pt x="12" y="35"/>
                  </a:lnTo>
                  <a:lnTo>
                    <a:pt x="9" y="31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5" y="21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6" y="9"/>
                  </a:lnTo>
                  <a:lnTo>
                    <a:pt x="9" y="7"/>
                  </a:lnTo>
                  <a:lnTo>
                    <a:pt x="16" y="5"/>
                  </a:lnTo>
                  <a:lnTo>
                    <a:pt x="23" y="5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9" y="12"/>
                  </a:lnTo>
                  <a:lnTo>
                    <a:pt x="41" y="13"/>
                  </a:lnTo>
                  <a:lnTo>
                    <a:pt x="45" y="17"/>
                  </a:lnTo>
                  <a:lnTo>
                    <a:pt x="48" y="21"/>
                  </a:lnTo>
                  <a:lnTo>
                    <a:pt x="51" y="25"/>
                  </a:lnTo>
                  <a:lnTo>
                    <a:pt x="52" y="31"/>
                  </a:lnTo>
                  <a:lnTo>
                    <a:pt x="53" y="36"/>
                  </a:lnTo>
                  <a:lnTo>
                    <a:pt x="53" y="39"/>
                  </a:lnTo>
                  <a:lnTo>
                    <a:pt x="53" y="40"/>
                  </a:lnTo>
                  <a:lnTo>
                    <a:pt x="53" y="42"/>
                  </a:lnTo>
                  <a:lnTo>
                    <a:pt x="55" y="44"/>
                  </a:lnTo>
                  <a:lnTo>
                    <a:pt x="58" y="46"/>
                  </a:lnTo>
                  <a:lnTo>
                    <a:pt x="63" y="47"/>
                  </a:lnTo>
                  <a:lnTo>
                    <a:pt x="64" y="47"/>
                  </a:lnTo>
                  <a:lnTo>
                    <a:pt x="67" y="51"/>
                  </a:lnTo>
                  <a:lnTo>
                    <a:pt x="70" y="58"/>
                  </a:lnTo>
                  <a:lnTo>
                    <a:pt x="68" y="63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4" y="67"/>
                  </a:lnTo>
                  <a:lnTo>
                    <a:pt x="62" y="67"/>
                  </a:lnTo>
                  <a:lnTo>
                    <a:pt x="62" y="68"/>
                  </a:lnTo>
                  <a:lnTo>
                    <a:pt x="60" y="74"/>
                  </a:lnTo>
                  <a:lnTo>
                    <a:pt x="60" y="75"/>
                  </a:lnTo>
                  <a:lnTo>
                    <a:pt x="62" y="74"/>
                  </a:lnTo>
                  <a:lnTo>
                    <a:pt x="63" y="74"/>
                  </a:lnTo>
                  <a:lnTo>
                    <a:pt x="64" y="75"/>
                  </a:lnTo>
                  <a:lnTo>
                    <a:pt x="64" y="78"/>
                  </a:lnTo>
                  <a:lnTo>
                    <a:pt x="66" y="75"/>
                  </a:lnTo>
                  <a:lnTo>
                    <a:pt x="66" y="74"/>
                  </a:lnTo>
                  <a:lnTo>
                    <a:pt x="66" y="73"/>
                  </a:lnTo>
                  <a:lnTo>
                    <a:pt x="68" y="70"/>
                  </a:lnTo>
                  <a:lnTo>
                    <a:pt x="70" y="70"/>
                  </a:lnTo>
                  <a:lnTo>
                    <a:pt x="74" y="66"/>
                  </a:lnTo>
                  <a:lnTo>
                    <a:pt x="75" y="59"/>
                  </a:lnTo>
                  <a:lnTo>
                    <a:pt x="75" y="58"/>
                  </a:lnTo>
                  <a:lnTo>
                    <a:pt x="72" y="50"/>
                  </a:lnTo>
                  <a:lnTo>
                    <a:pt x="71" y="47"/>
                  </a:lnTo>
                  <a:lnTo>
                    <a:pt x="67" y="43"/>
                  </a:lnTo>
                  <a:lnTo>
                    <a:pt x="63" y="42"/>
                  </a:lnTo>
                  <a:lnTo>
                    <a:pt x="60" y="42"/>
                  </a:lnTo>
                  <a:lnTo>
                    <a:pt x="59" y="40"/>
                  </a:lnTo>
                  <a:lnTo>
                    <a:pt x="59" y="37"/>
                  </a:lnTo>
                  <a:lnTo>
                    <a:pt x="59" y="36"/>
                  </a:lnTo>
                  <a:lnTo>
                    <a:pt x="58" y="29"/>
                  </a:lnTo>
                  <a:lnTo>
                    <a:pt x="56" y="24"/>
                  </a:lnTo>
                  <a:lnTo>
                    <a:pt x="52" y="19"/>
                  </a:lnTo>
                  <a:lnTo>
                    <a:pt x="48" y="13"/>
                  </a:lnTo>
                  <a:lnTo>
                    <a:pt x="45" y="11"/>
                  </a:lnTo>
                  <a:lnTo>
                    <a:pt x="43" y="7"/>
                  </a:lnTo>
                  <a:lnTo>
                    <a:pt x="37" y="2"/>
                  </a:lnTo>
                  <a:lnTo>
                    <a:pt x="32" y="1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1"/>
                  </a:lnTo>
                  <a:close/>
                  <a:moveTo>
                    <a:pt x="64" y="73"/>
                  </a:moveTo>
                  <a:lnTo>
                    <a:pt x="64" y="73"/>
                  </a:lnTo>
                  <a:close/>
                  <a:moveTo>
                    <a:pt x="64" y="73"/>
                  </a:moveTo>
                  <a:lnTo>
                    <a:pt x="64" y="73"/>
                  </a:lnTo>
                  <a:lnTo>
                    <a:pt x="66" y="73"/>
                  </a:lnTo>
                  <a:lnTo>
                    <a:pt x="66" y="74"/>
                  </a:lnTo>
                  <a:lnTo>
                    <a:pt x="64" y="73"/>
                  </a:lnTo>
                  <a:close/>
                  <a:moveTo>
                    <a:pt x="1" y="9"/>
                  </a:moveTo>
                  <a:lnTo>
                    <a:pt x="1" y="9"/>
                  </a:lnTo>
                  <a:lnTo>
                    <a:pt x="1" y="8"/>
                  </a:lnTo>
                  <a:lnTo>
                    <a:pt x="1" y="9"/>
                  </a:lnTo>
                  <a:close/>
                  <a:moveTo>
                    <a:pt x="1" y="29"/>
                  </a:moveTo>
                  <a:lnTo>
                    <a:pt x="1" y="29"/>
                  </a:lnTo>
                  <a:lnTo>
                    <a:pt x="1" y="28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00" name="Freeform 40"/>
            <p:cNvSpPr>
              <a:spLocks/>
            </p:cNvSpPr>
            <p:nvPr/>
          </p:nvSpPr>
          <p:spPr bwMode="auto">
            <a:xfrm>
              <a:off x="3818500" y="3417640"/>
              <a:ext cx="62803" cy="128904"/>
            </a:xfrm>
            <a:custGeom>
              <a:avLst/>
              <a:gdLst>
                <a:gd name="T0" fmla="*/ 2147483647 w 29"/>
                <a:gd name="T1" fmla="*/ 2147483647 h 59"/>
                <a:gd name="T2" fmla="*/ 2147483647 w 29"/>
                <a:gd name="T3" fmla="*/ 2147483647 h 59"/>
                <a:gd name="T4" fmla="*/ 2147483647 w 29"/>
                <a:gd name="T5" fmla="*/ 2147483647 h 59"/>
                <a:gd name="T6" fmla="*/ 2147483647 w 29"/>
                <a:gd name="T7" fmla="*/ 2147483647 h 59"/>
                <a:gd name="T8" fmla="*/ 2147483647 w 29"/>
                <a:gd name="T9" fmla="*/ 2147483647 h 59"/>
                <a:gd name="T10" fmla="*/ 2147483647 w 29"/>
                <a:gd name="T11" fmla="*/ 2147483647 h 59"/>
                <a:gd name="T12" fmla="*/ 2147483647 w 29"/>
                <a:gd name="T13" fmla="*/ 2147483647 h 59"/>
                <a:gd name="T14" fmla="*/ 2147483647 w 29"/>
                <a:gd name="T15" fmla="*/ 2147483647 h 59"/>
                <a:gd name="T16" fmla="*/ 2147483647 w 29"/>
                <a:gd name="T17" fmla="*/ 2147483647 h 59"/>
                <a:gd name="T18" fmla="*/ 2147483647 w 29"/>
                <a:gd name="T19" fmla="*/ 2147483647 h 59"/>
                <a:gd name="T20" fmla="*/ 2147483647 w 29"/>
                <a:gd name="T21" fmla="*/ 2147483647 h 59"/>
                <a:gd name="T22" fmla="*/ 2147483647 w 29"/>
                <a:gd name="T23" fmla="*/ 2147483647 h 59"/>
                <a:gd name="T24" fmla="*/ 2147483647 w 29"/>
                <a:gd name="T25" fmla="*/ 2147483647 h 59"/>
                <a:gd name="T26" fmla="*/ 2147483647 w 29"/>
                <a:gd name="T27" fmla="*/ 2147483647 h 59"/>
                <a:gd name="T28" fmla="*/ 2147483647 w 29"/>
                <a:gd name="T29" fmla="*/ 2147483647 h 59"/>
                <a:gd name="T30" fmla="*/ 2147483647 w 29"/>
                <a:gd name="T31" fmla="*/ 2147483647 h 59"/>
                <a:gd name="T32" fmla="*/ 2147483647 w 29"/>
                <a:gd name="T33" fmla="*/ 2147483647 h 59"/>
                <a:gd name="T34" fmla="*/ 2147483647 w 29"/>
                <a:gd name="T35" fmla="*/ 2147483647 h 59"/>
                <a:gd name="T36" fmla="*/ 2147483647 w 29"/>
                <a:gd name="T37" fmla="*/ 2147483647 h 59"/>
                <a:gd name="T38" fmla="*/ 2147483647 w 29"/>
                <a:gd name="T39" fmla="*/ 2147483647 h 59"/>
                <a:gd name="T40" fmla="*/ 0 w 29"/>
                <a:gd name="T41" fmla="*/ 2147483647 h 59"/>
                <a:gd name="T42" fmla="*/ 2147483647 w 29"/>
                <a:gd name="T43" fmla="*/ 2147483647 h 59"/>
                <a:gd name="T44" fmla="*/ 2147483647 w 29"/>
                <a:gd name="T45" fmla="*/ 2147483647 h 59"/>
                <a:gd name="T46" fmla="*/ 2147483647 w 29"/>
                <a:gd name="T47" fmla="*/ 2147483647 h 59"/>
                <a:gd name="T48" fmla="*/ 2147483647 w 29"/>
                <a:gd name="T49" fmla="*/ 2147483647 h 59"/>
                <a:gd name="T50" fmla="*/ 2147483647 w 29"/>
                <a:gd name="T51" fmla="*/ 2147483647 h 59"/>
                <a:gd name="T52" fmla="*/ 2147483647 w 29"/>
                <a:gd name="T53" fmla="*/ 2147483647 h 59"/>
                <a:gd name="T54" fmla="*/ 2147483647 w 29"/>
                <a:gd name="T55" fmla="*/ 2147483647 h 59"/>
                <a:gd name="T56" fmla="*/ 2147483647 w 29"/>
                <a:gd name="T57" fmla="*/ 2147483647 h 59"/>
                <a:gd name="T58" fmla="*/ 2147483647 w 29"/>
                <a:gd name="T59" fmla="*/ 2147483647 h 59"/>
                <a:gd name="T60" fmla="*/ 2147483647 w 29"/>
                <a:gd name="T61" fmla="*/ 2147483647 h 59"/>
                <a:gd name="T62" fmla="*/ 2147483647 w 29"/>
                <a:gd name="T63" fmla="*/ 2147483647 h 59"/>
                <a:gd name="T64" fmla="*/ 2147483647 w 29"/>
                <a:gd name="T65" fmla="*/ 2147483647 h 59"/>
                <a:gd name="T66" fmla="*/ 2147483647 w 29"/>
                <a:gd name="T67" fmla="*/ 2147483647 h 59"/>
                <a:gd name="T68" fmla="*/ 2147483647 w 29"/>
                <a:gd name="T69" fmla="*/ 2147483647 h 59"/>
                <a:gd name="T70" fmla="*/ 2147483647 w 29"/>
                <a:gd name="T71" fmla="*/ 2147483647 h 59"/>
                <a:gd name="T72" fmla="*/ 2147483647 w 29"/>
                <a:gd name="T73" fmla="*/ 2147483647 h 59"/>
                <a:gd name="T74" fmla="*/ 2147483647 w 29"/>
                <a:gd name="T75" fmla="*/ 2147483647 h 59"/>
                <a:gd name="T76" fmla="*/ 2147483647 w 29"/>
                <a:gd name="T77" fmla="*/ 2147483647 h 59"/>
                <a:gd name="T78" fmla="*/ 2147483647 w 29"/>
                <a:gd name="T79" fmla="*/ 2147483647 h 59"/>
                <a:gd name="T80" fmla="*/ 2147483647 w 29"/>
                <a:gd name="T81" fmla="*/ 2147483647 h 59"/>
                <a:gd name="T82" fmla="*/ 2147483647 w 29"/>
                <a:gd name="T83" fmla="*/ 2147483647 h 59"/>
                <a:gd name="T84" fmla="*/ 2147483647 w 29"/>
                <a:gd name="T85" fmla="*/ 2147483647 h 59"/>
                <a:gd name="T86" fmla="*/ 2147483647 w 29"/>
                <a:gd name="T87" fmla="*/ 0 h 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9"/>
                <a:gd name="T133" fmla="*/ 0 h 59"/>
                <a:gd name="T134" fmla="*/ 29 w 29"/>
                <a:gd name="T135" fmla="*/ 59 h 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9" h="59">
                  <a:moveTo>
                    <a:pt x="22" y="2"/>
                  </a:moveTo>
                  <a:lnTo>
                    <a:pt x="22" y="2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8" y="26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1" y="29"/>
                  </a:lnTo>
                  <a:lnTo>
                    <a:pt x="15" y="31"/>
                  </a:lnTo>
                  <a:lnTo>
                    <a:pt x="16" y="35"/>
                  </a:lnTo>
                  <a:lnTo>
                    <a:pt x="16" y="38"/>
                  </a:lnTo>
                  <a:lnTo>
                    <a:pt x="16" y="39"/>
                  </a:lnTo>
                  <a:lnTo>
                    <a:pt x="15" y="41"/>
                  </a:lnTo>
                  <a:lnTo>
                    <a:pt x="14" y="45"/>
                  </a:lnTo>
                  <a:lnTo>
                    <a:pt x="11" y="49"/>
                  </a:lnTo>
                  <a:lnTo>
                    <a:pt x="10" y="51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3" y="54"/>
                  </a:lnTo>
                  <a:lnTo>
                    <a:pt x="2" y="55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11" y="58"/>
                  </a:lnTo>
                  <a:lnTo>
                    <a:pt x="14" y="55"/>
                  </a:lnTo>
                  <a:lnTo>
                    <a:pt x="16" y="51"/>
                  </a:lnTo>
                  <a:lnTo>
                    <a:pt x="18" y="47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22" y="41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22" y="31"/>
                  </a:lnTo>
                  <a:lnTo>
                    <a:pt x="19" y="29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6" y="14"/>
                  </a:lnTo>
                  <a:lnTo>
                    <a:pt x="18" y="11"/>
                  </a:lnTo>
                  <a:lnTo>
                    <a:pt x="20" y="8"/>
                  </a:lnTo>
                  <a:lnTo>
                    <a:pt x="23" y="7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9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01" name="Freeform 41"/>
            <p:cNvSpPr>
              <a:spLocks noEditPoints="1"/>
            </p:cNvSpPr>
            <p:nvPr/>
          </p:nvSpPr>
          <p:spPr bwMode="auto">
            <a:xfrm>
              <a:off x="3786016" y="3550914"/>
              <a:ext cx="352998" cy="878299"/>
            </a:xfrm>
            <a:custGeom>
              <a:avLst/>
              <a:gdLst>
                <a:gd name="T0" fmla="*/ 2147483647 w 163"/>
                <a:gd name="T1" fmla="*/ 2147483647 h 402"/>
                <a:gd name="T2" fmla="*/ 2147483647 w 163"/>
                <a:gd name="T3" fmla="*/ 2147483647 h 402"/>
                <a:gd name="T4" fmla="*/ 2147483647 w 163"/>
                <a:gd name="T5" fmla="*/ 2147483647 h 402"/>
                <a:gd name="T6" fmla="*/ 2147483647 w 163"/>
                <a:gd name="T7" fmla="*/ 2147483647 h 402"/>
                <a:gd name="T8" fmla="*/ 2147483647 w 163"/>
                <a:gd name="T9" fmla="*/ 2147483647 h 402"/>
                <a:gd name="T10" fmla="*/ 2147483647 w 163"/>
                <a:gd name="T11" fmla="*/ 2147483647 h 402"/>
                <a:gd name="T12" fmla="*/ 2147483647 w 163"/>
                <a:gd name="T13" fmla="*/ 2147483647 h 402"/>
                <a:gd name="T14" fmla="*/ 2147483647 w 163"/>
                <a:gd name="T15" fmla="*/ 2147483647 h 402"/>
                <a:gd name="T16" fmla="*/ 2147483647 w 163"/>
                <a:gd name="T17" fmla="*/ 2147483647 h 402"/>
                <a:gd name="T18" fmla="*/ 2147483647 w 163"/>
                <a:gd name="T19" fmla="*/ 2147483647 h 402"/>
                <a:gd name="T20" fmla="*/ 2147483647 w 163"/>
                <a:gd name="T21" fmla="*/ 2147483647 h 402"/>
                <a:gd name="T22" fmla="*/ 2147483647 w 163"/>
                <a:gd name="T23" fmla="*/ 2147483647 h 402"/>
                <a:gd name="T24" fmla="*/ 2147483647 w 163"/>
                <a:gd name="T25" fmla="*/ 2147483647 h 402"/>
                <a:gd name="T26" fmla="*/ 2147483647 w 163"/>
                <a:gd name="T27" fmla="*/ 2147483647 h 402"/>
                <a:gd name="T28" fmla="*/ 2147483647 w 163"/>
                <a:gd name="T29" fmla="*/ 2147483647 h 402"/>
                <a:gd name="T30" fmla="*/ 2147483647 w 163"/>
                <a:gd name="T31" fmla="*/ 2147483647 h 402"/>
                <a:gd name="T32" fmla="*/ 2147483647 w 163"/>
                <a:gd name="T33" fmla="*/ 2147483647 h 402"/>
                <a:gd name="T34" fmla="*/ 2147483647 w 163"/>
                <a:gd name="T35" fmla="*/ 2147483647 h 402"/>
                <a:gd name="T36" fmla="*/ 2147483647 w 163"/>
                <a:gd name="T37" fmla="*/ 2147483647 h 402"/>
                <a:gd name="T38" fmla="*/ 2147483647 w 163"/>
                <a:gd name="T39" fmla="*/ 2147483647 h 402"/>
                <a:gd name="T40" fmla="*/ 2147483647 w 163"/>
                <a:gd name="T41" fmla="*/ 2147483647 h 402"/>
                <a:gd name="T42" fmla="*/ 2147483647 w 163"/>
                <a:gd name="T43" fmla="*/ 2147483647 h 402"/>
                <a:gd name="T44" fmla="*/ 2147483647 w 163"/>
                <a:gd name="T45" fmla="*/ 2147483647 h 402"/>
                <a:gd name="T46" fmla="*/ 2147483647 w 163"/>
                <a:gd name="T47" fmla="*/ 2147483647 h 402"/>
                <a:gd name="T48" fmla="*/ 2147483647 w 163"/>
                <a:gd name="T49" fmla="*/ 2147483647 h 402"/>
                <a:gd name="T50" fmla="*/ 2147483647 w 163"/>
                <a:gd name="T51" fmla="*/ 2147483647 h 402"/>
                <a:gd name="T52" fmla="*/ 2147483647 w 163"/>
                <a:gd name="T53" fmla="*/ 2147483647 h 402"/>
                <a:gd name="T54" fmla="*/ 2147483647 w 163"/>
                <a:gd name="T55" fmla="*/ 2147483647 h 402"/>
                <a:gd name="T56" fmla="*/ 2147483647 w 163"/>
                <a:gd name="T57" fmla="*/ 2147483647 h 402"/>
                <a:gd name="T58" fmla="*/ 2147483647 w 163"/>
                <a:gd name="T59" fmla="*/ 2147483647 h 402"/>
                <a:gd name="T60" fmla="*/ 2147483647 w 163"/>
                <a:gd name="T61" fmla="*/ 2147483647 h 402"/>
                <a:gd name="T62" fmla="*/ 2147483647 w 163"/>
                <a:gd name="T63" fmla="*/ 2147483647 h 402"/>
                <a:gd name="T64" fmla="*/ 2147483647 w 163"/>
                <a:gd name="T65" fmla="*/ 2147483647 h 402"/>
                <a:gd name="T66" fmla="*/ 2147483647 w 163"/>
                <a:gd name="T67" fmla="*/ 2147483647 h 402"/>
                <a:gd name="T68" fmla="*/ 2147483647 w 163"/>
                <a:gd name="T69" fmla="*/ 2147483647 h 402"/>
                <a:gd name="T70" fmla="*/ 2147483647 w 163"/>
                <a:gd name="T71" fmla="*/ 2147483647 h 402"/>
                <a:gd name="T72" fmla="*/ 2147483647 w 163"/>
                <a:gd name="T73" fmla="*/ 2147483647 h 402"/>
                <a:gd name="T74" fmla="*/ 2147483647 w 163"/>
                <a:gd name="T75" fmla="*/ 2147483647 h 402"/>
                <a:gd name="T76" fmla="*/ 2147483647 w 163"/>
                <a:gd name="T77" fmla="*/ 2147483647 h 402"/>
                <a:gd name="T78" fmla="*/ 2147483647 w 163"/>
                <a:gd name="T79" fmla="*/ 2147483647 h 402"/>
                <a:gd name="T80" fmla="*/ 2147483647 w 163"/>
                <a:gd name="T81" fmla="*/ 2147483647 h 402"/>
                <a:gd name="T82" fmla="*/ 2147483647 w 163"/>
                <a:gd name="T83" fmla="*/ 2147483647 h 402"/>
                <a:gd name="T84" fmla="*/ 2147483647 w 163"/>
                <a:gd name="T85" fmla="*/ 2147483647 h 402"/>
                <a:gd name="T86" fmla="*/ 2147483647 w 163"/>
                <a:gd name="T87" fmla="*/ 2147483647 h 402"/>
                <a:gd name="T88" fmla="*/ 2147483647 w 163"/>
                <a:gd name="T89" fmla="*/ 2147483647 h 402"/>
                <a:gd name="T90" fmla="*/ 2147483647 w 163"/>
                <a:gd name="T91" fmla="*/ 2147483647 h 402"/>
                <a:gd name="T92" fmla="*/ 2147483647 w 163"/>
                <a:gd name="T93" fmla="*/ 2147483647 h 402"/>
                <a:gd name="T94" fmla="*/ 2147483647 w 163"/>
                <a:gd name="T95" fmla="*/ 2147483647 h 402"/>
                <a:gd name="T96" fmla="*/ 2147483647 w 163"/>
                <a:gd name="T97" fmla="*/ 2147483647 h 402"/>
                <a:gd name="T98" fmla="*/ 2147483647 w 163"/>
                <a:gd name="T99" fmla="*/ 2147483647 h 402"/>
                <a:gd name="T100" fmla="*/ 2147483647 w 163"/>
                <a:gd name="T101" fmla="*/ 2147483647 h 402"/>
                <a:gd name="T102" fmla="*/ 2147483647 w 163"/>
                <a:gd name="T103" fmla="*/ 2147483647 h 402"/>
                <a:gd name="T104" fmla="*/ 2147483647 w 163"/>
                <a:gd name="T105" fmla="*/ 2147483647 h 402"/>
                <a:gd name="T106" fmla="*/ 2147483647 w 163"/>
                <a:gd name="T107" fmla="*/ 2147483647 h 402"/>
                <a:gd name="T108" fmla="*/ 2147483647 w 163"/>
                <a:gd name="T109" fmla="*/ 2147483647 h 402"/>
                <a:gd name="T110" fmla="*/ 2147483647 w 163"/>
                <a:gd name="T111" fmla="*/ 2147483647 h 402"/>
                <a:gd name="T112" fmla="*/ 2147483647 w 163"/>
                <a:gd name="T113" fmla="*/ 2147483647 h 402"/>
                <a:gd name="T114" fmla="*/ 2147483647 w 163"/>
                <a:gd name="T115" fmla="*/ 2147483647 h 4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3"/>
                <a:gd name="T175" fmla="*/ 0 h 402"/>
                <a:gd name="T176" fmla="*/ 163 w 163"/>
                <a:gd name="T177" fmla="*/ 402 h 4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3" h="402">
                  <a:moveTo>
                    <a:pt x="68" y="1"/>
                  </a:moveTo>
                  <a:lnTo>
                    <a:pt x="68" y="1"/>
                  </a:lnTo>
                  <a:lnTo>
                    <a:pt x="66" y="1"/>
                  </a:lnTo>
                  <a:lnTo>
                    <a:pt x="65" y="3"/>
                  </a:lnTo>
                  <a:lnTo>
                    <a:pt x="61" y="5"/>
                  </a:lnTo>
                  <a:lnTo>
                    <a:pt x="60" y="8"/>
                  </a:lnTo>
                  <a:lnTo>
                    <a:pt x="58" y="12"/>
                  </a:lnTo>
                  <a:lnTo>
                    <a:pt x="57" y="17"/>
                  </a:lnTo>
                  <a:lnTo>
                    <a:pt x="57" y="29"/>
                  </a:lnTo>
                  <a:lnTo>
                    <a:pt x="54" y="42"/>
                  </a:lnTo>
                  <a:lnTo>
                    <a:pt x="53" y="46"/>
                  </a:lnTo>
                  <a:lnTo>
                    <a:pt x="52" y="48"/>
                  </a:lnTo>
                  <a:lnTo>
                    <a:pt x="53" y="55"/>
                  </a:lnTo>
                  <a:lnTo>
                    <a:pt x="53" y="58"/>
                  </a:lnTo>
                  <a:lnTo>
                    <a:pt x="56" y="64"/>
                  </a:lnTo>
                  <a:lnTo>
                    <a:pt x="61" y="70"/>
                  </a:lnTo>
                  <a:lnTo>
                    <a:pt x="65" y="71"/>
                  </a:lnTo>
                  <a:lnTo>
                    <a:pt x="70" y="73"/>
                  </a:lnTo>
                  <a:lnTo>
                    <a:pt x="74" y="73"/>
                  </a:lnTo>
                  <a:lnTo>
                    <a:pt x="79" y="74"/>
                  </a:lnTo>
                  <a:lnTo>
                    <a:pt x="83" y="75"/>
                  </a:lnTo>
                  <a:lnTo>
                    <a:pt x="87" y="78"/>
                  </a:lnTo>
                  <a:lnTo>
                    <a:pt x="89" y="82"/>
                  </a:lnTo>
                  <a:lnTo>
                    <a:pt x="92" y="87"/>
                  </a:lnTo>
                  <a:lnTo>
                    <a:pt x="96" y="94"/>
                  </a:lnTo>
                  <a:lnTo>
                    <a:pt x="97" y="99"/>
                  </a:lnTo>
                  <a:lnTo>
                    <a:pt x="97" y="101"/>
                  </a:lnTo>
                  <a:lnTo>
                    <a:pt x="96" y="102"/>
                  </a:lnTo>
                  <a:lnTo>
                    <a:pt x="93" y="102"/>
                  </a:lnTo>
                  <a:lnTo>
                    <a:pt x="95" y="102"/>
                  </a:lnTo>
                  <a:lnTo>
                    <a:pt x="88" y="104"/>
                  </a:lnTo>
                  <a:lnTo>
                    <a:pt x="81" y="106"/>
                  </a:lnTo>
                  <a:lnTo>
                    <a:pt x="73" y="110"/>
                  </a:lnTo>
                  <a:lnTo>
                    <a:pt x="66" y="114"/>
                  </a:lnTo>
                  <a:lnTo>
                    <a:pt x="60" y="120"/>
                  </a:lnTo>
                  <a:lnTo>
                    <a:pt x="58" y="124"/>
                  </a:lnTo>
                  <a:lnTo>
                    <a:pt x="57" y="125"/>
                  </a:lnTo>
                  <a:lnTo>
                    <a:pt x="57" y="140"/>
                  </a:lnTo>
                  <a:lnTo>
                    <a:pt x="56" y="145"/>
                  </a:lnTo>
                  <a:lnTo>
                    <a:pt x="53" y="148"/>
                  </a:lnTo>
                  <a:lnTo>
                    <a:pt x="50" y="151"/>
                  </a:lnTo>
                  <a:lnTo>
                    <a:pt x="48" y="155"/>
                  </a:lnTo>
                  <a:lnTo>
                    <a:pt x="46" y="160"/>
                  </a:lnTo>
                  <a:lnTo>
                    <a:pt x="46" y="167"/>
                  </a:lnTo>
                  <a:lnTo>
                    <a:pt x="46" y="171"/>
                  </a:lnTo>
                  <a:lnTo>
                    <a:pt x="48" y="174"/>
                  </a:lnTo>
                  <a:lnTo>
                    <a:pt x="49" y="175"/>
                  </a:lnTo>
                  <a:lnTo>
                    <a:pt x="50" y="179"/>
                  </a:lnTo>
                  <a:lnTo>
                    <a:pt x="50" y="178"/>
                  </a:lnTo>
                  <a:lnTo>
                    <a:pt x="52" y="180"/>
                  </a:lnTo>
                  <a:lnTo>
                    <a:pt x="53" y="186"/>
                  </a:lnTo>
                  <a:lnTo>
                    <a:pt x="54" y="188"/>
                  </a:lnTo>
                  <a:lnTo>
                    <a:pt x="57" y="191"/>
                  </a:lnTo>
                  <a:lnTo>
                    <a:pt x="61" y="195"/>
                  </a:lnTo>
                  <a:lnTo>
                    <a:pt x="62" y="196"/>
                  </a:lnTo>
                  <a:lnTo>
                    <a:pt x="64" y="196"/>
                  </a:lnTo>
                  <a:lnTo>
                    <a:pt x="64" y="198"/>
                  </a:lnTo>
                  <a:lnTo>
                    <a:pt x="68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3" y="198"/>
                  </a:lnTo>
                  <a:lnTo>
                    <a:pt x="84" y="198"/>
                  </a:lnTo>
                  <a:lnTo>
                    <a:pt x="85" y="200"/>
                  </a:lnTo>
                  <a:lnTo>
                    <a:pt x="87" y="203"/>
                  </a:lnTo>
                  <a:lnTo>
                    <a:pt x="87" y="206"/>
                  </a:lnTo>
                  <a:lnTo>
                    <a:pt x="87" y="213"/>
                  </a:lnTo>
                  <a:lnTo>
                    <a:pt x="85" y="213"/>
                  </a:lnTo>
                  <a:lnTo>
                    <a:pt x="84" y="214"/>
                  </a:lnTo>
                  <a:lnTo>
                    <a:pt x="81" y="215"/>
                  </a:lnTo>
                  <a:lnTo>
                    <a:pt x="80" y="217"/>
                  </a:lnTo>
                  <a:lnTo>
                    <a:pt x="79" y="219"/>
                  </a:lnTo>
                  <a:lnTo>
                    <a:pt x="77" y="221"/>
                  </a:lnTo>
                  <a:lnTo>
                    <a:pt x="76" y="223"/>
                  </a:lnTo>
                  <a:lnTo>
                    <a:pt x="76" y="225"/>
                  </a:lnTo>
                  <a:lnTo>
                    <a:pt x="76" y="227"/>
                  </a:lnTo>
                  <a:lnTo>
                    <a:pt x="77" y="233"/>
                  </a:lnTo>
                  <a:lnTo>
                    <a:pt x="80" y="235"/>
                  </a:lnTo>
                  <a:lnTo>
                    <a:pt x="81" y="237"/>
                  </a:lnTo>
                  <a:lnTo>
                    <a:pt x="85" y="240"/>
                  </a:lnTo>
                  <a:lnTo>
                    <a:pt x="88" y="242"/>
                  </a:lnTo>
                  <a:lnTo>
                    <a:pt x="91" y="246"/>
                  </a:lnTo>
                  <a:lnTo>
                    <a:pt x="93" y="253"/>
                  </a:lnTo>
                  <a:lnTo>
                    <a:pt x="95" y="256"/>
                  </a:lnTo>
                  <a:lnTo>
                    <a:pt x="99" y="264"/>
                  </a:lnTo>
                  <a:lnTo>
                    <a:pt x="104" y="269"/>
                  </a:lnTo>
                  <a:lnTo>
                    <a:pt x="108" y="272"/>
                  </a:lnTo>
                  <a:lnTo>
                    <a:pt x="108" y="273"/>
                  </a:lnTo>
                  <a:lnTo>
                    <a:pt x="108" y="281"/>
                  </a:lnTo>
                  <a:lnTo>
                    <a:pt x="110" y="316"/>
                  </a:lnTo>
                  <a:lnTo>
                    <a:pt x="111" y="323"/>
                  </a:lnTo>
                  <a:lnTo>
                    <a:pt x="112" y="324"/>
                  </a:lnTo>
                  <a:lnTo>
                    <a:pt x="115" y="331"/>
                  </a:lnTo>
                  <a:lnTo>
                    <a:pt x="115" y="339"/>
                  </a:lnTo>
                  <a:lnTo>
                    <a:pt x="115" y="347"/>
                  </a:lnTo>
                  <a:lnTo>
                    <a:pt x="118" y="354"/>
                  </a:lnTo>
                  <a:lnTo>
                    <a:pt x="120" y="361"/>
                  </a:lnTo>
                  <a:lnTo>
                    <a:pt x="120" y="367"/>
                  </a:lnTo>
                  <a:lnTo>
                    <a:pt x="119" y="373"/>
                  </a:lnTo>
                  <a:lnTo>
                    <a:pt x="118" y="377"/>
                  </a:lnTo>
                  <a:lnTo>
                    <a:pt x="118" y="378"/>
                  </a:lnTo>
                  <a:lnTo>
                    <a:pt x="116" y="381"/>
                  </a:lnTo>
                  <a:lnTo>
                    <a:pt x="116" y="382"/>
                  </a:lnTo>
                  <a:lnTo>
                    <a:pt x="115" y="384"/>
                  </a:lnTo>
                  <a:lnTo>
                    <a:pt x="111" y="388"/>
                  </a:lnTo>
                  <a:lnTo>
                    <a:pt x="108" y="389"/>
                  </a:lnTo>
                  <a:lnTo>
                    <a:pt x="107" y="389"/>
                  </a:lnTo>
                  <a:lnTo>
                    <a:pt x="105" y="390"/>
                  </a:lnTo>
                  <a:lnTo>
                    <a:pt x="95" y="389"/>
                  </a:lnTo>
                  <a:lnTo>
                    <a:pt x="85" y="386"/>
                  </a:lnTo>
                  <a:lnTo>
                    <a:pt x="79" y="385"/>
                  </a:lnTo>
                  <a:lnTo>
                    <a:pt x="73" y="388"/>
                  </a:lnTo>
                  <a:lnTo>
                    <a:pt x="69" y="392"/>
                  </a:lnTo>
                  <a:lnTo>
                    <a:pt x="65" y="396"/>
                  </a:lnTo>
                  <a:lnTo>
                    <a:pt x="64" y="397"/>
                  </a:lnTo>
                  <a:lnTo>
                    <a:pt x="60" y="397"/>
                  </a:lnTo>
                  <a:lnTo>
                    <a:pt x="57" y="394"/>
                  </a:lnTo>
                  <a:lnTo>
                    <a:pt x="53" y="390"/>
                  </a:lnTo>
                  <a:lnTo>
                    <a:pt x="52" y="389"/>
                  </a:lnTo>
                  <a:lnTo>
                    <a:pt x="50" y="388"/>
                  </a:lnTo>
                  <a:lnTo>
                    <a:pt x="48" y="385"/>
                  </a:lnTo>
                  <a:lnTo>
                    <a:pt x="45" y="384"/>
                  </a:lnTo>
                  <a:lnTo>
                    <a:pt x="41" y="384"/>
                  </a:lnTo>
                  <a:lnTo>
                    <a:pt x="31" y="385"/>
                  </a:lnTo>
                  <a:lnTo>
                    <a:pt x="29" y="385"/>
                  </a:lnTo>
                  <a:lnTo>
                    <a:pt x="25" y="386"/>
                  </a:lnTo>
                  <a:lnTo>
                    <a:pt x="22" y="389"/>
                  </a:lnTo>
                  <a:lnTo>
                    <a:pt x="13" y="393"/>
                  </a:lnTo>
                  <a:lnTo>
                    <a:pt x="3" y="396"/>
                  </a:lnTo>
                  <a:lnTo>
                    <a:pt x="0" y="397"/>
                  </a:lnTo>
                  <a:lnTo>
                    <a:pt x="2" y="397"/>
                  </a:lnTo>
                  <a:lnTo>
                    <a:pt x="3" y="401"/>
                  </a:lnTo>
                  <a:lnTo>
                    <a:pt x="4" y="401"/>
                  </a:lnTo>
                  <a:lnTo>
                    <a:pt x="14" y="398"/>
                  </a:lnTo>
                  <a:lnTo>
                    <a:pt x="23" y="394"/>
                  </a:lnTo>
                  <a:lnTo>
                    <a:pt x="26" y="393"/>
                  </a:lnTo>
                  <a:lnTo>
                    <a:pt x="29" y="390"/>
                  </a:lnTo>
                  <a:lnTo>
                    <a:pt x="33" y="390"/>
                  </a:lnTo>
                  <a:lnTo>
                    <a:pt x="41" y="389"/>
                  </a:lnTo>
                  <a:lnTo>
                    <a:pt x="45" y="389"/>
                  </a:lnTo>
                  <a:lnTo>
                    <a:pt x="46" y="392"/>
                  </a:lnTo>
                  <a:lnTo>
                    <a:pt x="49" y="393"/>
                  </a:lnTo>
                  <a:lnTo>
                    <a:pt x="48" y="393"/>
                  </a:lnTo>
                  <a:lnTo>
                    <a:pt x="49" y="394"/>
                  </a:lnTo>
                  <a:lnTo>
                    <a:pt x="53" y="397"/>
                  </a:lnTo>
                  <a:lnTo>
                    <a:pt x="56" y="400"/>
                  </a:lnTo>
                  <a:lnTo>
                    <a:pt x="58" y="401"/>
                  </a:lnTo>
                  <a:lnTo>
                    <a:pt x="61" y="402"/>
                  </a:lnTo>
                  <a:lnTo>
                    <a:pt x="65" y="402"/>
                  </a:lnTo>
                  <a:lnTo>
                    <a:pt x="66" y="401"/>
                  </a:lnTo>
                  <a:lnTo>
                    <a:pt x="69" y="400"/>
                  </a:lnTo>
                  <a:lnTo>
                    <a:pt x="72" y="396"/>
                  </a:lnTo>
                  <a:lnTo>
                    <a:pt x="77" y="392"/>
                  </a:lnTo>
                  <a:lnTo>
                    <a:pt x="80" y="390"/>
                  </a:lnTo>
                  <a:lnTo>
                    <a:pt x="83" y="392"/>
                  </a:lnTo>
                  <a:lnTo>
                    <a:pt x="95" y="394"/>
                  </a:lnTo>
                  <a:lnTo>
                    <a:pt x="107" y="396"/>
                  </a:lnTo>
                  <a:lnTo>
                    <a:pt x="111" y="394"/>
                  </a:lnTo>
                  <a:lnTo>
                    <a:pt x="111" y="393"/>
                  </a:lnTo>
                  <a:lnTo>
                    <a:pt x="112" y="393"/>
                  </a:lnTo>
                  <a:lnTo>
                    <a:pt x="114" y="392"/>
                  </a:lnTo>
                  <a:lnTo>
                    <a:pt x="119" y="388"/>
                  </a:lnTo>
                  <a:lnTo>
                    <a:pt x="122" y="384"/>
                  </a:lnTo>
                  <a:lnTo>
                    <a:pt x="120" y="385"/>
                  </a:lnTo>
                  <a:lnTo>
                    <a:pt x="123" y="380"/>
                  </a:lnTo>
                  <a:lnTo>
                    <a:pt x="124" y="374"/>
                  </a:lnTo>
                  <a:lnTo>
                    <a:pt x="126" y="367"/>
                  </a:lnTo>
                  <a:lnTo>
                    <a:pt x="126" y="365"/>
                  </a:lnTo>
                  <a:lnTo>
                    <a:pt x="124" y="358"/>
                  </a:lnTo>
                  <a:lnTo>
                    <a:pt x="123" y="351"/>
                  </a:lnTo>
                  <a:lnTo>
                    <a:pt x="120" y="347"/>
                  </a:lnTo>
                  <a:lnTo>
                    <a:pt x="120" y="343"/>
                  </a:lnTo>
                  <a:lnTo>
                    <a:pt x="120" y="341"/>
                  </a:lnTo>
                  <a:lnTo>
                    <a:pt x="120" y="336"/>
                  </a:lnTo>
                  <a:lnTo>
                    <a:pt x="120" y="330"/>
                  </a:lnTo>
                  <a:lnTo>
                    <a:pt x="116" y="322"/>
                  </a:lnTo>
                  <a:lnTo>
                    <a:pt x="115" y="315"/>
                  </a:lnTo>
                  <a:lnTo>
                    <a:pt x="114" y="297"/>
                  </a:lnTo>
                  <a:lnTo>
                    <a:pt x="114" y="280"/>
                  </a:lnTo>
                  <a:lnTo>
                    <a:pt x="114" y="275"/>
                  </a:lnTo>
                  <a:lnTo>
                    <a:pt x="114" y="270"/>
                  </a:lnTo>
                  <a:lnTo>
                    <a:pt x="112" y="268"/>
                  </a:lnTo>
                  <a:lnTo>
                    <a:pt x="108" y="266"/>
                  </a:lnTo>
                  <a:lnTo>
                    <a:pt x="107" y="266"/>
                  </a:lnTo>
                  <a:lnTo>
                    <a:pt x="103" y="261"/>
                  </a:lnTo>
                  <a:lnTo>
                    <a:pt x="99" y="253"/>
                  </a:lnTo>
                  <a:lnTo>
                    <a:pt x="97" y="250"/>
                  </a:lnTo>
                  <a:lnTo>
                    <a:pt x="96" y="245"/>
                  </a:lnTo>
                  <a:lnTo>
                    <a:pt x="93" y="240"/>
                  </a:lnTo>
                  <a:lnTo>
                    <a:pt x="89" y="235"/>
                  </a:lnTo>
                  <a:lnTo>
                    <a:pt x="87" y="233"/>
                  </a:lnTo>
                  <a:lnTo>
                    <a:pt x="83" y="231"/>
                  </a:lnTo>
                  <a:lnTo>
                    <a:pt x="81" y="230"/>
                  </a:lnTo>
                  <a:lnTo>
                    <a:pt x="81" y="227"/>
                  </a:lnTo>
                  <a:lnTo>
                    <a:pt x="81" y="226"/>
                  </a:lnTo>
                  <a:lnTo>
                    <a:pt x="81" y="225"/>
                  </a:lnTo>
                  <a:lnTo>
                    <a:pt x="83" y="223"/>
                  </a:lnTo>
                  <a:lnTo>
                    <a:pt x="84" y="222"/>
                  </a:lnTo>
                  <a:lnTo>
                    <a:pt x="84" y="221"/>
                  </a:lnTo>
                  <a:lnTo>
                    <a:pt x="85" y="219"/>
                  </a:lnTo>
                  <a:lnTo>
                    <a:pt x="88" y="218"/>
                  </a:lnTo>
                  <a:lnTo>
                    <a:pt x="91" y="217"/>
                  </a:lnTo>
                  <a:lnTo>
                    <a:pt x="92" y="213"/>
                  </a:lnTo>
                  <a:lnTo>
                    <a:pt x="92" y="206"/>
                  </a:lnTo>
                  <a:lnTo>
                    <a:pt x="92" y="203"/>
                  </a:lnTo>
                  <a:lnTo>
                    <a:pt x="91" y="198"/>
                  </a:lnTo>
                  <a:lnTo>
                    <a:pt x="88" y="194"/>
                  </a:lnTo>
                  <a:lnTo>
                    <a:pt x="84" y="192"/>
                  </a:lnTo>
                  <a:lnTo>
                    <a:pt x="79" y="192"/>
                  </a:lnTo>
                  <a:lnTo>
                    <a:pt x="77" y="192"/>
                  </a:lnTo>
                  <a:lnTo>
                    <a:pt x="68" y="192"/>
                  </a:lnTo>
                  <a:lnTo>
                    <a:pt x="66" y="192"/>
                  </a:lnTo>
                  <a:lnTo>
                    <a:pt x="65" y="192"/>
                  </a:lnTo>
                  <a:lnTo>
                    <a:pt x="64" y="191"/>
                  </a:lnTo>
                  <a:lnTo>
                    <a:pt x="60" y="187"/>
                  </a:lnTo>
                  <a:lnTo>
                    <a:pt x="58" y="184"/>
                  </a:lnTo>
                  <a:lnTo>
                    <a:pt x="57" y="179"/>
                  </a:lnTo>
                  <a:lnTo>
                    <a:pt x="56" y="175"/>
                  </a:lnTo>
                  <a:lnTo>
                    <a:pt x="54" y="175"/>
                  </a:lnTo>
                  <a:lnTo>
                    <a:pt x="53" y="172"/>
                  </a:lnTo>
                  <a:lnTo>
                    <a:pt x="52" y="165"/>
                  </a:lnTo>
                  <a:lnTo>
                    <a:pt x="52" y="163"/>
                  </a:lnTo>
                  <a:lnTo>
                    <a:pt x="53" y="156"/>
                  </a:lnTo>
                  <a:lnTo>
                    <a:pt x="56" y="152"/>
                  </a:lnTo>
                  <a:lnTo>
                    <a:pt x="58" y="151"/>
                  </a:lnTo>
                  <a:lnTo>
                    <a:pt x="61" y="148"/>
                  </a:lnTo>
                  <a:lnTo>
                    <a:pt x="62" y="144"/>
                  </a:lnTo>
                  <a:lnTo>
                    <a:pt x="62" y="140"/>
                  </a:lnTo>
                  <a:lnTo>
                    <a:pt x="62" y="125"/>
                  </a:lnTo>
                  <a:lnTo>
                    <a:pt x="64" y="124"/>
                  </a:lnTo>
                  <a:lnTo>
                    <a:pt x="69" y="118"/>
                  </a:lnTo>
                  <a:lnTo>
                    <a:pt x="76" y="114"/>
                  </a:lnTo>
                  <a:lnTo>
                    <a:pt x="83" y="112"/>
                  </a:lnTo>
                  <a:lnTo>
                    <a:pt x="91" y="109"/>
                  </a:lnTo>
                  <a:lnTo>
                    <a:pt x="95" y="108"/>
                  </a:lnTo>
                  <a:lnTo>
                    <a:pt x="100" y="106"/>
                  </a:lnTo>
                  <a:lnTo>
                    <a:pt x="101" y="102"/>
                  </a:lnTo>
                  <a:lnTo>
                    <a:pt x="103" y="99"/>
                  </a:lnTo>
                  <a:lnTo>
                    <a:pt x="101" y="95"/>
                  </a:lnTo>
                  <a:lnTo>
                    <a:pt x="100" y="91"/>
                  </a:lnTo>
                  <a:lnTo>
                    <a:pt x="97" y="85"/>
                  </a:lnTo>
                  <a:lnTo>
                    <a:pt x="95" y="79"/>
                  </a:lnTo>
                  <a:lnTo>
                    <a:pt x="91" y="75"/>
                  </a:lnTo>
                  <a:lnTo>
                    <a:pt x="85" y="71"/>
                  </a:lnTo>
                  <a:lnTo>
                    <a:pt x="80" y="69"/>
                  </a:lnTo>
                  <a:lnTo>
                    <a:pt x="74" y="67"/>
                  </a:lnTo>
                  <a:lnTo>
                    <a:pt x="70" y="67"/>
                  </a:lnTo>
                  <a:lnTo>
                    <a:pt x="68" y="67"/>
                  </a:lnTo>
                  <a:lnTo>
                    <a:pt x="65" y="66"/>
                  </a:lnTo>
                  <a:lnTo>
                    <a:pt x="61" y="60"/>
                  </a:lnTo>
                  <a:lnTo>
                    <a:pt x="58" y="56"/>
                  </a:lnTo>
                  <a:lnTo>
                    <a:pt x="58" y="55"/>
                  </a:lnTo>
                  <a:lnTo>
                    <a:pt x="58" y="54"/>
                  </a:lnTo>
                  <a:lnTo>
                    <a:pt x="57" y="48"/>
                  </a:lnTo>
                  <a:lnTo>
                    <a:pt x="58" y="47"/>
                  </a:lnTo>
                  <a:lnTo>
                    <a:pt x="58" y="44"/>
                  </a:lnTo>
                  <a:lnTo>
                    <a:pt x="62" y="33"/>
                  </a:lnTo>
                  <a:lnTo>
                    <a:pt x="64" y="23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4" y="11"/>
                  </a:lnTo>
                  <a:lnTo>
                    <a:pt x="68" y="7"/>
                  </a:lnTo>
                  <a:lnTo>
                    <a:pt x="69" y="7"/>
                  </a:lnTo>
                  <a:lnTo>
                    <a:pt x="77" y="5"/>
                  </a:lnTo>
                  <a:lnTo>
                    <a:pt x="79" y="5"/>
                  </a:lnTo>
                  <a:lnTo>
                    <a:pt x="80" y="7"/>
                  </a:lnTo>
                  <a:lnTo>
                    <a:pt x="81" y="7"/>
                  </a:lnTo>
                  <a:lnTo>
                    <a:pt x="83" y="8"/>
                  </a:lnTo>
                  <a:lnTo>
                    <a:pt x="87" y="12"/>
                  </a:lnTo>
                  <a:lnTo>
                    <a:pt x="97" y="19"/>
                  </a:lnTo>
                  <a:lnTo>
                    <a:pt x="100" y="21"/>
                  </a:lnTo>
                  <a:lnTo>
                    <a:pt x="103" y="25"/>
                  </a:lnTo>
                  <a:lnTo>
                    <a:pt x="107" y="29"/>
                  </a:lnTo>
                  <a:lnTo>
                    <a:pt x="112" y="32"/>
                  </a:lnTo>
                  <a:lnTo>
                    <a:pt x="116" y="35"/>
                  </a:lnTo>
                  <a:lnTo>
                    <a:pt x="122" y="36"/>
                  </a:lnTo>
                  <a:lnTo>
                    <a:pt x="127" y="36"/>
                  </a:lnTo>
                  <a:lnTo>
                    <a:pt x="131" y="36"/>
                  </a:lnTo>
                  <a:lnTo>
                    <a:pt x="138" y="33"/>
                  </a:lnTo>
                  <a:lnTo>
                    <a:pt x="142" y="31"/>
                  </a:lnTo>
                  <a:lnTo>
                    <a:pt x="147" y="29"/>
                  </a:lnTo>
                  <a:lnTo>
                    <a:pt x="159" y="21"/>
                  </a:lnTo>
                  <a:lnTo>
                    <a:pt x="162" y="20"/>
                  </a:lnTo>
                  <a:lnTo>
                    <a:pt x="163" y="17"/>
                  </a:lnTo>
                  <a:lnTo>
                    <a:pt x="162" y="19"/>
                  </a:lnTo>
                  <a:lnTo>
                    <a:pt x="161" y="19"/>
                  </a:lnTo>
                  <a:lnTo>
                    <a:pt x="159" y="17"/>
                  </a:lnTo>
                  <a:lnTo>
                    <a:pt x="159" y="16"/>
                  </a:lnTo>
                  <a:lnTo>
                    <a:pt x="158" y="16"/>
                  </a:lnTo>
                  <a:lnTo>
                    <a:pt x="145" y="24"/>
                  </a:lnTo>
                  <a:lnTo>
                    <a:pt x="140" y="25"/>
                  </a:lnTo>
                  <a:lnTo>
                    <a:pt x="135" y="28"/>
                  </a:lnTo>
                  <a:lnTo>
                    <a:pt x="130" y="31"/>
                  </a:lnTo>
                  <a:lnTo>
                    <a:pt x="123" y="31"/>
                  </a:lnTo>
                  <a:lnTo>
                    <a:pt x="119" y="29"/>
                  </a:lnTo>
                  <a:lnTo>
                    <a:pt x="115" y="28"/>
                  </a:lnTo>
                  <a:lnTo>
                    <a:pt x="111" y="25"/>
                  </a:lnTo>
                  <a:lnTo>
                    <a:pt x="108" y="23"/>
                  </a:lnTo>
                  <a:lnTo>
                    <a:pt x="104" y="17"/>
                  </a:lnTo>
                  <a:lnTo>
                    <a:pt x="101" y="16"/>
                  </a:lnTo>
                  <a:lnTo>
                    <a:pt x="101" y="15"/>
                  </a:lnTo>
                  <a:lnTo>
                    <a:pt x="91" y="7"/>
                  </a:lnTo>
                  <a:lnTo>
                    <a:pt x="87" y="4"/>
                  </a:lnTo>
                  <a:lnTo>
                    <a:pt x="85" y="4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83" y="3"/>
                  </a:lnTo>
                  <a:lnTo>
                    <a:pt x="80" y="1"/>
                  </a:lnTo>
                  <a:lnTo>
                    <a:pt x="77" y="0"/>
                  </a:lnTo>
                  <a:lnTo>
                    <a:pt x="68" y="1"/>
                  </a:lnTo>
                  <a:close/>
                  <a:moveTo>
                    <a:pt x="53" y="55"/>
                  </a:moveTo>
                  <a:lnTo>
                    <a:pt x="53" y="55"/>
                  </a:lnTo>
                  <a:close/>
                  <a:moveTo>
                    <a:pt x="92" y="213"/>
                  </a:moveTo>
                  <a:lnTo>
                    <a:pt x="92" y="213"/>
                  </a:lnTo>
                  <a:close/>
                  <a:moveTo>
                    <a:pt x="93" y="253"/>
                  </a:moveTo>
                  <a:lnTo>
                    <a:pt x="93" y="25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02" name="Freeform 42"/>
            <p:cNvSpPr>
              <a:spLocks/>
            </p:cNvSpPr>
            <p:nvPr/>
          </p:nvSpPr>
          <p:spPr bwMode="auto">
            <a:xfrm>
              <a:off x="3961432" y="3406715"/>
              <a:ext cx="231723" cy="96132"/>
            </a:xfrm>
            <a:custGeom>
              <a:avLst/>
              <a:gdLst>
                <a:gd name="T0" fmla="*/ 0 w 107"/>
                <a:gd name="T1" fmla="*/ 2147483647 h 44"/>
                <a:gd name="T2" fmla="*/ 0 w 107"/>
                <a:gd name="T3" fmla="*/ 2147483647 h 44"/>
                <a:gd name="T4" fmla="*/ 0 w 107"/>
                <a:gd name="T5" fmla="*/ 2147483647 h 44"/>
                <a:gd name="T6" fmla="*/ 2147483647 w 107"/>
                <a:gd name="T7" fmla="*/ 2147483647 h 44"/>
                <a:gd name="T8" fmla="*/ 2147483647 w 107"/>
                <a:gd name="T9" fmla="*/ 2147483647 h 44"/>
                <a:gd name="T10" fmla="*/ 2147483647 w 107"/>
                <a:gd name="T11" fmla="*/ 2147483647 h 44"/>
                <a:gd name="T12" fmla="*/ 2147483647 w 107"/>
                <a:gd name="T13" fmla="*/ 2147483647 h 44"/>
                <a:gd name="T14" fmla="*/ 2147483647 w 107"/>
                <a:gd name="T15" fmla="*/ 2147483647 h 44"/>
                <a:gd name="T16" fmla="*/ 2147483647 w 107"/>
                <a:gd name="T17" fmla="*/ 2147483647 h 44"/>
                <a:gd name="T18" fmla="*/ 2147483647 w 107"/>
                <a:gd name="T19" fmla="*/ 2147483647 h 44"/>
                <a:gd name="T20" fmla="*/ 2147483647 w 107"/>
                <a:gd name="T21" fmla="*/ 2147483647 h 44"/>
                <a:gd name="T22" fmla="*/ 2147483647 w 107"/>
                <a:gd name="T23" fmla="*/ 2147483647 h 44"/>
                <a:gd name="T24" fmla="*/ 2147483647 w 107"/>
                <a:gd name="T25" fmla="*/ 2147483647 h 44"/>
                <a:gd name="T26" fmla="*/ 2147483647 w 107"/>
                <a:gd name="T27" fmla="*/ 2147483647 h 44"/>
                <a:gd name="T28" fmla="*/ 2147483647 w 107"/>
                <a:gd name="T29" fmla="*/ 2147483647 h 44"/>
                <a:gd name="T30" fmla="*/ 2147483647 w 107"/>
                <a:gd name="T31" fmla="*/ 2147483647 h 44"/>
                <a:gd name="T32" fmla="*/ 2147483647 w 107"/>
                <a:gd name="T33" fmla="*/ 2147483647 h 44"/>
                <a:gd name="T34" fmla="*/ 2147483647 w 107"/>
                <a:gd name="T35" fmla="*/ 2147483647 h 44"/>
                <a:gd name="T36" fmla="*/ 2147483647 w 107"/>
                <a:gd name="T37" fmla="*/ 2147483647 h 44"/>
                <a:gd name="T38" fmla="*/ 2147483647 w 107"/>
                <a:gd name="T39" fmla="*/ 2147483647 h 44"/>
                <a:gd name="T40" fmla="*/ 2147483647 w 107"/>
                <a:gd name="T41" fmla="*/ 2147483647 h 44"/>
                <a:gd name="T42" fmla="*/ 2147483647 w 107"/>
                <a:gd name="T43" fmla="*/ 2147483647 h 44"/>
                <a:gd name="T44" fmla="*/ 2147483647 w 107"/>
                <a:gd name="T45" fmla="*/ 2147483647 h 44"/>
                <a:gd name="T46" fmla="*/ 2147483647 w 107"/>
                <a:gd name="T47" fmla="*/ 2147483647 h 44"/>
                <a:gd name="T48" fmla="*/ 2147483647 w 107"/>
                <a:gd name="T49" fmla="*/ 2147483647 h 44"/>
                <a:gd name="T50" fmla="*/ 2147483647 w 107"/>
                <a:gd name="T51" fmla="*/ 2147483647 h 44"/>
                <a:gd name="T52" fmla="*/ 2147483647 w 107"/>
                <a:gd name="T53" fmla="*/ 2147483647 h 44"/>
                <a:gd name="T54" fmla="*/ 2147483647 w 107"/>
                <a:gd name="T55" fmla="*/ 2147483647 h 44"/>
                <a:gd name="T56" fmla="*/ 2147483647 w 107"/>
                <a:gd name="T57" fmla="*/ 2147483647 h 44"/>
                <a:gd name="T58" fmla="*/ 2147483647 w 107"/>
                <a:gd name="T59" fmla="*/ 2147483647 h 44"/>
                <a:gd name="T60" fmla="*/ 2147483647 w 107"/>
                <a:gd name="T61" fmla="*/ 2147483647 h 44"/>
                <a:gd name="T62" fmla="*/ 2147483647 w 107"/>
                <a:gd name="T63" fmla="*/ 2147483647 h 44"/>
                <a:gd name="T64" fmla="*/ 2147483647 w 107"/>
                <a:gd name="T65" fmla="*/ 2147483647 h 44"/>
                <a:gd name="T66" fmla="*/ 2147483647 w 107"/>
                <a:gd name="T67" fmla="*/ 2147483647 h 44"/>
                <a:gd name="T68" fmla="*/ 2147483647 w 107"/>
                <a:gd name="T69" fmla="*/ 2147483647 h 44"/>
                <a:gd name="T70" fmla="*/ 2147483647 w 107"/>
                <a:gd name="T71" fmla="*/ 2147483647 h 44"/>
                <a:gd name="T72" fmla="*/ 2147483647 w 107"/>
                <a:gd name="T73" fmla="*/ 2147483647 h 44"/>
                <a:gd name="T74" fmla="*/ 2147483647 w 107"/>
                <a:gd name="T75" fmla="*/ 2147483647 h 44"/>
                <a:gd name="T76" fmla="*/ 2147483647 w 107"/>
                <a:gd name="T77" fmla="*/ 2147483647 h 44"/>
                <a:gd name="T78" fmla="*/ 2147483647 w 107"/>
                <a:gd name="T79" fmla="*/ 2147483647 h 44"/>
                <a:gd name="T80" fmla="*/ 2147483647 w 107"/>
                <a:gd name="T81" fmla="*/ 2147483647 h 44"/>
                <a:gd name="T82" fmla="*/ 2147483647 w 107"/>
                <a:gd name="T83" fmla="*/ 2147483647 h 44"/>
                <a:gd name="T84" fmla="*/ 2147483647 w 107"/>
                <a:gd name="T85" fmla="*/ 2147483647 h 44"/>
                <a:gd name="T86" fmla="*/ 2147483647 w 107"/>
                <a:gd name="T87" fmla="*/ 2147483647 h 44"/>
                <a:gd name="T88" fmla="*/ 2147483647 w 107"/>
                <a:gd name="T89" fmla="*/ 2147483647 h 44"/>
                <a:gd name="T90" fmla="*/ 2147483647 w 107"/>
                <a:gd name="T91" fmla="*/ 2147483647 h 44"/>
                <a:gd name="T92" fmla="*/ 2147483647 w 107"/>
                <a:gd name="T93" fmla="*/ 2147483647 h 44"/>
                <a:gd name="T94" fmla="*/ 2147483647 w 107"/>
                <a:gd name="T95" fmla="*/ 2147483647 h 44"/>
                <a:gd name="T96" fmla="*/ 2147483647 w 107"/>
                <a:gd name="T97" fmla="*/ 2147483647 h 44"/>
                <a:gd name="T98" fmla="*/ 2147483647 w 107"/>
                <a:gd name="T99" fmla="*/ 2147483647 h 44"/>
                <a:gd name="T100" fmla="*/ 2147483647 w 107"/>
                <a:gd name="T101" fmla="*/ 2147483647 h 44"/>
                <a:gd name="T102" fmla="*/ 2147483647 w 107"/>
                <a:gd name="T103" fmla="*/ 2147483647 h 44"/>
                <a:gd name="T104" fmla="*/ 2147483647 w 107"/>
                <a:gd name="T105" fmla="*/ 2147483647 h 44"/>
                <a:gd name="T106" fmla="*/ 2147483647 w 107"/>
                <a:gd name="T107" fmla="*/ 2147483647 h 44"/>
                <a:gd name="T108" fmla="*/ 2147483647 w 107"/>
                <a:gd name="T109" fmla="*/ 2147483647 h 44"/>
                <a:gd name="T110" fmla="*/ 2147483647 w 107"/>
                <a:gd name="T111" fmla="*/ 2147483647 h 44"/>
                <a:gd name="T112" fmla="*/ 2147483647 w 107"/>
                <a:gd name="T113" fmla="*/ 2147483647 h 44"/>
                <a:gd name="T114" fmla="*/ 2147483647 w 107"/>
                <a:gd name="T115" fmla="*/ 2147483647 h 44"/>
                <a:gd name="T116" fmla="*/ 2147483647 w 107"/>
                <a:gd name="T117" fmla="*/ 0 h 44"/>
                <a:gd name="T118" fmla="*/ 2147483647 w 107"/>
                <a:gd name="T119" fmla="*/ 0 h 44"/>
                <a:gd name="T120" fmla="*/ 0 w 107"/>
                <a:gd name="T121" fmla="*/ 2147483647 h 44"/>
                <a:gd name="T122" fmla="*/ 0 w 107"/>
                <a:gd name="T123" fmla="*/ 2147483647 h 44"/>
                <a:gd name="T124" fmla="*/ 0 w 107"/>
                <a:gd name="T125" fmla="*/ 2147483647 h 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7"/>
                <a:gd name="T190" fmla="*/ 0 h 44"/>
                <a:gd name="T191" fmla="*/ 107 w 107"/>
                <a:gd name="T192" fmla="*/ 44 h 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7" h="44">
                  <a:moveTo>
                    <a:pt x="0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3" y="5"/>
                  </a:lnTo>
                  <a:lnTo>
                    <a:pt x="12" y="5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23" y="13"/>
                  </a:lnTo>
                  <a:lnTo>
                    <a:pt x="31" y="23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7" y="27"/>
                  </a:lnTo>
                  <a:lnTo>
                    <a:pt x="38" y="27"/>
                  </a:lnTo>
                  <a:lnTo>
                    <a:pt x="53" y="34"/>
                  </a:lnTo>
                  <a:lnTo>
                    <a:pt x="66" y="39"/>
                  </a:lnTo>
                  <a:lnTo>
                    <a:pt x="73" y="40"/>
                  </a:lnTo>
                  <a:lnTo>
                    <a:pt x="88" y="42"/>
                  </a:lnTo>
                  <a:lnTo>
                    <a:pt x="103" y="44"/>
                  </a:lnTo>
                  <a:lnTo>
                    <a:pt x="105" y="44"/>
                  </a:lnTo>
                  <a:lnTo>
                    <a:pt x="107" y="43"/>
                  </a:lnTo>
                  <a:lnTo>
                    <a:pt x="105" y="40"/>
                  </a:lnTo>
                  <a:lnTo>
                    <a:pt x="104" y="40"/>
                  </a:lnTo>
                  <a:lnTo>
                    <a:pt x="89" y="36"/>
                  </a:lnTo>
                  <a:lnTo>
                    <a:pt x="73" y="35"/>
                  </a:lnTo>
                  <a:lnTo>
                    <a:pt x="69" y="35"/>
                  </a:lnTo>
                  <a:lnTo>
                    <a:pt x="54" y="29"/>
                  </a:lnTo>
                  <a:lnTo>
                    <a:pt x="41" y="23"/>
                  </a:lnTo>
                  <a:lnTo>
                    <a:pt x="39" y="21"/>
                  </a:lnTo>
                  <a:lnTo>
                    <a:pt x="38" y="20"/>
                  </a:lnTo>
                  <a:lnTo>
                    <a:pt x="35" y="19"/>
                  </a:lnTo>
                  <a:lnTo>
                    <a:pt x="27" y="9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19" y="3"/>
                  </a:lnTo>
                  <a:lnTo>
                    <a:pt x="14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03" name="Freeform 43"/>
            <p:cNvSpPr>
              <a:spLocks/>
            </p:cNvSpPr>
            <p:nvPr/>
          </p:nvSpPr>
          <p:spPr bwMode="auto">
            <a:xfrm>
              <a:off x="4130351" y="3583686"/>
              <a:ext cx="30319" cy="26218"/>
            </a:xfrm>
            <a:custGeom>
              <a:avLst/>
              <a:gdLst>
                <a:gd name="T0" fmla="*/ 0 w 14"/>
                <a:gd name="T1" fmla="*/ 2147483647 h 12"/>
                <a:gd name="T2" fmla="*/ 0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2147483647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2147483647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2147483647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2147483647 h 12"/>
                <a:gd name="T28" fmla="*/ 2147483647 w 14"/>
                <a:gd name="T29" fmla="*/ 2147483647 h 12"/>
                <a:gd name="T30" fmla="*/ 2147483647 w 14"/>
                <a:gd name="T31" fmla="*/ 2147483647 h 12"/>
                <a:gd name="T32" fmla="*/ 2147483647 w 14"/>
                <a:gd name="T33" fmla="*/ 2147483647 h 12"/>
                <a:gd name="T34" fmla="*/ 2147483647 w 14"/>
                <a:gd name="T35" fmla="*/ 2147483647 h 12"/>
                <a:gd name="T36" fmla="*/ 2147483647 w 14"/>
                <a:gd name="T37" fmla="*/ 2147483647 h 12"/>
                <a:gd name="T38" fmla="*/ 2147483647 w 14"/>
                <a:gd name="T39" fmla="*/ 2147483647 h 12"/>
                <a:gd name="T40" fmla="*/ 2147483647 w 14"/>
                <a:gd name="T41" fmla="*/ 2147483647 h 12"/>
                <a:gd name="T42" fmla="*/ 2147483647 w 14"/>
                <a:gd name="T43" fmla="*/ 2147483647 h 12"/>
                <a:gd name="T44" fmla="*/ 2147483647 w 14"/>
                <a:gd name="T45" fmla="*/ 2147483647 h 12"/>
                <a:gd name="T46" fmla="*/ 2147483647 w 14"/>
                <a:gd name="T47" fmla="*/ 0 h 12"/>
                <a:gd name="T48" fmla="*/ 2147483647 w 14"/>
                <a:gd name="T49" fmla="*/ 0 h 12"/>
                <a:gd name="T50" fmla="*/ 2147483647 w 14"/>
                <a:gd name="T51" fmla="*/ 0 h 12"/>
                <a:gd name="T52" fmla="*/ 2147483647 w 14"/>
                <a:gd name="T53" fmla="*/ 0 h 12"/>
                <a:gd name="T54" fmla="*/ 0 w 14"/>
                <a:gd name="T55" fmla="*/ 2147483647 h 12"/>
                <a:gd name="T56" fmla="*/ 0 w 14"/>
                <a:gd name="T57" fmla="*/ 2147483647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"/>
                <a:gd name="T88" fmla="*/ 0 h 12"/>
                <a:gd name="T89" fmla="*/ 14 w 14"/>
                <a:gd name="T90" fmla="*/ 12 h 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" h="12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6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0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04" name="Freeform 44"/>
            <p:cNvSpPr>
              <a:spLocks noEditPoints="1"/>
            </p:cNvSpPr>
            <p:nvPr/>
          </p:nvSpPr>
          <p:spPr bwMode="auto">
            <a:xfrm>
              <a:off x="812602" y="2864879"/>
              <a:ext cx="773131" cy="994095"/>
            </a:xfrm>
            <a:custGeom>
              <a:avLst/>
              <a:gdLst>
                <a:gd name="T0" fmla="*/ 2147483647 w 357"/>
                <a:gd name="T1" fmla="*/ 2147483647 h 455"/>
                <a:gd name="T2" fmla="*/ 2147483647 w 357"/>
                <a:gd name="T3" fmla="*/ 2147483647 h 455"/>
                <a:gd name="T4" fmla="*/ 2147483647 w 357"/>
                <a:gd name="T5" fmla="*/ 2147483647 h 455"/>
                <a:gd name="T6" fmla="*/ 2147483647 w 357"/>
                <a:gd name="T7" fmla="*/ 2147483647 h 455"/>
                <a:gd name="T8" fmla="*/ 2147483647 w 357"/>
                <a:gd name="T9" fmla="*/ 2147483647 h 455"/>
                <a:gd name="T10" fmla="*/ 2147483647 w 357"/>
                <a:gd name="T11" fmla="*/ 2147483647 h 455"/>
                <a:gd name="T12" fmla="*/ 2147483647 w 357"/>
                <a:gd name="T13" fmla="*/ 2147483647 h 455"/>
                <a:gd name="T14" fmla="*/ 2147483647 w 357"/>
                <a:gd name="T15" fmla="*/ 2147483647 h 455"/>
                <a:gd name="T16" fmla="*/ 2147483647 w 357"/>
                <a:gd name="T17" fmla="*/ 2147483647 h 455"/>
                <a:gd name="T18" fmla="*/ 2147483647 w 357"/>
                <a:gd name="T19" fmla="*/ 2147483647 h 455"/>
                <a:gd name="T20" fmla="*/ 2147483647 w 357"/>
                <a:gd name="T21" fmla="*/ 2147483647 h 455"/>
                <a:gd name="T22" fmla="*/ 2147483647 w 357"/>
                <a:gd name="T23" fmla="*/ 2147483647 h 455"/>
                <a:gd name="T24" fmla="*/ 2147483647 w 357"/>
                <a:gd name="T25" fmla="*/ 2147483647 h 455"/>
                <a:gd name="T26" fmla="*/ 2147483647 w 357"/>
                <a:gd name="T27" fmla="*/ 2147483647 h 455"/>
                <a:gd name="T28" fmla="*/ 2147483647 w 357"/>
                <a:gd name="T29" fmla="*/ 2147483647 h 455"/>
                <a:gd name="T30" fmla="*/ 2147483647 w 357"/>
                <a:gd name="T31" fmla="*/ 2147483647 h 455"/>
                <a:gd name="T32" fmla="*/ 2147483647 w 357"/>
                <a:gd name="T33" fmla="*/ 2147483647 h 455"/>
                <a:gd name="T34" fmla="*/ 2147483647 w 357"/>
                <a:gd name="T35" fmla="*/ 2147483647 h 455"/>
                <a:gd name="T36" fmla="*/ 2147483647 w 357"/>
                <a:gd name="T37" fmla="*/ 2147483647 h 455"/>
                <a:gd name="T38" fmla="*/ 0 w 357"/>
                <a:gd name="T39" fmla="*/ 2147483647 h 455"/>
                <a:gd name="T40" fmla="*/ 2147483647 w 357"/>
                <a:gd name="T41" fmla="*/ 2147483647 h 455"/>
                <a:gd name="T42" fmla="*/ 2147483647 w 357"/>
                <a:gd name="T43" fmla="*/ 2147483647 h 455"/>
                <a:gd name="T44" fmla="*/ 2147483647 w 357"/>
                <a:gd name="T45" fmla="*/ 2147483647 h 455"/>
                <a:gd name="T46" fmla="*/ 2147483647 w 357"/>
                <a:gd name="T47" fmla="*/ 2147483647 h 455"/>
                <a:gd name="T48" fmla="*/ 2147483647 w 357"/>
                <a:gd name="T49" fmla="*/ 2147483647 h 455"/>
                <a:gd name="T50" fmla="*/ 2147483647 w 357"/>
                <a:gd name="T51" fmla="*/ 2147483647 h 455"/>
                <a:gd name="T52" fmla="*/ 2147483647 w 357"/>
                <a:gd name="T53" fmla="*/ 2147483647 h 455"/>
                <a:gd name="T54" fmla="*/ 2147483647 w 357"/>
                <a:gd name="T55" fmla="*/ 2147483647 h 455"/>
                <a:gd name="T56" fmla="*/ 2147483647 w 357"/>
                <a:gd name="T57" fmla="*/ 2147483647 h 455"/>
                <a:gd name="T58" fmla="*/ 2147483647 w 357"/>
                <a:gd name="T59" fmla="*/ 2147483647 h 455"/>
                <a:gd name="T60" fmla="*/ 2147483647 w 357"/>
                <a:gd name="T61" fmla="*/ 2147483647 h 455"/>
                <a:gd name="T62" fmla="*/ 2147483647 w 357"/>
                <a:gd name="T63" fmla="*/ 2147483647 h 455"/>
                <a:gd name="T64" fmla="*/ 2147483647 w 357"/>
                <a:gd name="T65" fmla="*/ 2147483647 h 455"/>
                <a:gd name="T66" fmla="*/ 2147483647 w 357"/>
                <a:gd name="T67" fmla="*/ 2147483647 h 455"/>
                <a:gd name="T68" fmla="*/ 2147483647 w 357"/>
                <a:gd name="T69" fmla="*/ 2147483647 h 455"/>
                <a:gd name="T70" fmla="*/ 2147483647 w 357"/>
                <a:gd name="T71" fmla="*/ 2147483647 h 455"/>
                <a:gd name="T72" fmla="*/ 2147483647 w 357"/>
                <a:gd name="T73" fmla="*/ 2147483647 h 455"/>
                <a:gd name="T74" fmla="*/ 2147483647 w 357"/>
                <a:gd name="T75" fmla="*/ 2147483647 h 455"/>
                <a:gd name="T76" fmla="*/ 2147483647 w 357"/>
                <a:gd name="T77" fmla="*/ 2147483647 h 455"/>
                <a:gd name="T78" fmla="*/ 2147483647 w 357"/>
                <a:gd name="T79" fmla="*/ 2147483647 h 455"/>
                <a:gd name="T80" fmla="*/ 2147483647 w 357"/>
                <a:gd name="T81" fmla="*/ 2147483647 h 455"/>
                <a:gd name="T82" fmla="*/ 2147483647 w 357"/>
                <a:gd name="T83" fmla="*/ 2147483647 h 455"/>
                <a:gd name="T84" fmla="*/ 2147483647 w 357"/>
                <a:gd name="T85" fmla="*/ 2147483647 h 455"/>
                <a:gd name="T86" fmla="*/ 2147483647 w 357"/>
                <a:gd name="T87" fmla="*/ 2147483647 h 455"/>
                <a:gd name="T88" fmla="*/ 2147483647 w 357"/>
                <a:gd name="T89" fmla="*/ 2147483647 h 455"/>
                <a:gd name="T90" fmla="*/ 2147483647 w 357"/>
                <a:gd name="T91" fmla="*/ 2147483647 h 455"/>
                <a:gd name="T92" fmla="*/ 2147483647 w 357"/>
                <a:gd name="T93" fmla="*/ 2147483647 h 455"/>
                <a:gd name="T94" fmla="*/ 2147483647 w 357"/>
                <a:gd name="T95" fmla="*/ 2147483647 h 455"/>
                <a:gd name="T96" fmla="*/ 2147483647 w 357"/>
                <a:gd name="T97" fmla="*/ 2147483647 h 455"/>
                <a:gd name="T98" fmla="*/ 2147483647 w 357"/>
                <a:gd name="T99" fmla="*/ 2147483647 h 455"/>
                <a:gd name="T100" fmla="*/ 2147483647 w 357"/>
                <a:gd name="T101" fmla="*/ 2147483647 h 455"/>
                <a:gd name="T102" fmla="*/ 2147483647 w 357"/>
                <a:gd name="T103" fmla="*/ 2147483647 h 455"/>
                <a:gd name="T104" fmla="*/ 2147483647 w 357"/>
                <a:gd name="T105" fmla="*/ 2147483647 h 455"/>
                <a:gd name="T106" fmla="*/ 2147483647 w 357"/>
                <a:gd name="T107" fmla="*/ 2147483647 h 455"/>
                <a:gd name="T108" fmla="*/ 2147483647 w 357"/>
                <a:gd name="T109" fmla="*/ 2147483647 h 455"/>
                <a:gd name="T110" fmla="*/ 2147483647 w 357"/>
                <a:gd name="T111" fmla="*/ 2147483647 h 455"/>
                <a:gd name="T112" fmla="*/ 2147483647 w 357"/>
                <a:gd name="T113" fmla="*/ 2147483647 h 455"/>
                <a:gd name="T114" fmla="*/ 2147483647 w 357"/>
                <a:gd name="T115" fmla="*/ 2147483647 h 455"/>
                <a:gd name="T116" fmla="*/ 2147483647 w 357"/>
                <a:gd name="T117" fmla="*/ 2147483647 h 455"/>
                <a:gd name="T118" fmla="*/ 2147483647 w 357"/>
                <a:gd name="T119" fmla="*/ 2147483647 h 455"/>
                <a:gd name="T120" fmla="*/ 2147483647 w 357"/>
                <a:gd name="T121" fmla="*/ 2147483647 h 455"/>
                <a:gd name="T122" fmla="*/ 2147483647 w 357"/>
                <a:gd name="T123" fmla="*/ 2147483647 h 455"/>
                <a:gd name="T124" fmla="*/ 2147483647 w 357"/>
                <a:gd name="T125" fmla="*/ 2147483647 h 4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7"/>
                <a:gd name="T190" fmla="*/ 0 h 455"/>
                <a:gd name="T191" fmla="*/ 357 w 357"/>
                <a:gd name="T192" fmla="*/ 455 h 4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7" h="455">
                  <a:moveTo>
                    <a:pt x="342" y="3"/>
                  </a:moveTo>
                  <a:lnTo>
                    <a:pt x="342" y="3"/>
                  </a:lnTo>
                  <a:lnTo>
                    <a:pt x="341" y="7"/>
                  </a:lnTo>
                  <a:lnTo>
                    <a:pt x="339" y="7"/>
                  </a:lnTo>
                  <a:lnTo>
                    <a:pt x="335" y="10"/>
                  </a:lnTo>
                  <a:lnTo>
                    <a:pt x="334" y="12"/>
                  </a:lnTo>
                  <a:lnTo>
                    <a:pt x="334" y="16"/>
                  </a:lnTo>
                  <a:lnTo>
                    <a:pt x="334" y="20"/>
                  </a:lnTo>
                  <a:lnTo>
                    <a:pt x="334" y="23"/>
                  </a:lnTo>
                  <a:lnTo>
                    <a:pt x="334" y="24"/>
                  </a:lnTo>
                  <a:lnTo>
                    <a:pt x="332" y="26"/>
                  </a:lnTo>
                  <a:lnTo>
                    <a:pt x="328" y="26"/>
                  </a:lnTo>
                  <a:lnTo>
                    <a:pt x="324" y="24"/>
                  </a:lnTo>
                  <a:lnTo>
                    <a:pt x="320" y="24"/>
                  </a:lnTo>
                  <a:lnTo>
                    <a:pt x="312" y="24"/>
                  </a:lnTo>
                  <a:lnTo>
                    <a:pt x="306" y="26"/>
                  </a:lnTo>
                  <a:lnTo>
                    <a:pt x="300" y="30"/>
                  </a:lnTo>
                  <a:lnTo>
                    <a:pt x="297" y="35"/>
                  </a:lnTo>
                  <a:lnTo>
                    <a:pt x="295" y="38"/>
                  </a:lnTo>
                  <a:lnTo>
                    <a:pt x="291" y="40"/>
                  </a:lnTo>
                  <a:lnTo>
                    <a:pt x="287" y="43"/>
                  </a:lnTo>
                  <a:lnTo>
                    <a:pt x="285" y="46"/>
                  </a:lnTo>
                  <a:lnTo>
                    <a:pt x="284" y="51"/>
                  </a:lnTo>
                  <a:lnTo>
                    <a:pt x="284" y="53"/>
                  </a:lnTo>
                  <a:lnTo>
                    <a:pt x="281" y="54"/>
                  </a:lnTo>
                  <a:lnTo>
                    <a:pt x="279" y="57"/>
                  </a:lnTo>
                  <a:lnTo>
                    <a:pt x="276" y="65"/>
                  </a:lnTo>
                  <a:lnTo>
                    <a:pt x="275" y="74"/>
                  </a:lnTo>
                  <a:lnTo>
                    <a:pt x="276" y="81"/>
                  </a:lnTo>
                  <a:lnTo>
                    <a:pt x="276" y="84"/>
                  </a:lnTo>
                  <a:lnTo>
                    <a:pt x="275" y="88"/>
                  </a:lnTo>
                  <a:lnTo>
                    <a:pt x="273" y="92"/>
                  </a:lnTo>
                  <a:lnTo>
                    <a:pt x="266" y="93"/>
                  </a:lnTo>
                  <a:lnTo>
                    <a:pt x="265" y="93"/>
                  </a:lnTo>
                  <a:lnTo>
                    <a:pt x="258" y="94"/>
                  </a:lnTo>
                  <a:lnTo>
                    <a:pt x="257" y="94"/>
                  </a:lnTo>
                  <a:lnTo>
                    <a:pt x="252" y="96"/>
                  </a:lnTo>
                  <a:lnTo>
                    <a:pt x="245" y="101"/>
                  </a:lnTo>
                  <a:lnTo>
                    <a:pt x="241" y="104"/>
                  </a:lnTo>
                  <a:lnTo>
                    <a:pt x="238" y="108"/>
                  </a:lnTo>
                  <a:lnTo>
                    <a:pt x="238" y="109"/>
                  </a:lnTo>
                  <a:lnTo>
                    <a:pt x="238" y="111"/>
                  </a:lnTo>
                  <a:lnTo>
                    <a:pt x="237" y="112"/>
                  </a:lnTo>
                  <a:lnTo>
                    <a:pt x="237" y="116"/>
                  </a:lnTo>
                  <a:lnTo>
                    <a:pt x="235" y="116"/>
                  </a:lnTo>
                  <a:lnTo>
                    <a:pt x="235" y="117"/>
                  </a:lnTo>
                  <a:lnTo>
                    <a:pt x="234" y="117"/>
                  </a:lnTo>
                  <a:lnTo>
                    <a:pt x="229" y="123"/>
                  </a:lnTo>
                  <a:lnTo>
                    <a:pt x="223" y="124"/>
                  </a:lnTo>
                  <a:lnTo>
                    <a:pt x="218" y="127"/>
                  </a:lnTo>
                  <a:lnTo>
                    <a:pt x="217" y="128"/>
                  </a:lnTo>
                  <a:lnTo>
                    <a:pt x="211" y="132"/>
                  </a:lnTo>
                  <a:lnTo>
                    <a:pt x="210" y="132"/>
                  </a:lnTo>
                  <a:lnTo>
                    <a:pt x="207" y="135"/>
                  </a:lnTo>
                  <a:lnTo>
                    <a:pt x="202" y="146"/>
                  </a:lnTo>
                  <a:lnTo>
                    <a:pt x="198" y="156"/>
                  </a:lnTo>
                  <a:lnTo>
                    <a:pt x="196" y="160"/>
                  </a:lnTo>
                  <a:lnTo>
                    <a:pt x="195" y="162"/>
                  </a:lnTo>
                  <a:lnTo>
                    <a:pt x="192" y="167"/>
                  </a:lnTo>
                  <a:lnTo>
                    <a:pt x="190" y="170"/>
                  </a:lnTo>
                  <a:lnTo>
                    <a:pt x="188" y="172"/>
                  </a:lnTo>
                  <a:lnTo>
                    <a:pt x="184" y="172"/>
                  </a:lnTo>
                  <a:lnTo>
                    <a:pt x="183" y="172"/>
                  </a:lnTo>
                  <a:lnTo>
                    <a:pt x="165" y="174"/>
                  </a:lnTo>
                  <a:lnTo>
                    <a:pt x="160" y="174"/>
                  </a:lnTo>
                  <a:lnTo>
                    <a:pt x="155" y="175"/>
                  </a:lnTo>
                  <a:lnTo>
                    <a:pt x="152" y="176"/>
                  </a:lnTo>
                  <a:lnTo>
                    <a:pt x="151" y="176"/>
                  </a:lnTo>
                  <a:lnTo>
                    <a:pt x="149" y="178"/>
                  </a:lnTo>
                  <a:lnTo>
                    <a:pt x="148" y="181"/>
                  </a:lnTo>
                  <a:lnTo>
                    <a:pt x="147" y="183"/>
                  </a:lnTo>
                  <a:lnTo>
                    <a:pt x="147" y="185"/>
                  </a:lnTo>
                  <a:lnTo>
                    <a:pt x="147" y="186"/>
                  </a:lnTo>
                  <a:lnTo>
                    <a:pt x="147" y="185"/>
                  </a:lnTo>
                  <a:lnTo>
                    <a:pt x="144" y="186"/>
                  </a:lnTo>
                  <a:lnTo>
                    <a:pt x="128" y="189"/>
                  </a:lnTo>
                  <a:lnTo>
                    <a:pt x="112" y="187"/>
                  </a:lnTo>
                  <a:lnTo>
                    <a:pt x="110" y="187"/>
                  </a:lnTo>
                  <a:lnTo>
                    <a:pt x="109" y="185"/>
                  </a:lnTo>
                  <a:lnTo>
                    <a:pt x="109" y="186"/>
                  </a:lnTo>
                  <a:lnTo>
                    <a:pt x="109" y="183"/>
                  </a:lnTo>
                  <a:lnTo>
                    <a:pt x="106" y="179"/>
                  </a:lnTo>
                  <a:lnTo>
                    <a:pt x="108" y="181"/>
                  </a:lnTo>
                  <a:lnTo>
                    <a:pt x="106" y="178"/>
                  </a:lnTo>
                  <a:lnTo>
                    <a:pt x="106" y="176"/>
                  </a:lnTo>
                  <a:lnTo>
                    <a:pt x="105" y="175"/>
                  </a:lnTo>
                  <a:lnTo>
                    <a:pt x="101" y="170"/>
                  </a:lnTo>
                  <a:lnTo>
                    <a:pt x="99" y="163"/>
                  </a:lnTo>
                  <a:lnTo>
                    <a:pt x="97" y="158"/>
                  </a:lnTo>
                  <a:lnTo>
                    <a:pt x="95" y="158"/>
                  </a:lnTo>
                  <a:lnTo>
                    <a:pt x="91" y="156"/>
                  </a:lnTo>
                  <a:lnTo>
                    <a:pt x="82" y="159"/>
                  </a:lnTo>
                  <a:lnTo>
                    <a:pt x="75" y="163"/>
                  </a:lnTo>
                  <a:lnTo>
                    <a:pt x="62" y="171"/>
                  </a:lnTo>
                  <a:lnTo>
                    <a:pt x="58" y="172"/>
                  </a:lnTo>
                  <a:lnTo>
                    <a:pt x="56" y="174"/>
                  </a:lnTo>
                  <a:lnTo>
                    <a:pt x="54" y="176"/>
                  </a:lnTo>
                  <a:lnTo>
                    <a:pt x="51" y="181"/>
                  </a:lnTo>
                  <a:lnTo>
                    <a:pt x="48" y="185"/>
                  </a:lnTo>
                  <a:lnTo>
                    <a:pt x="48" y="190"/>
                  </a:lnTo>
                  <a:lnTo>
                    <a:pt x="47" y="193"/>
                  </a:lnTo>
                  <a:lnTo>
                    <a:pt x="42" y="199"/>
                  </a:lnTo>
                  <a:lnTo>
                    <a:pt x="33" y="206"/>
                  </a:lnTo>
                  <a:lnTo>
                    <a:pt x="32" y="207"/>
                  </a:lnTo>
                  <a:lnTo>
                    <a:pt x="31" y="209"/>
                  </a:lnTo>
                  <a:lnTo>
                    <a:pt x="29" y="209"/>
                  </a:lnTo>
                  <a:lnTo>
                    <a:pt x="28" y="211"/>
                  </a:lnTo>
                  <a:lnTo>
                    <a:pt x="25" y="216"/>
                  </a:lnTo>
                  <a:lnTo>
                    <a:pt x="24" y="221"/>
                  </a:lnTo>
                  <a:lnTo>
                    <a:pt x="24" y="224"/>
                  </a:lnTo>
                  <a:lnTo>
                    <a:pt x="25" y="226"/>
                  </a:lnTo>
                  <a:lnTo>
                    <a:pt x="24" y="228"/>
                  </a:lnTo>
                  <a:lnTo>
                    <a:pt x="24" y="230"/>
                  </a:lnTo>
                  <a:lnTo>
                    <a:pt x="20" y="232"/>
                  </a:lnTo>
                  <a:lnTo>
                    <a:pt x="15" y="233"/>
                  </a:lnTo>
                  <a:lnTo>
                    <a:pt x="13" y="234"/>
                  </a:lnTo>
                  <a:lnTo>
                    <a:pt x="12" y="236"/>
                  </a:lnTo>
                  <a:lnTo>
                    <a:pt x="9" y="237"/>
                  </a:lnTo>
                  <a:lnTo>
                    <a:pt x="9" y="238"/>
                  </a:lnTo>
                  <a:lnTo>
                    <a:pt x="8" y="242"/>
                  </a:lnTo>
                  <a:lnTo>
                    <a:pt x="8" y="241"/>
                  </a:lnTo>
                  <a:lnTo>
                    <a:pt x="7" y="244"/>
                  </a:lnTo>
                  <a:lnTo>
                    <a:pt x="4" y="245"/>
                  </a:lnTo>
                  <a:lnTo>
                    <a:pt x="1" y="249"/>
                  </a:lnTo>
                  <a:lnTo>
                    <a:pt x="0" y="255"/>
                  </a:lnTo>
                  <a:lnTo>
                    <a:pt x="0" y="260"/>
                  </a:lnTo>
                  <a:lnTo>
                    <a:pt x="0" y="267"/>
                  </a:lnTo>
                  <a:lnTo>
                    <a:pt x="0" y="273"/>
                  </a:lnTo>
                  <a:lnTo>
                    <a:pt x="4" y="279"/>
                  </a:lnTo>
                  <a:lnTo>
                    <a:pt x="5" y="282"/>
                  </a:lnTo>
                  <a:lnTo>
                    <a:pt x="7" y="284"/>
                  </a:lnTo>
                  <a:lnTo>
                    <a:pt x="7" y="287"/>
                  </a:lnTo>
                  <a:lnTo>
                    <a:pt x="8" y="290"/>
                  </a:lnTo>
                  <a:lnTo>
                    <a:pt x="11" y="292"/>
                  </a:lnTo>
                  <a:lnTo>
                    <a:pt x="16" y="295"/>
                  </a:lnTo>
                  <a:lnTo>
                    <a:pt x="20" y="296"/>
                  </a:lnTo>
                  <a:lnTo>
                    <a:pt x="23" y="298"/>
                  </a:lnTo>
                  <a:lnTo>
                    <a:pt x="29" y="298"/>
                  </a:lnTo>
                  <a:lnTo>
                    <a:pt x="38" y="298"/>
                  </a:lnTo>
                  <a:lnTo>
                    <a:pt x="39" y="298"/>
                  </a:lnTo>
                  <a:lnTo>
                    <a:pt x="40" y="300"/>
                  </a:lnTo>
                  <a:lnTo>
                    <a:pt x="40" y="303"/>
                  </a:lnTo>
                  <a:lnTo>
                    <a:pt x="40" y="302"/>
                  </a:lnTo>
                  <a:lnTo>
                    <a:pt x="40" y="307"/>
                  </a:lnTo>
                  <a:lnTo>
                    <a:pt x="40" y="319"/>
                  </a:lnTo>
                  <a:lnTo>
                    <a:pt x="39" y="335"/>
                  </a:lnTo>
                  <a:lnTo>
                    <a:pt x="35" y="338"/>
                  </a:lnTo>
                  <a:lnTo>
                    <a:pt x="33" y="341"/>
                  </a:lnTo>
                  <a:lnTo>
                    <a:pt x="32" y="343"/>
                  </a:lnTo>
                  <a:lnTo>
                    <a:pt x="32" y="347"/>
                  </a:lnTo>
                  <a:lnTo>
                    <a:pt x="32" y="352"/>
                  </a:lnTo>
                  <a:lnTo>
                    <a:pt x="33" y="356"/>
                  </a:lnTo>
                  <a:lnTo>
                    <a:pt x="39" y="366"/>
                  </a:lnTo>
                  <a:lnTo>
                    <a:pt x="42" y="370"/>
                  </a:lnTo>
                  <a:lnTo>
                    <a:pt x="44" y="372"/>
                  </a:lnTo>
                  <a:lnTo>
                    <a:pt x="51" y="372"/>
                  </a:lnTo>
                  <a:lnTo>
                    <a:pt x="55" y="372"/>
                  </a:lnTo>
                  <a:lnTo>
                    <a:pt x="60" y="373"/>
                  </a:lnTo>
                  <a:lnTo>
                    <a:pt x="62" y="388"/>
                  </a:lnTo>
                  <a:lnTo>
                    <a:pt x="63" y="393"/>
                  </a:lnTo>
                  <a:lnTo>
                    <a:pt x="67" y="397"/>
                  </a:lnTo>
                  <a:lnTo>
                    <a:pt x="66" y="396"/>
                  </a:lnTo>
                  <a:lnTo>
                    <a:pt x="70" y="400"/>
                  </a:lnTo>
                  <a:lnTo>
                    <a:pt x="81" y="407"/>
                  </a:lnTo>
                  <a:lnTo>
                    <a:pt x="82" y="407"/>
                  </a:lnTo>
                  <a:lnTo>
                    <a:pt x="82" y="409"/>
                  </a:lnTo>
                  <a:lnTo>
                    <a:pt x="82" y="415"/>
                  </a:lnTo>
                  <a:lnTo>
                    <a:pt x="82" y="416"/>
                  </a:lnTo>
                  <a:lnTo>
                    <a:pt x="83" y="423"/>
                  </a:lnTo>
                  <a:lnTo>
                    <a:pt x="85" y="431"/>
                  </a:lnTo>
                  <a:lnTo>
                    <a:pt x="87" y="438"/>
                  </a:lnTo>
                  <a:lnTo>
                    <a:pt x="89" y="442"/>
                  </a:lnTo>
                  <a:lnTo>
                    <a:pt x="90" y="443"/>
                  </a:lnTo>
                  <a:lnTo>
                    <a:pt x="91" y="447"/>
                  </a:lnTo>
                  <a:lnTo>
                    <a:pt x="95" y="450"/>
                  </a:lnTo>
                  <a:lnTo>
                    <a:pt x="99" y="453"/>
                  </a:lnTo>
                  <a:lnTo>
                    <a:pt x="104" y="455"/>
                  </a:lnTo>
                  <a:lnTo>
                    <a:pt x="106" y="455"/>
                  </a:lnTo>
                  <a:lnTo>
                    <a:pt x="108" y="454"/>
                  </a:lnTo>
                  <a:lnTo>
                    <a:pt x="108" y="451"/>
                  </a:lnTo>
                  <a:lnTo>
                    <a:pt x="106" y="450"/>
                  </a:lnTo>
                  <a:lnTo>
                    <a:pt x="99" y="446"/>
                  </a:lnTo>
                  <a:lnTo>
                    <a:pt x="97" y="444"/>
                  </a:lnTo>
                  <a:lnTo>
                    <a:pt x="95" y="442"/>
                  </a:lnTo>
                  <a:lnTo>
                    <a:pt x="94" y="439"/>
                  </a:lnTo>
                  <a:lnTo>
                    <a:pt x="91" y="435"/>
                  </a:lnTo>
                  <a:lnTo>
                    <a:pt x="90" y="428"/>
                  </a:lnTo>
                  <a:lnTo>
                    <a:pt x="89" y="423"/>
                  </a:lnTo>
                  <a:lnTo>
                    <a:pt x="87" y="415"/>
                  </a:lnTo>
                  <a:lnTo>
                    <a:pt x="87" y="413"/>
                  </a:lnTo>
                  <a:lnTo>
                    <a:pt x="87" y="409"/>
                  </a:lnTo>
                  <a:lnTo>
                    <a:pt x="86" y="405"/>
                  </a:lnTo>
                  <a:lnTo>
                    <a:pt x="83" y="401"/>
                  </a:lnTo>
                  <a:lnTo>
                    <a:pt x="73" y="395"/>
                  </a:lnTo>
                  <a:lnTo>
                    <a:pt x="71" y="393"/>
                  </a:lnTo>
                  <a:lnTo>
                    <a:pt x="70" y="393"/>
                  </a:lnTo>
                  <a:lnTo>
                    <a:pt x="68" y="391"/>
                  </a:lnTo>
                  <a:lnTo>
                    <a:pt x="67" y="388"/>
                  </a:lnTo>
                  <a:lnTo>
                    <a:pt x="66" y="373"/>
                  </a:lnTo>
                  <a:lnTo>
                    <a:pt x="64" y="369"/>
                  </a:lnTo>
                  <a:lnTo>
                    <a:pt x="62" y="368"/>
                  </a:lnTo>
                  <a:lnTo>
                    <a:pt x="63" y="368"/>
                  </a:lnTo>
                  <a:lnTo>
                    <a:pt x="56" y="366"/>
                  </a:lnTo>
                  <a:lnTo>
                    <a:pt x="51" y="366"/>
                  </a:lnTo>
                  <a:lnTo>
                    <a:pt x="46" y="366"/>
                  </a:lnTo>
                  <a:lnTo>
                    <a:pt x="44" y="365"/>
                  </a:lnTo>
                  <a:lnTo>
                    <a:pt x="42" y="360"/>
                  </a:lnTo>
                  <a:lnTo>
                    <a:pt x="39" y="354"/>
                  </a:lnTo>
                  <a:lnTo>
                    <a:pt x="38" y="353"/>
                  </a:lnTo>
                  <a:lnTo>
                    <a:pt x="38" y="352"/>
                  </a:lnTo>
                  <a:lnTo>
                    <a:pt x="38" y="347"/>
                  </a:lnTo>
                  <a:lnTo>
                    <a:pt x="38" y="345"/>
                  </a:lnTo>
                  <a:lnTo>
                    <a:pt x="39" y="342"/>
                  </a:lnTo>
                  <a:lnTo>
                    <a:pt x="42" y="341"/>
                  </a:lnTo>
                  <a:lnTo>
                    <a:pt x="43" y="339"/>
                  </a:lnTo>
                  <a:lnTo>
                    <a:pt x="44" y="338"/>
                  </a:lnTo>
                  <a:lnTo>
                    <a:pt x="44" y="335"/>
                  </a:lnTo>
                  <a:lnTo>
                    <a:pt x="46" y="322"/>
                  </a:lnTo>
                  <a:lnTo>
                    <a:pt x="46" y="306"/>
                  </a:lnTo>
                  <a:lnTo>
                    <a:pt x="46" y="304"/>
                  </a:lnTo>
                  <a:lnTo>
                    <a:pt x="46" y="303"/>
                  </a:lnTo>
                  <a:lnTo>
                    <a:pt x="46" y="298"/>
                  </a:lnTo>
                  <a:lnTo>
                    <a:pt x="43" y="294"/>
                  </a:lnTo>
                  <a:lnTo>
                    <a:pt x="42" y="292"/>
                  </a:lnTo>
                  <a:lnTo>
                    <a:pt x="38" y="292"/>
                  </a:lnTo>
                  <a:lnTo>
                    <a:pt x="29" y="292"/>
                  </a:lnTo>
                  <a:lnTo>
                    <a:pt x="23" y="292"/>
                  </a:lnTo>
                  <a:lnTo>
                    <a:pt x="19" y="291"/>
                  </a:lnTo>
                  <a:lnTo>
                    <a:pt x="13" y="287"/>
                  </a:lnTo>
                  <a:lnTo>
                    <a:pt x="12" y="286"/>
                  </a:lnTo>
                  <a:lnTo>
                    <a:pt x="12" y="284"/>
                  </a:lnTo>
                  <a:lnTo>
                    <a:pt x="11" y="279"/>
                  </a:lnTo>
                  <a:lnTo>
                    <a:pt x="7" y="275"/>
                  </a:lnTo>
                  <a:lnTo>
                    <a:pt x="5" y="272"/>
                  </a:lnTo>
                  <a:lnTo>
                    <a:pt x="5" y="264"/>
                  </a:lnTo>
                  <a:lnTo>
                    <a:pt x="5" y="260"/>
                  </a:lnTo>
                  <a:lnTo>
                    <a:pt x="5" y="255"/>
                  </a:lnTo>
                  <a:lnTo>
                    <a:pt x="5" y="252"/>
                  </a:lnTo>
                  <a:lnTo>
                    <a:pt x="7" y="249"/>
                  </a:lnTo>
                  <a:lnTo>
                    <a:pt x="11" y="247"/>
                  </a:lnTo>
                  <a:lnTo>
                    <a:pt x="12" y="242"/>
                  </a:lnTo>
                  <a:lnTo>
                    <a:pt x="13" y="242"/>
                  </a:lnTo>
                  <a:lnTo>
                    <a:pt x="13" y="241"/>
                  </a:lnTo>
                  <a:lnTo>
                    <a:pt x="12" y="242"/>
                  </a:lnTo>
                  <a:lnTo>
                    <a:pt x="15" y="240"/>
                  </a:lnTo>
                  <a:lnTo>
                    <a:pt x="15" y="241"/>
                  </a:lnTo>
                  <a:lnTo>
                    <a:pt x="19" y="237"/>
                  </a:lnTo>
                  <a:lnTo>
                    <a:pt x="17" y="238"/>
                  </a:lnTo>
                  <a:lnTo>
                    <a:pt x="21" y="236"/>
                  </a:lnTo>
                  <a:lnTo>
                    <a:pt x="25" y="234"/>
                  </a:lnTo>
                  <a:lnTo>
                    <a:pt x="28" y="232"/>
                  </a:lnTo>
                  <a:lnTo>
                    <a:pt x="29" y="228"/>
                  </a:lnTo>
                  <a:lnTo>
                    <a:pt x="29" y="222"/>
                  </a:lnTo>
                  <a:lnTo>
                    <a:pt x="31" y="218"/>
                  </a:lnTo>
                  <a:lnTo>
                    <a:pt x="32" y="216"/>
                  </a:lnTo>
                  <a:lnTo>
                    <a:pt x="31" y="216"/>
                  </a:lnTo>
                  <a:lnTo>
                    <a:pt x="35" y="211"/>
                  </a:lnTo>
                  <a:lnTo>
                    <a:pt x="33" y="213"/>
                  </a:lnTo>
                  <a:lnTo>
                    <a:pt x="36" y="210"/>
                  </a:lnTo>
                  <a:lnTo>
                    <a:pt x="44" y="203"/>
                  </a:lnTo>
                  <a:lnTo>
                    <a:pt x="51" y="195"/>
                  </a:lnTo>
                  <a:lnTo>
                    <a:pt x="54" y="190"/>
                  </a:lnTo>
                  <a:lnTo>
                    <a:pt x="55" y="183"/>
                  </a:lnTo>
                  <a:lnTo>
                    <a:pt x="60" y="178"/>
                  </a:lnTo>
                  <a:lnTo>
                    <a:pt x="62" y="178"/>
                  </a:lnTo>
                  <a:lnTo>
                    <a:pt x="63" y="176"/>
                  </a:lnTo>
                  <a:lnTo>
                    <a:pt x="64" y="175"/>
                  </a:lnTo>
                  <a:lnTo>
                    <a:pt x="78" y="167"/>
                  </a:lnTo>
                  <a:lnTo>
                    <a:pt x="85" y="164"/>
                  </a:lnTo>
                  <a:lnTo>
                    <a:pt x="93" y="162"/>
                  </a:lnTo>
                  <a:lnTo>
                    <a:pt x="94" y="163"/>
                  </a:lnTo>
                  <a:lnTo>
                    <a:pt x="94" y="167"/>
                  </a:lnTo>
                  <a:lnTo>
                    <a:pt x="95" y="171"/>
                  </a:lnTo>
                  <a:lnTo>
                    <a:pt x="98" y="175"/>
                  </a:lnTo>
                  <a:lnTo>
                    <a:pt x="101" y="179"/>
                  </a:lnTo>
                  <a:lnTo>
                    <a:pt x="102" y="183"/>
                  </a:lnTo>
                  <a:lnTo>
                    <a:pt x="104" y="183"/>
                  </a:lnTo>
                  <a:lnTo>
                    <a:pt x="104" y="186"/>
                  </a:lnTo>
                  <a:lnTo>
                    <a:pt x="106" y="190"/>
                  </a:lnTo>
                  <a:lnTo>
                    <a:pt x="110" y="193"/>
                  </a:lnTo>
                  <a:lnTo>
                    <a:pt x="128" y="194"/>
                  </a:lnTo>
                  <a:lnTo>
                    <a:pt x="144" y="191"/>
                  </a:lnTo>
                  <a:lnTo>
                    <a:pt x="149" y="190"/>
                  </a:lnTo>
                  <a:lnTo>
                    <a:pt x="151" y="187"/>
                  </a:lnTo>
                  <a:lnTo>
                    <a:pt x="152" y="186"/>
                  </a:lnTo>
                  <a:lnTo>
                    <a:pt x="152" y="185"/>
                  </a:lnTo>
                  <a:lnTo>
                    <a:pt x="152" y="183"/>
                  </a:lnTo>
                  <a:lnTo>
                    <a:pt x="155" y="182"/>
                  </a:lnTo>
                  <a:lnTo>
                    <a:pt x="155" y="181"/>
                  </a:lnTo>
                  <a:lnTo>
                    <a:pt x="156" y="181"/>
                  </a:lnTo>
                  <a:lnTo>
                    <a:pt x="165" y="179"/>
                  </a:lnTo>
                  <a:lnTo>
                    <a:pt x="183" y="178"/>
                  </a:lnTo>
                  <a:lnTo>
                    <a:pt x="184" y="178"/>
                  </a:lnTo>
                  <a:lnTo>
                    <a:pt x="191" y="176"/>
                  </a:lnTo>
                  <a:lnTo>
                    <a:pt x="194" y="175"/>
                  </a:lnTo>
                  <a:lnTo>
                    <a:pt x="195" y="172"/>
                  </a:lnTo>
                  <a:lnTo>
                    <a:pt x="196" y="170"/>
                  </a:lnTo>
                  <a:lnTo>
                    <a:pt x="200" y="164"/>
                  </a:lnTo>
                  <a:lnTo>
                    <a:pt x="200" y="163"/>
                  </a:lnTo>
                  <a:lnTo>
                    <a:pt x="202" y="160"/>
                  </a:lnTo>
                  <a:lnTo>
                    <a:pt x="203" y="156"/>
                  </a:lnTo>
                  <a:lnTo>
                    <a:pt x="206" y="147"/>
                  </a:lnTo>
                  <a:lnTo>
                    <a:pt x="213" y="137"/>
                  </a:lnTo>
                  <a:lnTo>
                    <a:pt x="213" y="136"/>
                  </a:lnTo>
                  <a:lnTo>
                    <a:pt x="214" y="136"/>
                  </a:lnTo>
                  <a:lnTo>
                    <a:pt x="219" y="132"/>
                  </a:lnTo>
                  <a:lnTo>
                    <a:pt x="221" y="132"/>
                  </a:lnTo>
                  <a:lnTo>
                    <a:pt x="225" y="129"/>
                  </a:lnTo>
                  <a:lnTo>
                    <a:pt x="231" y="127"/>
                  </a:lnTo>
                  <a:lnTo>
                    <a:pt x="238" y="121"/>
                  </a:lnTo>
                  <a:lnTo>
                    <a:pt x="240" y="121"/>
                  </a:lnTo>
                  <a:lnTo>
                    <a:pt x="240" y="120"/>
                  </a:lnTo>
                  <a:lnTo>
                    <a:pt x="241" y="117"/>
                  </a:lnTo>
                  <a:lnTo>
                    <a:pt x="241" y="119"/>
                  </a:lnTo>
                  <a:lnTo>
                    <a:pt x="242" y="116"/>
                  </a:lnTo>
                  <a:lnTo>
                    <a:pt x="242" y="112"/>
                  </a:lnTo>
                  <a:lnTo>
                    <a:pt x="242" y="113"/>
                  </a:lnTo>
                  <a:lnTo>
                    <a:pt x="244" y="111"/>
                  </a:lnTo>
                  <a:lnTo>
                    <a:pt x="248" y="105"/>
                  </a:lnTo>
                  <a:lnTo>
                    <a:pt x="254" y="101"/>
                  </a:lnTo>
                  <a:lnTo>
                    <a:pt x="256" y="101"/>
                  </a:lnTo>
                  <a:lnTo>
                    <a:pt x="257" y="100"/>
                  </a:lnTo>
                  <a:lnTo>
                    <a:pt x="260" y="100"/>
                  </a:lnTo>
                  <a:lnTo>
                    <a:pt x="266" y="98"/>
                  </a:lnTo>
                  <a:lnTo>
                    <a:pt x="268" y="98"/>
                  </a:lnTo>
                  <a:lnTo>
                    <a:pt x="272" y="97"/>
                  </a:lnTo>
                  <a:lnTo>
                    <a:pt x="276" y="96"/>
                  </a:lnTo>
                  <a:lnTo>
                    <a:pt x="280" y="90"/>
                  </a:lnTo>
                  <a:lnTo>
                    <a:pt x="281" y="84"/>
                  </a:lnTo>
                  <a:lnTo>
                    <a:pt x="281" y="81"/>
                  </a:lnTo>
                  <a:lnTo>
                    <a:pt x="280" y="74"/>
                  </a:lnTo>
                  <a:lnTo>
                    <a:pt x="281" y="66"/>
                  </a:lnTo>
                  <a:lnTo>
                    <a:pt x="284" y="59"/>
                  </a:lnTo>
                  <a:lnTo>
                    <a:pt x="285" y="58"/>
                  </a:lnTo>
                  <a:lnTo>
                    <a:pt x="287" y="57"/>
                  </a:lnTo>
                  <a:lnTo>
                    <a:pt x="288" y="55"/>
                  </a:lnTo>
                  <a:lnTo>
                    <a:pt x="289" y="51"/>
                  </a:lnTo>
                  <a:lnTo>
                    <a:pt x="289" y="49"/>
                  </a:lnTo>
                  <a:lnTo>
                    <a:pt x="291" y="46"/>
                  </a:lnTo>
                  <a:lnTo>
                    <a:pt x="293" y="45"/>
                  </a:lnTo>
                  <a:lnTo>
                    <a:pt x="296" y="43"/>
                  </a:lnTo>
                  <a:lnTo>
                    <a:pt x="295" y="43"/>
                  </a:lnTo>
                  <a:lnTo>
                    <a:pt x="297" y="42"/>
                  </a:lnTo>
                  <a:lnTo>
                    <a:pt x="299" y="40"/>
                  </a:lnTo>
                  <a:lnTo>
                    <a:pt x="300" y="40"/>
                  </a:lnTo>
                  <a:lnTo>
                    <a:pt x="301" y="38"/>
                  </a:lnTo>
                  <a:lnTo>
                    <a:pt x="304" y="34"/>
                  </a:lnTo>
                  <a:lnTo>
                    <a:pt x="308" y="31"/>
                  </a:lnTo>
                  <a:lnTo>
                    <a:pt x="314" y="30"/>
                  </a:lnTo>
                  <a:lnTo>
                    <a:pt x="319" y="30"/>
                  </a:lnTo>
                  <a:lnTo>
                    <a:pt x="328" y="31"/>
                  </a:lnTo>
                  <a:lnTo>
                    <a:pt x="334" y="31"/>
                  </a:lnTo>
                  <a:lnTo>
                    <a:pt x="338" y="28"/>
                  </a:lnTo>
                  <a:lnTo>
                    <a:pt x="339" y="24"/>
                  </a:lnTo>
                  <a:lnTo>
                    <a:pt x="339" y="19"/>
                  </a:lnTo>
                  <a:lnTo>
                    <a:pt x="339" y="15"/>
                  </a:lnTo>
                  <a:lnTo>
                    <a:pt x="339" y="14"/>
                  </a:lnTo>
                  <a:lnTo>
                    <a:pt x="341" y="12"/>
                  </a:lnTo>
                  <a:lnTo>
                    <a:pt x="343" y="11"/>
                  </a:lnTo>
                  <a:lnTo>
                    <a:pt x="345" y="10"/>
                  </a:lnTo>
                  <a:lnTo>
                    <a:pt x="345" y="8"/>
                  </a:lnTo>
                  <a:lnTo>
                    <a:pt x="346" y="7"/>
                  </a:lnTo>
                  <a:lnTo>
                    <a:pt x="349" y="5"/>
                  </a:lnTo>
                  <a:lnTo>
                    <a:pt x="354" y="5"/>
                  </a:lnTo>
                  <a:lnTo>
                    <a:pt x="355" y="4"/>
                  </a:lnTo>
                  <a:lnTo>
                    <a:pt x="357" y="3"/>
                  </a:lnTo>
                  <a:lnTo>
                    <a:pt x="357" y="1"/>
                  </a:lnTo>
                  <a:lnTo>
                    <a:pt x="354" y="0"/>
                  </a:lnTo>
                  <a:lnTo>
                    <a:pt x="347" y="0"/>
                  </a:lnTo>
                  <a:lnTo>
                    <a:pt x="342" y="3"/>
                  </a:lnTo>
                  <a:close/>
                  <a:moveTo>
                    <a:pt x="252" y="96"/>
                  </a:moveTo>
                  <a:lnTo>
                    <a:pt x="252" y="96"/>
                  </a:lnTo>
                  <a:lnTo>
                    <a:pt x="253" y="96"/>
                  </a:lnTo>
                  <a:lnTo>
                    <a:pt x="252" y="96"/>
                  </a:lnTo>
                  <a:close/>
                  <a:moveTo>
                    <a:pt x="155" y="175"/>
                  </a:moveTo>
                  <a:lnTo>
                    <a:pt x="155" y="175"/>
                  </a:lnTo>
                  <a:close/>
                  <a:moveTo>
                    <a:pt x="155" y="175"/>
                  </a:moveTo>
                  <a:lnTo>
                    <a:pt x="155" y="175"/>
                  </a:lnTo>
                  <a:close/>
                  <a:moveTo>
                    <a:pt x="28" y="211"/>
                  </a:moveTo>
                  <a:lnTo>
                    <a:pt x="28" y="211"/>
                  </a:lnTo>
                  <a:close/>
                  <a:moveTo>
                    <a:pt x="12" y="242"/>
                  </a:moveTo>
                  <a:lnTo>
                    <a:pt x="12" y="242"/>
                  </a:lnTo>
                  <a:close/>
                  <a:moveTo>
                    <a:pt x="32" y="352"/>
                  </a:moveTo>
                  <a:lnTo>
                    <a:pt x="32" y="352"/>
                  </a:lnTo>
                  <a:close/>
                  <a:moveTo>
                    <a:pt x="32" y="353"/>
                  </a:moveTo>
                  <a:lnTo>
                    <a:pt x="32" y="353"/>
                  </a:lnTo>
                  <a:lnTo>
                    <a:pt x="32" y="352"/>
                  </a:lnTo>
                  <a:lnTo>
                    <a:pt x="32" y="35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05" name="Freeform 45"/>
            <p:cNvSpPr>
              <a:spLocks noEditPoints="1"/>
            </p:cNvSpPr>
            <p:nvPr/>
          </p:nvSpPr>
          <p:spPr bwMode="auto">
            <a:xfrm>
              <a:off x="1577070" y="2456317"/>
              <a:ext cx="227392" cy="426040"/>
            </a:xfrm>
            <a:custGeom>
              <a:avLst/>
              <a:gdLst>
                <a:gd name="T0" fmla="*/ 2147483647 w 105"/>
                <a:gd name="T1" fmla="*/ 2147483647 h 195"/>
                <a:gd name="T2" fmla="*/ 2147483647 w 105"/>
                <a:gd name="T3" fmla="*/ 2147483647 h 195"/>
                <a:gd name="T4" fmla="*/ 2147483647 w 105"/>
                <a:gd name="T5" fmla="*/ 2147483647 h 195"/>
                <a:gd name="T6" fmla="*/ 2147483647 w 105"/>
                <a:gd name="T7" fmla="*/ 2147483647 h 195"/>
                <a:gd name="T8" fmla="*/ 2147483647 w 105"/>
                <a:gd name="T9" fmla="*/ 2147483647 h 195"/>
                <a:gd name="T10" fmla="*/ 2147483647 w 105"/>
                <a:gd name="T11" fmla="*/ 2147483647 h 195"/>
                <a:gd name="T12" fmla="*/ 2147483647 w 105"/>
                <a:gd name="T13" fmla="*/ 2147483647 h 195"/>
                <a:gd name="T14" fmla="*/ 2147483647 w 105"/>
                <a:gd name="T15" fmla="*/ 2147483647 h 195"/>
                <a:gd name="T16" fmla="*/ 2147483647 w 105"/>
                <a:gd name="T17" fmla="*/ 2147483647 h 195"/>
                <a:gd name="T18" fmla="*/ 2147483647 w 105"/>
                <a:gd name="T19" fmla="*/ 2147483647 h 195"/>
                <a:gd name="T20" fmla="*/ 2147483647 w 105"/>
                <a:gd name="T21" fmla="*/ 2147483647 h 195"/>
                <a:gd name="T22" fmla="*/ 2147483647 w 105"/>
                <a:gd name="T23" fmla="*/ 2147483647 h 195"/>
                <a:gd name="T24" fmla="*/ 2147483647 w 105"/>
                <a:gd name="T25" fmla="*/ 2147483647 h 195"/>
                <a:gd name="T26" fmla="*/ 2147483647 w 105"/>
                <a:gd name="T27" fmla="*/ 2147483647 h 195"/>
                <a:gd name="T28" fmla="*/ 2147483647 w 105"/>
                <a:gd name="T29" fmla="*/ 2147483647 h 195"/>
                <a:gd name="T30" fmla="*/ 2147483647 w 105"/>
                <a:gd name="T31" fmla="*/ 2147483647 h 195"/>
                <a:gd name="T32" fmla="*/ 2147483647 w 105"/>
                <a:gd name="T33" fmla="*/ 2147483647 h 195"/>
                <a:gd name="T34" fmla="*/ 2147483647 w 105"/>
                <a:gd name="T35" fmla="*/ 2147483647 h 195"/>
                <a:gd name="T36" fmla="*/ 2147483647 w 105"/>
                <a:gd name="T37" fmla="*/ 2147483647 h 195"/>
                <a:gd name="T38" fmla="*/ 2147483647 w 105"/>
                <a:gd name="T39" fmla="*/ 2147483647 h 195"/>
                <a:gd name="T40" fmla="*/ 2147483647 w 105"/>
                <a:gd name="T41" fmla="*/ 2147483647 h 195"/>
                <a:gd name="T42" fmla="*/ 2147483647 w 105"/>
                <a:gd name="T43" fmla="*/ 2147483647 h 195"/>
                <a:gd name="T44" fmla="*/ 2147483647 w 105"/>
                <a:gd name="T45" fmla="*/ 2147483647 h 195"/>
                <a:gd name="T46" fmla="*/ 2147483647 w 105"/>
                <a:gd name="T47" fmla="*/ 2147483647 h 195"/>
                <a:gd name="T48" fmla="*/ 2147483647 w 105"/>
                <a:gd name="T49" fmla="*/ 2147483647 h 195"/>
                <a:gd name="T50" fmla="*/ 2147483647 w 105"/>
                <a:gd name="T51" fmla="*/ 2147483647 h 195"/>
                <a:gd name="T52" fmla="*/ 2147483647 w 105"/>
                <a:gd name="T53" fmla="*/ 2147483647 h 195"/>
                <a:gd name="T54" fmla="*/ 2147483647 w 105"/>
                <a:gd name="T55" fmla="*/ 2147483647 h 195"/>
                <a:gd name="T56" fmla="*/ 2147483647 w 105"/>
                <a:gd name="T57" fmla="*/ 2147483647 h 195"/>
                <a:gd name="T58" fmla="*/ 2147483647 w 105"/>
                <a:gd name="T59" fmla="*/ 2147483647 h 195"/>
                <a:gd name="T60" fmla="*/ 2147483647 w 105"/>
                <a:gd name="T61" fmla="*/ 2147483647 h 195"/>
                <a:gd name="T62" fmla="*/ 2147483647 w 105"/>
                <a:gd name="T63" fmla="*/ 2147483647 h 195"/>
                <a:gd name="T64" fmla="*/ 2147483647 w 105"/>
                <a:gd name="T65" fmla="*/ 2147483647 h 195"/>
                <a:gd name="T66" fmla="*/ 2147483647 w 105"/>
                <a:gd name="T67" fmla="*/ 2147483647 h 195"/>
                <a:gd name="T68" fmla="*/ 2147483647 w 105"/>
                <a:gd name="T69" fmla="*/ 2147483647 h 195"/>
                <a:gd name="T70" fmla="*/ 2147483647 w 105"/>
                <a:gd name="T71" fmla="*/ 2147483647 h 195"/>
                <a:gd name="T72" fmla="*/ 2147483647 w 105"/>
                <a:gd name="T73" fmla="*/ 2147483647 h 195"/>
                <a:gd name="T74" fmla="*/ 2147483647 w 105"/>
                <a:gd name="T75" fmla="*/ 2147483647 h 195"/>
                <a:gd name="T76" fmla="*/ 2147483647 w 105"/>
                <a:gd name="T77" fmla="*/ 2147483647 h 195"/>
                <a:gd name="T78" fmla="*/ 2147483647 w 105"/>
                <a:gd name="T79" fmla="*/ 2147483647 h 195"/>
                <a:gd name="T80" fmla="*/ 2147483647 w 105"/>
                <a:gd name="T81" fmla="*/ 2147483647 h 195"/>
                <a:gd name="T82" fmla="*/ 2147483647 w 105"/>
                <a:gd name="T83" fmla="*/ 2147483647 h 195"/>
                <a:gd name="T84" fmla="*/ 2147483647 w 105"/>
                <a:gd name="T85" fmla="*/ 2147483647 h 195"/>
                <a:gd name="T86" fmla="*/ 2147483647 w 105"/>
                <a:gd name="T87" fmla="*/ 2147483647 h 195"/>
                <a:gd name="T88" fmla="*/ 2147483647 w 105"/>
                <a:gd name="T89" fmla="*/ 2147483647 h 195"/>
                <a:gd name="T90" fmla="*/ 2147483647 w 105"/>
                <a:gd name="T91" fmla="*/ 2147483647 h 195"/>
                <a:gd name="T92" fmla="*/ 2147483647 w 105"/>
                <a:gd name="T93" fmla="*/ 2147483647 h 195"/>
                <a:gd name="T94" fmla="*/ 2147483647 w 105"/>
                <a:gd name="T95" fmla="*/ 0 h 195"/>
                <a:gd name="T96" fmla="*/ 2147483647 w 105"/>
                <a:gd name="T97" fmla="*/ 2147483647 h 195"/>
                <a:gd name="T98" fmla="*/ 2147483647 w 105"/>
                <a:gd name="T99" fmla="*/ 2147483647 h 195"/>
                <a:gd name="T100" fmla="*/ 2147483647 w 105"/>
                <a:gd name="T101" fmla="*/ 2147483647 h 195"/>
                <a:gd name="T102" fmla="*/ 2147483647 w 105"/>
                <a:gd name="T103" fmla="*/ 2147483647 h 195"/>
                <a:gd name="T104" fmla="*/ 2147483647 w 105"/>
                <a:gd name="T105" fmla="*/ 2147483647 h 195"/>
                <a:gd name="T106" fmla="*/ 2147483647 w 105"/>
                <a:gd name="T107" fmla="*/ 2147483647 h 195"/>
                <a:gd name="T108" fmla="*/ 2147483647 w 105"/>
                <a:gd name="T109" fmla="*/ 2147483647 h 1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5"/>
                <a:gd name="T166" fmla="*/ 0 h 195"/>
                <a:gd name="T167" fmla="*/ 105 w 105"/>
                <a:gd name="T168" fmla="*/ 195 h 1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5" h="195">
                  <a:moveTo>
                    <a:pt x="91" y="0"/>
                  </a:moveTo>
                  <a:lnTo>
                    <a:pt x="91" y="0"/>
                  </a:lnTo>
                  <a:lnTo>
                    <a:pt x="89" y="1"/>
                  </a:lnTo>
                  <a:lnTo>
                    <a:pt x="89" y="4"/>
                  </a:lnTo>
                  <a:lnTo>
                    <a:pt x="93" y="21"/>
                  </a:lnTo>
                  <a:lnTo>
                    <a:pt x="94" y="26"/>
                  </a:lnTo>
                  <a:lnTo>
                    <a:pt x="95" y="28"/>
                  </a:lnTo>
                  <a:lnTo>
                    <a:pt x="95" y="34"/>
                  </a:lnTo>
                  <a:lnTo>
                    <a:pt x="98" y="39"/>
                  </a:lnTo>
                  <a:lnTo>
                    <a:pt x="99" y="40"/>
                  </a:lnTo>
                  <a:lnTo>
                    <a:pt x="99" y="42"/>
                  </a:lnTo>
                  <a:lnTo>
                    <a:pt x="97" y="42"/>
                  </a:lnTo>
                  <a:lnTo>
                    <a:pt x="93" y="42"/>
                  </a:lnTo>
                  <a:lnTo>
                    <a:pt x="76" y="43"/>
                  </a:lnTo>
                  <a:lnTo>
                    <a:pt x="66" y="44"/>
                  </a:lnTo>
                  <a:lnTo>
                    <a:pt x="62" y="46"/>
                  </a:lnTo>
                  <a:lnTo>
                    <a:pt x="59" y="48"/>
                  </a:lnTo>
                  <a:lnTo>
                    <a:pt x="49" y="54"/>
                  </a:lnTo>
                  <a:lnTo>
                    <a:pt x="48" y="55"/>
                  </a:lnTo>
                  <a:lnTo>
                    <a:pt x="44" y="56"/>
                  </a:lnTo>
                  <a:lnTo>
                    <a:pt x="41" y="58"/>
                  </a:lnTo>
                  <a:lnTo>
                    <a:pt x="39" y="62"/>
                  </a:lnTo>
                  <a:lnTo>
                    <a:pt x="37" y="66"/>
                  </a:lnTo>
                  <a:lnTo>
                    <a:pt x="37" y="69"/>
                  </a:lnTo>
                  <a:lnTo>
                    <a:pt x="37" y="70"/>
                  </a:lnTo>
                  <a:lnTo>
                    <a:pt x="37" y="74"/>
                  </a:lnTo>
                  <a:lnTo>
                    <a:pt x="39" y="83"/>
                  </a:lnTo>
                  <a:lnTo>
                    <a:pt x="43" y="91"/>
                  </a:lnTo>
                  <a:lnTo>
                    <a:pt x="47" y="98"/>
                  </a:lnTo>
                  <a:lnTo>
                    <a:pt x="48" y="106"/>
                  </a:lnTo>
                  <a:lnTo>
                    <a:pt x="51" y="110"/>
                  </a:lnTo>
                  <a:lnTo>
                    <a:pt x="51" y="112"/>
                  </a:lnTo>
                  <a:lnTo>
                    <a:pt x="54" y="117"/>
                  </a:lnTo>
                  <a:lnTo>
                    <a:pt x="52" y="122"/>
                  </a:lnTo>
                  <a:lnTo>
                    <a:pt x="52" y="124"/>
                  </a:lnTo>
                  <a:lnTo>
                    <a:pt x="52" y="126"/>
                  </a:lnTo>
                  <a:lnTo>
                    <a:pt x="48" y="131"/>
                  </a:lnTo>
                  <a:lnTo>
                    <a:pt x="43" y="135"/>
                  </a:lnTo>
                  <a:lnTo>
                    <a:pt x="37" y="136"/>
                  </a:lnTo>
                  <a:lnTo>
                    <a:pt x="28" y="137"/>
                  </a:lnTo>
                  <a:lnTo>
                    <a:pt x="25" y="137"/>
                  </a:lnTo>
                  <a:lnTo>
                    <a:pt x="18" y="140"/>
                  </a:lnTo>
                  <a:lnTo>
                    <a:pt x="14" y="141"/>
                  </a:lnTo>
                  <a:lnTo>
                    <a:pt x="12" y="145"/>
                  </a:lnTo>
                  <a:lnTo>
                    <a:pt x="9" y="149"/>
                  </a:lnTo>
                  <a:lnTo>
                    <a:pt x="8" y="155"/>
                  </a:lnTo>
                  <a:lnTo>
                    <a:pt x="6" y="160"/>
                  </a:lnTo>
                  <a:lnTo>
                    <a:pt x="4" y="166"/>
                  </a:lnTo>
                  <a:lnTo>
                    <a:pt x="2" y="172"/>
                  </a:lnTo>
                  <a:lnTo>
                    <a:pt x="4" y="178"/>
                  </a:lnTo>
                  <a:lnTo>
                    <a:pt x="5" y="186"/>
                  </a:lnTo>
                  <a:lnTo>
                    <a:pt x="5" y="187"/>
                  </a:lnTo>
                  <a:lnTo>
                    <a:pt x="2" y="186"/>
                  </a:lnTo>
                  <a:lnTo>
                    <a:pt x="4" y="187"/>
                  </a:lnTo>
                  <a:lnTo>
                    <a:pt x="4" y="188"/>
                  </a:lnTo>
                  <a:lnTo>
                    <a:pt x="2" y="190"/>
                  </a:lnTo>
                  <a:lnTo>
                    <a:pt x="0" y="190"/>
                  </a:lnTo>
                  <a:lnTo>
                    <a:pt x="4" y="192"/>
                  </a:lnTo>
                  <a:lnTo>
                    <a:pt x="6" y="195"/>
                  </a:lnTo>
                  <a:lnTo>
                    <a:pt x="8" y="195"/>
                  </a:lnTo>
                  <a:lnTo>
                    <a:pt x="10" y="195"/>
                  </a:lnTo>
                  <a:lnTo>
                    <a:pt x="12" y="194"/>
                  </a:lnTo>
                  <a:lnTo>
                    <a:pt x="12" y="192"/>
                  </a:lnTo>
                  <a:lnTo>
                    <a:pt x="10" y="184"/>
                  </a:lnTo>
                  <a:lnTo>
                    <a:pt x="9" y="176"/>
                  </a:lnTo>
                  <a:lnTo>
                    <a:pt x="8" y="171"/>
                  </a:lnTo>
                  <a:lnTo>
                    <a:pt x="9" y="167"/>
                  </a:lnTo>
                  <a:lnTo>
                    <a:pt x="13" y="156"/>
                  </a:lnTo>
                  <a:lnTo>
                    <a:pt x="14" y="152"/>
                  </a:lnTo>
                  <a:lnTo>
                    <a:pt x="17" y="148"/>
                  </a:lnTo>
                  <a:lnTo>
                    <a:pt x="20" y="145"/>
                  </a:lnTo>
                  <a:lnTo>
                    <a:pt x="27" y="143"/>
                  </a:lnTo>
                  <a:lnTo>
                    <a:pt x="29" y="143"/>
                  </a:lnTo>
                  <a:lnTo>
                    <a:pt x="39" y="141"/>
                  </a:lnTo>
                  <a:lnTo>
                    <a:pt x="45" y="139"/>
                  </a:lnTo>
                  <a:lnTo>
                    <a:pt x="52" y="135"/>
                  </a:lnTo>
                  <a:lnTo>
                    <a:pt x="56" y="129"/>
                  </a:lnTo>
                  <a:lnTo>
                    <a:pt x="58" y="124"/>
                  </a:lnTo>
                  <a:lnTo>
                    <a:pt x="59" y="118"/>
                  </a:lnTo>
                  <a:lnTo>
                    <a:pt x="58" y="114"/>
                  </a:lnTo>
                  <a:lnTo>
                    <a:pt x="56" y="110"/>
                  </a:lnTo>
                  <a:lnTo>
                    <a:pt x="55" y="108"/>
                  </a:lnTo>
                  <a:lnTo>
                    <a:pt x="54" y="106"/>
                  </a:lnTo>
                  <a:lnTo>
                    <a:pt x="51" y="97"/>
                  </a:lnTo>
                  <a:lnTo>
                    <a:pt x="47" y="89"/>
                  </a:lnTo>
                  <a:lnTo>
                    <a:pt x="44" y="81"/>
                  </a:lnTo>
                  <a:lnTo>
                    <a:pt x="43" y="74"/>
                  </a:lnTo>
                  <a:lnTo>
                    <a:pt x="43" y="70"/>
                  </a:lnTo>
                  <a:lnTo>
                    <a:pt x="43" y="71"/>
                  </a:lnTo>
                  <a:lnTo>
                    <a:pt x="43" y="66"/>
                  </a:lnTo>
                  <a:lnTo>
                    <a:pt x="44" y="63"/>
                  </a:lnTo>
                  <a:lnTo>
                    <a:pt x="45" y="62"/>
                  </a:lnTo>
                  <a:lnTo>
                    <a:pt x="48" y="61"/>
                  </a:lnTo>
                  <a:lnTo>
                    <a:pt x="51" y="59"/>
                  </a:lnTo>
                  <a:lnTo>
                    <a:pt x="52" y="59"/>
                  </a:lnTo>
                  <a:lnTo>
                    <a:pt x="58" y="55"/>
                  </a:lnTo>
                  <a:lnTo>
                    <a:pt x="63" y="51"/>
                  </a:lnTo>
                  <a:lnTo>
                    <a:pt x="67" y="48"/>
                  </a:lnTo>
                  <a:lnTo>
                    <a:pt x="76" y="48"/>
                  </a:lnTo>
                  <a:lnTo>
                    <a:pt x="93" y="47"/>
                  </a:lnTo>
                  <a:lnTo>
                    <a:pt x="97" y="47"/>
                  </a:lnTo>
                  <a:lnTo>
                    <a:pt x="101" y="47"/>
                  </a:lnTo>
                  <a:lnTo>
                    <a:pt x="103" y="46"/>
                  </a:lnTo>
                  <a:lnTo>
                    <a:pt x="105" y="42"/>
                  </a:lnTo>
                  <a:lnTo>
                    <a:pt x="105" y="40"/>
                  </a:lnTo>
                  <a:lnTo>
                    <a:pt x="103" y="36"/>
                  </a:lnTo>
                  <a:lnTo>
                    <a:pt x="101" y="31"/>
                  </a:lnTo>
                  <a:lnTo>
                    <a:pt x="99" y="28"/>
                  </a:lnTo>
                  <a:lnTo>
                    <a:pt x="99" y="27"/>
                  </a:lnTo>
                  <a:lnTo>
                    <a:pt x="99" y="26"/>
                  </a:lnTo>
                  <a:lnTo>
                    <a:pt x="99" y="24"/>
                  </a:lnTo>
                  <a:lnTo>
                    <a:pt x="98" y="20"/>
                  </a:lnTo>
                  <a:lnTo>
                    <a:pt x="94" y="3"/>
                  </a:lnTo>
                  <a:lnTo>
                    <a:pt x="93" y="0"/>
                  </a:lnTo>
                  <a:lnTo>
                    <a:pt x="91" y="0"/>
                  </a:lnTo>
                  <a:close/>
                  <a:moveTo>
                    <a:pt x="55" y="108"/>
                  </a:moveTo>
                  <a:lnTo>
                    <a:pt x="55" y="108"/>
                  </a:lnTo>
                  <a:lnTo>
                    <a:pt x="55" y="109"/>
                  </a:lnTo>
                  <a:lnTo>
                    <a:pt x="55" y="108"/>
                  </a:lnTo>
                  <a:close/>
                  <a:moveTo>
                    <a:pt x="95" y="30"/>
                  </a:moveTo>
                  <a:lnTo>
                    <a:pt x="95" y="30"/>
                  </a:lnTo>
                  <a:lnTo>
                    <a:pt x="95" y="28"/>
                  </a:lnTo>
                  <a:lnTo>
                    <a:pt x="94" y="28"/>
                  </a:lnTo>
                  <a:lnTo>
                    <a:pt x="95" y="30"/>
                  </a:lnTo>
                  <a:close/>
                  <a:moveTo>
                    <a:pt x="105" y="42"/>
                  </a:moveTo>
                  <a:lnTo>
                    <a:pt x="105" y="42"/>
                  </a:lnTo>
                  <a:lnTo>
                    <a:pt x="103" y="43"/>
                  </a:lnTo>
                  <a:lnTo>
                    <a:pt x="105" y="42"/>
                  </a:lnTo>
                  <a:close/>
                  <a:moveTo>
                    <a:pt x="37" y="70"/>
                  </a:moveTo>
                  <a:lnTo>
                    <a:pt x="37" y="7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06" name="Freeform 46"/>
            <p:cNvSpPr>
              <a:spLocks/>
            </p:cNvSpPr>
            <p:nvPr/>
          </p:nvSpPr>
          <p:spPr bwMode="auto">
            <a:xfrm>
              <a:off x="1572739" y="2862694"/>
              <a:ext cx="12994" cy="13109"/>
            </a:xfrm>
            <a:custGeom>
              <a:avLst/>
              <a:gdLst>
                <a:gd name="T0" fmla="*/ 0 w 6"/>
                <a:gd name="T1" fmla="*/ 2147483647 h 6"/>
                <a:gd name="T2" fmla="*/ 0 w 6"/>
                <a:gd name="T3" fmla="*/ 2147483647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2147483647 h 6"/>
                <a:gd name="T18" fmla="*/ 2147483647 w 6"/>
                <a:gd name="T19" fmla="*/ 2147483647 h 6"/>
                <a:gd name="T20" fmla="*/ 2147483647 w 6"/>
                <a:gd name="T21" fmla="*/ 0 h 6"/>
                <a:gd name="T22" fmla="*/ 2147483647 w 6"/>
                <a:gd name="T23" fmla="*/ 0 h 6"/>
                <a:gd name="T24" fmla="*/ 2147483647 w 6"/>
                <a:gd name="T25" fmla="*/ 0 h 6"/>
                <a:gd name="T26" fmla="*/ 2147483647 w 6"/>
                <a:gd name="T27" fmla="*/ 0 h 6"/>
                <a:gd name="T28" fmla="*/ 0 w 6"/>
                <a:gd name="T29" fmla="*/ 2147483647 h 6"/>
                <a:gd name="T30" fmla="*/ 0 w 6"/>
                <a:gd name="T31" fmla="*/ 2147483647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"/>
                <a:gd name="T49" fmla="*/ 0 h 6"/>
                <a:gd name="T50" fmla="*/ 6 w 6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" h="6">
                  <a:moveTo>
                    <a:pt x="0" y="2"/>
                  </a:move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07" name="Freeform 47"/>
            <p:cNvSpPr>
              <a:spLocks/>
            </p:cNvSpPr>
            <p:nvPr/>
          </p:nvSpPr>
          <p:spPr bwMode="auto">
            <a:xfrm>
              <a:off x="1572739" y="2862694"/>
              <a:ext cx="15160" cy="13109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0 w 7"/>
                <a:gd name="T5" fmla="*/ 2147483647 h 6"/>
                <a:gd name="T6" fmla="*/ 0 w 7"/>
                <a:gd name="T7" fmla="*/ 2147483647 h 6"/>
                <a:gd name="T8" fmla="*/ 2147483647 w 7"/>
                <a:gd name="T9" fmla="*/ 2147483647 h 6"/>
                <a:gd name="T10" fmla="*/ 2147483647 w 7"/>
                <a:gd name="T11" fmla="*/ 2147483647 h 6"/>
                <a:gd name="T12" fmla="*/ 0 w 7"/>
                <a:gd name="T13" fmla="*/ 2147483647 h 6"/>
                <a:gd name="T14" fmla="*/ 0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2147483647 w 7"/>
                <a:gd name="T21" fmla="*/ 2147483647 h 6"/>
                <a:gd name="T22" fmla="*/ 2147483647 w 7"/>
                <a:gd name="T23" fmla="*/ 2147483647 h 6"/>
                <a:gd name="T24" fmla="*/ 2147483647 w 7"/>
                <a:gd name="T25" fmla="*/ 2147483647 h 6"/>
                <a:gd name="T26" fmla="*/ 2147483647 w 7"/>
                <a:gd name="T27" fmla="*/ 2147483647 h 6"/>
                <a:gd name="T28" fmla="*/ 2147483647 w 7"/>
                <a:gd name="T29" fmla="*/ 2147483647 h 6"/>
                <a:gd name="T30" fmla="*/ 2147483647 w 7"/>
                <a:gd name="T31" fmla="*/ 2147483647 h 6"/>
                <a:gd name="T32" fmla="*/ 2147483647 w 7"/>
                <a:gd name="T33" fmla="*/ 2147483647 h 6"/>
                <a:gd name="T34" fmla="*/ 2147483647 w 7"/>
                <a:gd name="T35" fmla="*/ 0 h 6"/>
                <a:gd name="T36" fmla="*/ 2147483647 w 7"/>
                <a:gd name="T37" fmla="*/ 0 h 6"/>
                <a:gd name="T38" fmla="*/ 2147483647 w 7"/>
                <a:gd name="T39" fmla="*/ 0 h 6"/>
                <a:gd name="T40" fmla="*/ 2147483647 w 7"/>
                <a:gd name="T41" fmla="*/ 2147483647 h 6"/>
                <a:gd name="T42" fmla="*/ 2147483647 w 7"/>
                <a:gd name="T43" fmla="*/ 2147483647 h 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6"/>
                <a:gd name="T68" fmla="*/ 7 w 7"/>
                <a:gd name="T69" fmla="*/ 6 h 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6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08" name="Freeform 48"/>
            <p:cNvSpPr>
              <a:spLocks noEditPoints="1"/>
            </p:cNvSpPr>
            <p:nvPr/>
          </p:nvSpPr>
          <p:spPr bwMode="auto">
            <a:xfrm>
              <a:off x="567885" y="3841495"/>
              <a:ext cx="489433" cy="751580"/>
            </a:xfrm>
            <a:custGeom>
              <a:avLst/>
              <a:gdLst>
                <a:gd name="T0" fmla="*/ 2147483647 w 226"/>
                <a:gd name="T1" fmla="*/ 2147483647 h 344"/>
                <a:gd name="T2" fmla="*/ 2147483647 w 226"/>
                <a:gd name="T3" fmla="*/ 2147483647 h 344"/>
                <a:gd name="T4" fmla="*/ 2147483647 w 226"/>
                <a:gd name="T5" fmla="*/ 2147483647 h 344"/>
                <a:gd name="T6" fmla="*/ 2147483647 w 226"/>
                <a:gd name="T7" fmla="*/ 2147483647 h 344"/>
                <a:gd name="T8" fmla="*/ 2147483647 w 226"/>
                <a:gd name="T9" fmla="*/ 2147483647 h 344"/>
                <a:gd name="T10" fmla="*/ 2147483647 w 226"/>
                <a:gd name="T11" fmla="*/ 2147483647 h 344"/>
                <a:gd name="T12" fmla="*/ 2147483647 w 226"/>
                <a:gd name="T13" fmla="*/ 2147483647 h 344"/>
                <a:gd name="T14" fmla="*/ 2147483647 w 226"/>
                <a:gd name="T15" fmla="*/ 2147483647 h 344"/>
                <a:gd name="T16" fmla="*/ 0 w 226"/>
                <a:gd name="T17" fmla="*/ 2147483647 h 344"/>
                <a:gd name="T18" fmla="*/ 2147483647 w 226"/>
                <a:gd name="T19" fmla="*/ 2147483647 h 344"/>
                <a:gd name="T20" fmla="*/ 2147483647 w 226"/>
                <a:gd name="T21" fmla="*/ 2147483647 h 344"/>
                <a:gd name="T22" fmla="*/ 2147483647 w 226"/>
                <a:gd name="T23" fmla="*/ 2147483647 h 344"/>
                <a:gd name="T24" fmla="*/ 2147483647 w 226"/>
                <a:gd name="T25" fmla="*/ 2147483647 h 344"/>
                <a:gd name="T26" fmla="*/ 2147483647 w 226"/>
                <a:gd name="T27" fmla="*/ 2147483647 h 344"/>
                <a:gd name="T28" fmla="*/ 2147483647 w 226"/>
                <a:gd name="T29" fmla="*/ 2147483647 h 344"/>
                <a:gd name="T30" fmla="*/ 2147483647 w 226"/>
                <a:gd name="T31" fmla="*/ 2147483647 h 344"/>
                <a:gd name="T32" fmla="*/ 2147483647 w 226"/>
                <a:gd name="T33" fmla="*/ 2147483647 h 344"/>
                <a:gd name="T34" fmla="*/ 2147483647 w 226"/>
                <a:gd name="T35" fmla="*/ 2147483647 h 344"/>
                <a:gd name="T36" fmla="*/ 2147483647 w 226"/>
                <a:gd name="T37" fmla="*/ 2147483647 h 344"/>
                <a:gd name="T38" fmla="*/ 2147483647 w 226"/>
                <a:gd name="T39" fmla="*/ 2147483647 h 344"/>
                <a:gd name="T40" fmla="*/ 2147483647 w 226"/>
                <a:gd name="T41" fmla="*/ 2147483647 h 344"/>
                <a:gd name="T42" fmla="*/ 2147483647 w 226"/>
                <a:gd name="T43" fmla="*/ 2147483647 h 344"/>
                <a:gd name="T44" fmla="*/ 2147483647 w 226"/>
                <a:gd name="T45" fmla="*/ 2147483647 h 344"/>
                <a:gd name="T46" fmla="*/ 2147483647 w 226"/>
                <a:gd name="T47" fmla="*/ 2147483647 h 344"/>
                <a:gd name="T48" fmla="*/ 2147483647 w 226"/>
                <a:gd name="T49" fmla="*/ 2147483647 h 344"/>
                <a:gd name="T50" fmla="*/ 2147483647 w 226"/>
                <a:gd name="T51" fmla="*/ 2147483647 h 344"/>
                <a:gd name="T52" fmla="*/ 2147483647 w 226"/>
                <a:gd name="T53" fmla="*/ 2147483647 h 344"/>
                <a:gd name="T54" fmla="*/ 2147483647 w 226"/>
                <a:gd name="T55" fmla="*/ 2147483647 h 344"/>
                <a:gd name="T56" fmla="*/ 2147483647 w 226"/>
                <a:gd name="T57" fmla="*/ 2147483647 h 344"/>
                <a:gd name="T58" fmla="*/ 2147483647 w 226"/>
                <a:gd name="T59" fmla="*/ 2147483647 h 344"/>
                <a:gd name="T60" fmla="*/ 2147483647 w 226"/>
                <a:gd name="T61" fmla="*/ 2147483647 h 344"/>
                <a:gd name="T62" fmla="*/ 2147483647 w 226"/>
                <a:gd name="T63" fmla="*/ 2147483647 h 344"/>
                <a:gd name="T64" fmla="*/ 2147483647 w 226"/>
                <a:gd name="T65" fmla="*/ 2147483647 h 344"/>
                <a:gd name="T66" fmla="*/ 2147483647 w 226"/>
                <a:gd name="T67" fmla="*/ 2147483647 h 344"/>
                <a:gd name="T68" fmla="*/ 2147483647 w 226"/>
                <a:gd name="T69" fmla="*/ 2147483647 h 344"/>
                <a:gd name="T70" fmla="*/ 2147483647 w 226"/>
                <a:gd name="T71" fmla="*/ 2147483647 h 344"/>
                <a:gd name="T72" fmla="*/ 2147483647 w 226"/>
                <a:gd name="T73" fmla="*/ 2147483647 h 344"/>
                <a:gd name="T74" fmla="*/ 2147483647 w 226"/>
                <a:gd name="T75" fmla="*/ 2147483647 h 344"/>
                <a:gd name="T76" fmla="*/ 2147483647 w 226"/>
                <a:gd name="T77" fmla="*/ 2147483647 h 344"/>
                <a:gd name="T78" fmla="*/ 2147483647 w 226"/>
                <a:gd name="T79" fmla="*/ 2147483647 h 344"/>
                <a:gd name="T80" fmla="*/ 2147483647 w 226"/>
                <a:gd name="T81" fmla="*/ 2147483647 h 344"/>
                <a:gd name="T82" fmla="*/ 2147483647 w 226"/>
                <a:gd name="T83" fmla="*/ 2147483647 h 344"/>
                <a:gd name="T84" fmla="*/ 2147483647 w 226"/>
                <a:gd name="T85" fmla="*/ 2147483647 h 344"/>
                <a:gd name="T86" fmla="*/ 2147483647 w 226"/>
                <a:gd name="T87" fmla="*/ 2147483647 h 344"/>
                <a:gd name="T88" fmla="*/ 2147483647 w 226"/>
                <a:gd name="T89" fmla="*/ 2147483647 h 344"/>
                <a:gd name="T90" fmla="*/ 2147483647 w 226"/>
                <a:gd name="T91" fmla="*/ 2147483647 h 344"/>
                <a:gd name="T92" fmla="*/ 2147483647 w 226"/>
                <a:gd name="T93" fmla="*/ 2147483647 h 344"/>
                <a:gd name="T94" fmla="*/ 2147483647 w 226"/>
                <a:gd name="T95" fmla="*/ 2147483647 h 344"/>
                <a:gd name="T96" fmla="*/ 2147483647 w 226"/>
                <a:gd name="T97" fmla="*/ 2147483647 h 344"/>
                <a:gd name="T98" fmla="*/ 2147483647 w 226"/>
                <a:gd name="T99" fmla="*/ 2147483647 h 344"/>
                <a:gd name="T100" fmla="*/ 2147483647 w 226"/>
                <a:gd name="T101" fmla="*/ 2147483647 h 344"/>
                <a:gd name="T102" fmla="*/ 2147483647 w 226"/>
                <a:gd name="T103" fmla="*/ 2147483647 h 344"/>
                <a:gd name="T104" fmla="*/ 2147483647 w 226"/>
                <a:gd name="T105" fmla="*/ 2147483647 h 344"/>
                <a:gd name="T106" fmla="*/ 2147483647 w 226"/>
                <a:gd name="T107" fmla="*/ 2147483647 h 344"/>
                <a:gd name="T108" fmla="*/ 2147483647 w 226"/>
                <a:gd name="T109" fmla="*/ 2147483647 h 344"/>
                <a:gd name="T110" fmla="*/ 2147483647 w 226"/>
                <a:gd name="T111" fmla="*/ 2147483647 h 344"/>
                <a:gd name="T112" fmla="*/ 2147483647 w 226"/>
                <a:gd name="T113" fmla="*/ 2147483647 h 344"/>
                <a:gd name="T114" fmla="*/ 2147483647 w 226"/>
                <a:gd name="T115" fmla="*/ 2147483647 h 344"/>
                <a:gd name="T116" fmla="*/ 2147483647 w 226"/>
                <a:gd name="T117" fmla="*/ 2147483647 h 3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6"/>
                <a:gd name="T178" fmla="*/ 0 h 344"/>
                <a:gd name="T179" fmla="*/ 226 w 226"/>
                <a:gd name="T180" fmla="*/ 344 h 3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6" h="344">
                  <a:moveTo>
                    <a:pt x="222" y="1"/>
                  </a:moveTo>
                  <a:lnTo>
                    <a:pt x="222" y="1"/>
                  </a:lnTo>
                  <a:lnTo>
                    <a:pt x="211" y="11"/>
                  </a:lnTo>
                  <a:lnTo>
                    <a:pt x="207" y="15"/>
                  </a:lnTo>
                  <a:lnTo>
                    <a:pt x="206" y="18"/>
                  </a:lnTo>
                  <a:lnTo>
                    <a:pt x="202" y="26"/>
                  </a:lnTo>
                  <a:lnTo>
                    <a:pt x="200" y="27"/>
                  </a:lnTo>
                  <a:lnTo>
                    <a:pt x="200" y="28"/>
                  </a:lnTo>
                  <a:lnTo>
                    <a:pt x="199" y="30"/>
                  </a:lnTo>
                  <a:lnTo>
                    <a:pt x="195" y="30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1" y="24"/>
                  </a:lnTo>
                  <a:lnTo>
                    <a:pt x="173" y="20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69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46" y="23"/>
                  </a:lnTo>
                  <a:lnTo>
                    <a:pt x="145" y="23"/>
                  </a:lnTo>
                  <a:lnTo>
                    <a:pt x="142" y="24"/>
                  </a:lnTo>
                  <a:lnTo>
                    <a:pt x="140" y="24"/>
                  </a:lnTo>
                  <a:lnTo>
                    <a:pt x="138" y="24"/>
                  </a:lnTo>
                  <a:lnTo>
                    <a:pt x="133" y="27"/>
                  </a:lnTo>
                  <a:lnTo>
                    <a:pt x="132" y="28"/>
                  </a:lnTo>
                  <a:lnTo>
                    <a:pt x="130" y="31"/>
                  </a:lnTo>
                  <a:lnTo>
                    <a:pt x="129" y="34"/>
                  </a:lnTo>
                  <a:lnTo>
                    <a:pt x="128" y="34"/>
                  </a:lnTo>
                  <a:lnTo>
                    <a:pt x="122" y="36"/>
                  </a:lnTo>
                  <a:lnTo>
                    <a:pt x="116" y="36"/>
                  </a:lnTo>
                  <a:lnTo>
                    <a:pt x="107" y="35"/>
                  </a:lnTo>
                  <a:lnTo>
                    <a:pt x="99" y="34"/>
                  </a:lnTo>
                  <a:lnTo>
                    <a:pt x="101" y="34"/>
                  </a:lnTo>
                  <a:lnTo>
                    <a:pt x="98" y="32"/>
                  </a:lnTo>
                  <a:lnTo>
                    <a:pt x="97" y="32"/>
                  </a:lnTo>
                  <a:lnTo>
                    <a:pt x="95" y="32"/>
                  </a:lnTo>
                  <a:lnTo>
                    <a:pt x="94" y="31"/>
                  </a:lnTo>
                  <a:lnTo>
                    <a:pt x="93" y="31"/>
                  </a:lnTo>
                  <a:lnTo>
                    <a:pt x="85" y="30"/>
                  </a:lnTo>
                  <a:lnTo>
                    <a:pt x="76" y="30"/>
                  </a:lnTo>
                  <a:lnTo>
                    <a:pt x="70" y="28"/>
                  </a:lnTo>
                  <a:lnTo>
                    <a:pt x="62" y="27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48" y="20"/>
                  </a:lnTo>
                  <a:lnTo>
                    <a:pt x="43" y="20"/>
                  </a:lnTo>
                  <a:lnTo>
                    <a:pt x="37" y="23"/>
                  </a:lnTo>
                  <a:lnTo>
                    <a:pt x="33" y="26"/>
                  </a:lnTo>
                  <a:lnTo>
                    <a:pt x="33" y="27"/>
                  </a:lnTo>
                  <a:lnTo>
                    <a:pt x="32" y="28"/>
                  </a:lnTo>
                  <a:lnTo>
                    <a:pt x="31" y="30"/>
                  </a:lnTo>
                  <a:lnTo>
                    <a:pt x="28" y="32"/>
                  </a:lnTo>
                  <a:lnTo>
                    <a:pt x="25" y="36"/>
                  </a:lnTo>
                  <a:lnTo>
                    <a:pt x="25" y="38"/>
                  </a:lnTo>
                  <a:lnTo>
                    <a:pt x="24" y="39"/>
                  </a:lnTo>
                  <a:lnTo>
                    <a:pt x="16" y="41"/>
                  </a:lnTo>
                  <a:lnTo>
                    <a:pt x="13" y="41"/>
                  </a:lnTo>
                  <a:lnTo>
                    <a:pt x="10" y="42"/>
                  </a:lnTo>
                  <a:lnTo>
                    <a:pt x="4" y="51"/>
                  </a:lnTo>
                  <a:lnTo>
                    <a:pt x="1" y="57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2" y="69"/>
                  </a:lnTo>
                  <a:lnTo>
                    <a:pt x="5" y="72"/>
                  </a:lnTo>
                  <a:lnTo>
                    <a:pt x="5" y="73"/>
                  </a:lnTo>
                  <a:lnTo>
                    <a:pt x="13" y="77"/>
                  </a:lnTo>
                  <a:lnTo>
                    <a:pt x="19" y="81"/>
                  </a:lnTo>
                  <a:lnTo>
                    <a:pt x="20" y="82"/>
                  </a:lnTo>
                  <a:lnTo>
                    <a:pt x="21" y="84"/>
                  </a:lnTo>
                  <a:lnTo>
                    <a:pt x="23" y="85"/>
                  </a:lnTo>
                  <a:lnTo>
                    <a:pt x="24" y="86"/>
                  </a:lnTo>
                  <a:lnTo>
                    <a:pt x="28" y="92"/>
                  </a:lnTo>
                  <a:lnTo>
                    <a:pt x="31" y="100"/>
                  </a:lnTo>
                  <a:lnTo>
                    <a:pt x="32" y="104"/>
                  </a:lnTo>
                  <a:lnTo>
                    <a:pt x="32" y="102"/>
                  </a:lnTo>
                  <a:lnTo>
                    <a:pt x="33" y="105"/>
                  </a:lnTo>
                  <a:lnTo>
                    <a:pt x="35" y="112"/>
                  </a:lnTo>
                  <a:lnTo>
                    <a:pt x="40" y="117"/>
                  </a:lnTo>
                  <a:lnTo>
                    <a:pt x="41" y="119"/>
                  </a:lnTo>
                  <a:lnTo>
                    <a:pt x="43" y="123"/>
                  </a:lnTo>
                  <a:lnTo>
                    <a:pt x="44" y="127"/>
                  </a:lnTo>
                  <a:lnTo>
                    <a:pt x="50" y="136"/>
                  </a:lnTo>
                  <a:lnTo>
                    <a:pt x="56" y="146"/>
                  </a:lnTo>
                  <a:lnTo>
                    <a:pt x="58" y="147"/>
                  </a:lnTo>
                  <a:lnTo>
                    <a:pt x="59" y="148"/>
                  </a:lnTo>
                  <a:lnTo>
                    <a:pt x="60" y="150"/>
                  </a:lnTo>
                  <a:lnTo>
                    <a:pt x="62" y="150"/>
                  </a:lnTo>
                  <a:lnTo>
                    <a:pt x="68" y="152"/>
                  </a:lnTo>
                  <a:lnTo>
                    <a:pt x="70" y="154"/>
                  </a:lnTo>
                  <a:lnTo>
                    <a:pt x="75" y="155"/>
                  </a:lnTo>
                  <a:lnTo>
                    <a:pt x="78" y="155"/>
                  </a:lnTo>
                  <a:lnTo>
                    <a:pt x="94" y="156"/>
                  </a:lnTo>
                  <a:lnTo>
                    <a:pt x="103" y="156"/>
                  </a:lnTo>
                  <a:lnTo>
                    <a:pt x="113" y="154"/>
                  </a:lnTo>
                  <a:lnTo>
                    <a:pt x="121" y="148"/>
                  </a:lnTo>
                  <a:lnTo>
                    <a:pt x="122" y="148"/>
                  </a:lnTo>
                  <a:lnTo>
                    <a:pt x="124" y="147"/>
                  </a:lnTo>
                  <a:lnTo>
                    <a:pt x="125" y="147"/>
                  </a:lnTo>
                  <a:lnTo>
                    <a:pt x="126" y="146"/>
                  </a:lnTo>
                  <a:lnTo>
                    <a:pt x="129" y="143"/>
                  </a:lnTo>
                  <a:lnTo>
                    <a:pt x="133" y="139"/>
                  </a:lnTo>
                  <a:lnTo>
                    <a:pt x="137" y="137"/>
                  </a:lnTo>
                  <a:lnTo>
                    <a:pt x="142" y="136"/>
                  </a:lnTo>
                  <a:lnTo>
                    <a:pt x="149" y="137"/>
                  </a:lnTo>
                  <a:lnTo>
                    <a:pt x="152" y="137"/>
                  </a:lnTo>
                  <a:lnTo>
                    <a:pt x="153" y="140"/>
                  </a:lnTo>
                  <a:lnTo>
                    <a:pt x="153" y="144"/>
                  </a:lnTo>
                  <a:lnTo>
                    <a:pt x="153" y="154"/>
                  </a:lnTo>
                  <a:lnTo>
                    <a:pt x="151" y="162"/>
                  </a:lnTo>
                  <a:lnTo>
                    <a:pt x="151" y="163"/>
                  </a:lnTo>
                  <a:lnTo>
                    <a:pt x="149" y="164"/>
                  </a:lnTo>
                  <a:lnTo>
                    <a:pt x="145" y="167"/>
                  </a:lnTo>
                  <a:lnTo>
                    <a:pt x="142" y="170"/>
                  </a:lnTo>
                  <a:lnTo>
                    <a:pt x="140" y="170"/>
                  </a:lnTo>
                  <a:lnTo>
                    <a:pt x="133" y="171"/>
                  </a:lnTo>
                  <a:lnTo>
                    <a:pt x="128" y="172"/>
                  </a:lnTo>
                  <a:lnTo>
                    <a:pt x="122" y="175"/>
                  </a:lnTo>
                  <a:lnTo>
                    <a:pt x="122" y="177"/>
                  </a:lnTo>
                  <a:lnTo>
                    <a:pt x="121" y="177"/>
                  </a:lnTo>
                  <a:lnTo>
                    <a:pt x="120" y="179"/>
                  </a:lnTo>
                  <a:lnTo>
                    <a:pt x="114" y="183"/>
                  </a:lnTo>
                  <a:lnTo>
                    <a:pt x="107" y="186"/>
                  </a:lnTo>
                  <a:lnTo>
                    <a:pt x="105" y="187"/>
                  </a:lnTo>
                  <a:lnTo>
                    <a:pt x="103" y="187"/>
                  </a:lnTo>
                  <a:lnTo>
                    <a:pt x="93" y="189"/>
                  </a:lnTo>
                  <a:lnTo>
                    <a:pt x="82" y="189"/>
                  </a:lnTo>
                  <a:lnTo>
                    <a:pt x="80" y="189"/>
                  </a:lnTo>
                  <a:lnTo>
                    <a:pt x="70" y="187"/>
                  </a:lnTo>
                  <a:lnTo>
                    <a:pt x="68" y="183"/>
                  </a:lnTo>
                  <a:lnTo>
                    <a:pt x="67" y="181"/>
                  </a:lnTo>
                  <a:lnTo>
                    <a:pt x="67" y="182"/>
                  </a:lnTo>
                  <a:lnTo>
                    <a:pt x="66" y="177"/>
                  </a:lnTo>
                  <a:lnTo>
                    <a:pt x="64" y="175"/>
                  </a:lnTo>
                  <a:lnTo>
                    <a:pt x="63" y="174"/>
                  </a:lnTo>
                  <a:lnTo>
                    <a:pt x="60" y="172"/>
                  </a:lnTo>
                  <a:lnTo>
                    <a:pt x="56" y="171"/>
                  </a:lnTo>
                  <a:lnTo>
                    <a:pt x="50" y="172"/>
                  </a:lnTo>
                  <a:lnTo>
                    <a:pt x="51" y="172"/>
                  </a:lnTo>
                  <a:lnTo>
                    <a:pt x="47" y="174"/>
                  </a:lnTo>
                  <a:lnTo>
                    <a:pt x="45" y="177"/>
                  </a:lnTo>
                  <a:lnTo>
                    <a:pt x="43" y="179"/>
                  </a:lnTo>
                  <a:lnTo>
                    <a:pt x="43" y="186"/>
                  </a:lnTo>
                  <a:lnTo>
                    <a:pt x="43" y="189"/>
                  </a:lnTo>
                  <a:lnTo>
                    <a:pt x="43" y="213"/>
                  </a:lnTo>
                  <a:lnTo>
                    <a:pt x="44" y="216"/>
                  </a:lnTo>
                  <a:lnTo>
                    <a:pt x="44" y="217"/>
                  </a:lnTo>
                  <a:lnTo>
                    <a:pt x="47" y="225"/>
                  </a:lnTo>
                  <a:lnTo>
                    <a:pt x="51" y="233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4" y="237"/>
                  </a:lnTo>
                  <a:lnTo>
                    <a:pt x="59" y="243"/>
                  </a:lnTo>
                  <a:lnTo>
                    <a:pt x="64" y="247"/>
                  </a:lnTo>
                  <a:lnTo>
                    <a:pt x="67" y="248"/>
                  </a:lnTo>
                  <a:lnTo>
                    <a:pt x="67" y="249"/>
                  </a:lnTo>
                  <a:lnTo>
                    <a:pt x="78" y="261"/>
                  </a:lnTo>
                  <a:lnTo>
                    <a:pt x="83" y="267"/>
                  </a:lnTo>
                  <a:lnTo>
                    <a:pt x="85" y="269"/>
                  </a:lnTo>
                  <a:lnTo>
                    <a:pt x="89" y="273"/>
                  </a:lnTo>
                  <a:lnTo>
                    <a:pt x="95" y="279"/>
                  </a:lnTo>
                  <a:lnTo>
                    <a:pt x="97" y="282"/>
                  </a:lnTo>
                  <a:lnTo>
                    <a:pt x="98" y="283"/>
                  </a:lnTo>
                  <a:lnTo>
                    <a:pt x="99" y="295"/>
                  </a:lnTo>
                  <a:lnTo>
                    <a:pt x="99" y="298"/>
                  </a:lnTo>
                  <a:lnTo>
                    <a:pt x="101" y="300"/>
                  </a:lnTo>
                  <a:lnTo>
                    <a:pt x="102" y="304"/>
                  </a:lnTo>
                  <a:lnTo>
                    <a:pt x="103" y="308"/>
                  </a:lnTo>
                  <a:lnTo>
                    <a:pt x="105" y="311"/>
                  </a:lnTo>
                  <a:lnTo>
                    <a:pt x="107" y="314"/>
                  </a:lnTo>
                  <a:lnTo>
                    <a:pt x="111" y="317"/>
                  </a:lnTo>
                  <a:lnTo>
                    <a:pt x="117" y="319"/>
                  </a:lnTo>
                  <a:lnTo>
                    <a:pt x="120" y="322"/>
                  </a:lnTo>
                  <a:lnTo>
                    <a:pt x="124" y="325"/>
                  </a:lnTo>
                  <a:lnTo>
                    <a:pt x="128" y="326"/>
                  </a:lnTo>
                  <a:lnTo>
                    <a:pt x="128" y="327"/>
                  </a:lnTo>
                  <a:lnTo>
                    <a:pt x="130" y="329"/>
                  </a:lnTo>
                  <a:lnTo>
                    <a:pt x="132" y="331"/>
                  </a:lnTo>
                  <a:lnTo>
                    <a:pt x="133" y="331"/>
                  </a:lnTo>
                  <a:lnTo>
                    <a:pt x="136" y="334"/>
                  </a:lnTo>
                  <a:lnTo>
                    <a:pt x="137" y="334"/>
                  </a:lnTo>
                  <a:lnTo>
                    <a:pt x="142" y="337"/>
                  </a:lnTo>
                  <a:lnTo>
                    <a:pt x="149" y="338"/>
                  </a:lnTo>
                  <a:lnTo>
                    <a:pt x="159" y="341"/>
                  </a:lnTo>
                  <a:lnTo>
                    <a:pt x="164" y="344"/>
                  </a:lnTo>
                  <a:lnTo>
                    <a:pt x="168" y="344"/>
                  </a:lnTo>
                  <a:lnTo>
                    <a:pt x="173" y="342"/>
                  </a:lnTo>
                  <a:lnTo>
                    <a:pt x="179" y="339"/>
                  </a:lnTo>
                  <a:lnTo>
                    <a:pt x="177" y="341"/>
                  </a:lnTo>
                  <a:lnTo>
                    <a:pt x="180" y="339"/>
                  </a:lnTo>
                  <a:lnTo>
                    <a:pt x="181" y="337"/>
                  </a:lnTo>
                  <a:lnTo>
                    <a:pt x="187" y="327"/>
                  </a:lnTo>
                  <a:lnTo>
                    <a:pt x="188" y="325"/>
                  </a:lnTo>
                  <a:lnTo>
                    <a:pt x="187" y="323"/>
                  </a:lnTo>
                  <a:lnTo>
                    <a:pt x="184" y="323"/>
                  </a:lnTo>
                  <a:lnTo>
                    <a:pt x="183" y="323"/>
                  </a:lnTo>
                  <a:lnTo>
                    <a:pt x="180" y="329"/>
                  </a:lnTo>
                  <a:lnTo>
                    <a:pt x="176" y="334"/>
                  </a:lnTo>
                  <a:lnTo>
                    <a:pt x="176" y="335"/>
                  </a:lnTo>
                  <a:lnTo>
                    <a:pt x="177" y="335"/>
                  </a:lnTo>
                  <a:lnTo>
                    <a:pt x="176" y="335"/>
                  </a:lnTo>
                  <a:lnTo>
                    <a:pt x="172" y="337"/>
                  </a:lnTo>
                  <a:lnTo>
                    <a:pt x="168" y="338"/>
                  </a:lnTo>
                  <a:lnTo>
                    <a:pt x="164" y="338"/>
                  </a:lnTo>
                  <a:lnTo>
                    <a:pt x="161" y="337"/>
                  </a:lnTo>
                  <a:lnTo>
                    <a:pt x="151" y="333"/>
                  </a:lnTo>
                  <a:lnTo>
                    <a:pt x="149" y="333"/>
                  </a:lnTo>
                  <a:lnTo>
                    <a:pt x="145" y="331"/>
                  </a:lnTo>
                  <a:lnTo>
                    <a:pt x="140" y="330"/>
                  </a:lnTo>
                  <a:lnTo>
                    <a:pt x="138" y="329"/>
                  </a:lnTo>
                  <a:lnTo>
                    <a:pt x="136" y="327"/>
                  </a:lnTo>
                  <a:lnTo>
                    <a:pt x="134" y="326"/>
                  </a:lnTo>
                  <a:lnTo>
                    <a:pt x="133" y="325"/>
                  </a:lnTo>
                  <a:lnTo>
                    <a:pt x="132" y="323"/>
                  </a:lnTo>
                  <a:lnTo>
                    <a:pt x="130" y="322"/>
                  </a:lnTo>
                  <a:lnTo>
                    <a:pt x="128" y="319"/>
                  </a:lnTo>
                  <a:lnTo>
                    <a:pt x="122" y="318"/>
                  </a:lnTo>
                  <a:lnTo>
                    <a:pt x="120" y="317"/>
                  </a:lnTo>
                  <a:lnTo>
                    <a:pt x="114" y="311"/>
                  </a:lnTo>
                  <a:lnTo>
                    <a:pt x="110" y="308"/>
                  </a:lnTo>
                  <a:lnTo>
                    <a:pt x="107" y="304"/>
                  </a:lnTo>
                  <a:lnTo>
                    <a:pt x="107" y="300"/>
                  </a:lnTo>
                  <a:lnTo>
                    <a:pt x="105" y="296"/>
                  </a:lnTo>
                  <a:lnTo>
                    <a:pt x="105" y="295"/>
                  </a:lnTo>
                  <a:lnTo>
                    <a:pt x="103" y="288"/>
                  </a:lnTo>
                  <a:lnTo>
                    <a:pt x="102" y="282"/>
                  </a:lnTo>
                  <a:lnTo>
                    <a:pt x="101" y="278"/>
                  </a:lnTo>
                  <a:lnTo>
                    <a:pt x="98" y="276"/>
                  </a:lnTo>
                  <a:lnTo>
                    <a:pt x="93" y="269"/>
                  </a:lnTo>
                  <a:lnTo>
                    <a:pt x="89" y="265"/>
                  </a:lnTo>
                  <a:lnTo>
                    <a:pt x="90" y="267"/>
                  </a:lnTo>
                  <a:lnTo>
                    <a:pt x="87" y="263"/>
                  </a:lnTo>
                  <a:lnTo>
                    <a:pt x="82" y="259"/>
                  </a:lnTo>
                  <a:lnTo>
                    <a:pt x="76" y="252"/>
                  </a:lnTo>
                  <a:lnTo>
                    <a:pt x="71" y="245"/>
                  </a:lnTo>
                  <a:lnTo>
                    <a:pt x="71" y="247"/>
                  </a:lnTo>
                  <a:lnTo>
                    <a:pt x="70" y="244"/>
                  </a:lnTo>
                  <a:lnTo>
                    <a:pt x="67" y="241"/>
                  </a:lnTo>
                  <a:lnTo>
                    <a:pt x="62" y="238"/>
                  </a:lnTo>
                  <a:lnTo>
                    <a:pt x="58" y="234"/>
                  </a:lnTo>
                  <a:lnTo>
                    <a:pt x="56" y="232"/>
                  </a:lnTo>
                  <a:lnTo>
                    <a:pt x="55" y="230"/>
                  </a:lnTo>
                  <a:lnTo>
                    <a:pt x="52" y="222"/>
                  </a:lnTo>
                  <a:lnTo>
                    <a:pt x="50" y="214"/>
                  </a:lnTo>
                  <a:lnTo>
                    <a:pt x="50" y="216"/>
                  </a:lnTo>
                  <a:lnTo>
                    <a:pt x="48" y="213"/>
                  </a:lnTo>
                  <a:lnTo>
                    <a:pt x="48" y="189"/>
                  </a:lnTo>
                  <a:lnTo>
                    <a:pt x="48" y="186"/>
                  </a:lnTo>
                  <a:lnTo>
                    <a:pt x="48" y="181"/>
                  </a:lnTo>
                  <a:lnTo>
                    <a:pt x="51" y="178"/>
                  </a:lnTo>
                  <a:lnTo>
                    <a:pt x="52" y="177"/>
                  </a:lnTo>
                  <a:lnTo>
                    <a:pt x="56" y="177"/>
                  </a:lnTo>
                  <a:lnTo>
                    <a:pt x="59" y="177"/>
                  </a:lnTo>
                  <a:lnTo>
                    <a:pt x="60" y="179"/>
                  </a:lnTo>
                  <a:lnTo>
                    <a:pt x="62" y="179"/>
                  </a:lnTo>
                  <a:lnTo>
                    <a:pt x="62" y="182"/>
                  </a:lnTo>
                  <a:lnTo>
                    <a:pt x="63" y="183"/>
                  </a:lnTo>
                  <a:lnTo>
                    <a:pt x="64" y="189"/>
                  </a:lnTo>
                  <a:lnTo>
                    <a:pt x="64" y="190"/>
                  </a:lnTo>
                  <a:lnTo>
                    <a:pt x="66" y="191"/>
                  </a:lnTo>
                  <a:lnTo>
                    <a:pt x="68" y="193"/>
                  </a:lnTo>
                  <a:lnTo>
                    <a:pt x="67" y="193"/>
                  </a:lnTo>
                  <a:lnTo>
                    <a:pt x="80" y="194"/>
                  </a:lnTo>
                  <a:lnTo>
                    <a:pt x="82" y="194"/>
                  </a:lnTo>
                  <a:lnTo>
                    <a:pt x="94" y="194"/>
                  </a:lnTo>
                  <a:lnTo>
                    <a:pt x="105" y="193"/>
                  </a:lnTo>
                  <a:lnTo>
                    <a:pt x="106" y="193"/>
                  </a:lnTo>
                  <a:lnTo>
                    <a:pt x="110" y="191"/>
                  </a:lnTo>
                  <a:lnTo>
                    <a:pt x="117" y="187"/>
                  </a:lnTo>
                  <a:lnTo>
                    <a:pt x="124" y="182"/>
                  </a:lnTo>
                  <a:lnTo>
                    <a:pt x="126" y="181"/>
                  </a:lnTo>
                  <a:lnTo>
                    <a:pt x="130" y="178"/>
                  </a:lnTo>
                  <a:lnTo>
                    <a:pt x="134" y="177"/>
                  </a:lnTo>
                  <a:lnTo>
                    <a:pt x="138" y="175"/>
                  </a:lnTo>
                  <a:lnTo>
                    <a:pt x="144" y="175"/>
                  </a:lnTo>
                  <a:lnTo>
                    <a:pt x="149" y="171"/>
                  </a:lnTo>
                  <a:lnTo>
                    <a:pt x="153" y="168"/>
                  </a:lnTo>
                  <a:lnTo>
                    <a:pt x="155" y="166"/>
                  </a:lnTo>
                  <a:lnTo>
                    <a:pt x="156" y="163"/>
                  </a:lnTo>
                  <a:lnTo>
                    <a:pt x="156" y="164"/>
                  </a:lnTo>
                  <a:lnTo>
                    <a:pt x="159" y="155"/>
                  </a:lnTo>
                  <a:lnTo>
                    <a:pt x="159" y="144"/>
                  </a:lnTo>
                  <a:lnTo>
                    <a:pt x="157" y="139"/>
                  </a:lnTo>
                  <a:lnTo>
                    <a:pt x="156" y="135"/>
                  </a:lnTo>
                  <a:lnTo>
                    <a:pt x="153" y="132"/>
                  </a:lnTo>
                  <a:lnTo>
                    <a:pt x="149" y="132"/>
                  </a:lnTo>
                  <a:lnTo>
                    <a:pt x="142" y="131"/>
                  </a:lnTo>
                  <a:lnTo>
                    <a:pt x="136" y="132"/>
                  </a:lnTo>
                  <a:lnTo>
                    <a:pt x="130" y="135"/>
                  </a:lnTo>
                  <a:lnTo>
                    <a:pt x="125" y="139"/>
                  </a:lnTo>
                  <a:lnTo>
                    <a:pt x="125" y="140"/>
                  </a:lnTo>
                  <a:lnTo>
                    <a:pt x="124" y="142"/>
                  </a:lnTo>
                  <a:lnTo>
                    <a:pt x="121" y="143"/>
                  </a:lnTo>
                  <a:lnTo>
                    <a:pt x="116" y="146"/>
                  </a:lnTo>
                  <a:lnTo>
                    <a:pt x="110" y="150"/>
                  </a:lnTo>
                  <a:lnTo>
                    <a:pt x="103" y="151"/>
                  </a:lnTo>
                  <a:lnTo>
                    <a:pt x="99" y="151"/>
                  </a:lnTo>
                  <a:lnTo>
                    <a:pt x="94" y="151"/>
                  </a:lnTo>
                  <a:lnTo>
                    <a:pt x="79" y="150"/>
                  </a:lnTo>
                  <a:lnTo>
                    <a:pt x="78" y="150"/>
                  </a:lnTo>
                  <a:lnTo>
                    <a:pt x="75" y="150"/>
                  </a:lnTo>
                  <a:lnTo>
                    <a:pt x="72" y="148"/>
                  </a:lnTo>
                  <a:lnTo>
                    <a:pt x="71" y="148"/>
                  </a:lnTo>
                  <a:lnTo>
                    <a:pt x="63" y="144"/>
                  </a:lnTo>
                  <a:lnTo>
                    <a:pt x="60" y="142"/>
                  </a:lnTo>
                  <a:lnTo>
                    <a:pt x="54" y="133"/>
                  </a:lnTo>
                  <a:lnTo>
                    <a:pt x="50" y="124"/>
                  </a:lnTo>
                  <a:lnTo>
                    <a:pt x="48" y="123"/>
                  </a:lnTo>
                  <a:lnTo>
                    <a:pt x="47" y="116"/>
                  </a:lnTo>
                  <a:lnTo>
                    <a:pt x="43" y="113"/>
                  </a:lnTo>
                  <a:lnTo>
                    <a:pt x="40" y="109"/>
                  </a:lnTo>
                  <a:lnTo>
                    <a:pt x="37" y="104"/>
                  </a:lnTo>
                  <a:lnTo>
                    <a:pt x="37" y="102"/>
                  </a:lnTo>
                  <a:lnTo>
                    <a:pt x="36" y="100"/>
                  </a:lnTo>
                  <a:lnTo>
                    <a:pt x="36" y="98"/>
                  </a:lnTo>
                  <a:lnTo>
                    <a:pt x="35" y="94"/>
                  </a:lnTo>
                  <a:lnTo>
                    <a:pt x="33" y="90"/>
                  </a:lnTo>
                  <a:lnTo>
                    <a:pt x="31" y="86"/>
                  </a:lnTo>
                  <a:lnTo>
                    <a:pt x="28" y="82"/>
                  </a:lnTo>
                  <a:lnTo>
                    <a:pt x="27" y="81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4" y="78"/>
                  </a:lnTo>
                  <a:lnTo>
                    <a:pt x="21" y="77"/>
                  </a:lnTo>
                  <a:lnTo>
                    <a:pt x="16" y="73"/>
                  </a:lnTo>
                  <a:lnTo>
                    <a:pt x="9" y="67"/>
                  </a:lnTo>
                  <a:lnTo>
                    <a:pt x="6" y="66"/>
                  </a:lnTo>
                  <a:lnTo>
                    <a:pt x="5" y="62"/>
                  </a:lnTo>
                  <a:lnTo>
                    <a:pt x="6" y="58"/>
                  </a:lnTo>
                  <a:lnTo>
                    <a:pt x="8" y="54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31" y="38"/>
                  </a:lnTo>
                  <a:lnTo>
                    <a:pt x="32" y="35"/>
                  </a:lnTo>
                  <a:lnTo>
                    <a:pt x="35" y="34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41" y="27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50" y="26"/>
                  </a:lnTo>
                  <a:lnTo>
                    <a:pt x="55" y="28"/>
                  </a:lnTo>
                  <a:lnTo>
                    <a:pt x="60" y="31"/>
                  </a:lnTo>
                  <a:lnTo>
                    <a:pt x="68" y="34"/>
                  </a:lnTo>
                  <a:lnTo>
                    <a:pt x="76" y="35"/>
                  </a:lnTo>
                  <a:lnTo>
                    <a:pt x="83" y="35"/>
                  </a:lnTo>
                  <a:lnTo>
                    <a:pt x="91" y="36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7" y="38"/>
                  </a:lnTo>
                  <a:lnTo>
                    <a:pt x="98" y="38"/>
                  </a:lnTo>
                  <a:lnTo>
                    <a:pt x="106" y="41"/>
                  </a:lnTo>
                  <a:lnTo>
                    <a:pt x="116" y="42"/>
                  </a:lnTo>
                  <a:lnTo>
                    <a:pt x="124" y="42"/>
                  </a:lnTo>
                  <a:lnTo>
                    <a:pt x="130" y="39"/>
                  </a:lnTo>
                  <a:lnTo>
                    <a:pt x="132" y="38"/>
                  </a:lnTo>
                  <a:lnTo>
                    <a:pt x="133" y="35"/>
                  </a:lnTo>
                  <a:lnTo>
                    <a:pt x="136" y="32"/>
                  </a:lnTo>
                  <a:lnTo>
                    <a:pt x="137" y="31"/>
                  </a:lnTo>
                  <a:lnTo>
                    <a:pt x="140" y="30"/>
                  </a:lnTo>
                  <a:lnTo>
                    <a:pt x="141" y="30"/>
                  </a:lnTo>
                  <a:lnTo>
                    <a:pt x="142" y="30"/>
                  </a:lnTo>
                  <a:lnTo>
                    <a:pt x="146" y="28"/>
                  </a:lnTo>
                  <a:lnTo>
                    <a:pt x="148" y="28"/>
                  </a:lnTo>
                  <a:lnTo>
                    <a:pt x="157" y="24"/>
                  </a:lnTo>
                  <a:lnTo>
                    <a:pt x="167" y="24"/>
                  </a:lnTo>
                  <a:lnTo>
                    <a:pt x="168" y="24"/>
                  </a:lnTo>
                  <a:lnTo>
                    <a:pt x="169" y="24"/>
                  </a:lnTo>
                  <a:lnTo>
                    <a:pt x="171" y="26"/>
                  </a:lnTo>
                  <a:lnTo>
                    <a:pt x="180" y="28"/>
                  </a:lnTo>
                  <a:lnTo>
                    <a:pt x="183" y="31"/>
                  </a:lnTo>
                  <a:lnTo>
                    <a:pt x="187" y="32"/>
                  </a:lnTo>
                  <a:lnTo>
                    <a:pt x="191" y="34"/>
                  </a:lnTo>
                  <a:lnTo>
                    <a:pt x="195" y="35"/>
                  </a:lnTo>
                  <a:lnTo>
                    <a:pt x="199" y="35"/>
                  </a:lnTo>
                  <a:lnTo>
                    <a:pt x="200" y="35"/>
                  </a:lnTo>
                  <a:lnTo>
                    <a:pt x="202" y="35"/>
                  </a:lnTo>
                  <a:lnTo>
                    <a:pt x="204" y="32"/>
                  </a:lnTo>
                  <a:lnTo>
                    <a:pt x="206" y="30"/>
                  </a:lnTo>
                  <a:lnTo>
                    <a:pt x="206" y="28"/>
                  </a:lnTo>
                  <a:lnTo>
                    <a:pt x="207" y="28"/>
                  </a:lnTo>
                  <a:lnTo>
                    <a:pt x="211" y="20"/>
                  </a:lnTo>
                  <a:lnTo>
                    <a:pt x="215" y="14"/>
                  </a:lnTo>
                  <a:lnTo>
                    <a:pt x="226" y="6"/>
                  </a:lnTo>
                  <a:lnTo>
                    <a:pt x="226" y="3"/>
                  </a:lnTo>
                  <a:lnTo>
                    <a:pt x="226" y="1"/>
                  </a:lnTo>
                  <a:lnTo>
                    <a:pt x="225" y="0"/>
                  </a:lnTo>
                  <a:lnTo>
                    <a:pt x="222" y="1"/>
                  </a:lnTo>
                  <a:close/>
                  <a:moveTo>
                    <a:pt x="37" y="30"/>
                  </a:moveTo>
                  <a:lnTo>
                    <a:pt x="37" y="30"/>
                  </a:lnTo>
                  <a:lnTo>
                    <a:pt x="37" y="31"/>
                  </a:lnTo>
                  <a:lnTo>
                    <a:pt x="37" y="30"/>
                  </a:lnTo>
                  <a:close/>
                  <a:moveTo>
                    <a:pt x="124" y="147"/>
                  </a:moveTo>
                  <a:lnTo>
                    <a:pt x="124" y="147"/>
                  </a:lnTo>
                  <a:close/>
                  <a:moveTo>
                    <a:pt x="206" y="18"/>
                  </a:moveTo>
                  <a:lnTo>
                    <a:pt x="206" y="18"/>
                  </a:lnTo>
                  <a:close/>
                  <a:moveTo>
                    <a:pt x="191" y="35"/>
                  </a:moveTo>
                  <a:lnTo>
                    <a:pt x="191" y="35"/>
                  </a:lnTo>
                  <a:lnTo>
                    <a:pt x="191" y="34"/>
                  </a:lnTo>
                  <a:lnTo>
                    <a:pt x="190" y="34"/>
                  </a:lnTo>
                  <a:lnTo>
                    <a:pt x="191" y="35"/>
                  </a:lnTo>
                  <a:close/>
                  <a:moveTo>
                    <a:pt x="33" y="105"/>
                  </a:moveTo>
                  <a:lnTo>
                    <a:pt x="33" y="105"/>
                  </a:lnTo>
                  <a:lnTo>
                    <a:pt x="32" y="104"/>
                  </a:lnTo>
                  <a:lnTo>
                    <a:pt x="32" y="105"/>
                  </a:lnTo>
                  <a:lnTo>
                    <a:pt x="33" y="105"/>
                  </a:lnTo>
                  <a:close/>
                  <a:moveTo>
                    <a:pt x="33" y="105"/>
                  </a:moveTo>
                  <a:lnTo>
                    <a:pt x="33" y="105"/>
                  </a:lnTo>
                  <a:lnTo>
                    <a:pt x="32" y="105"/>
                  </a:lnTo>
                  <a:lnTo>
                    <a:pt x="33" y="105"/>
                  </a:lnTo>
                  <a:close/>
                  <a:moveTo>
                    <a:pt x="33" y="105"/>
                  </a:moveTo>
                  <a:lnTo>
                    <a:pt x="33" y="105"/>
                  </a:lnTo>
                  <a:close/>
                  <a:moveTo>
                    <a:pt x="149" y="171"/>
                  </a:moveTo>
                  <a:lnTo>
                    <a:pt x="149" y="171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09" name="Freeform 49"/>
            <p:cNvSpPr>
              <a:spLocks noEditPoints="1"/>
            </p:cNvSpPr>
            <p:nvPr/>
          </p:nvSpPr>
          <p:spPr bwMode="auto">
            <a:xfrm>
              <a:off x="964196" y="4300309"/>
              <a:ext cx="288029" cy="340833"/>
            </a:xfrm>
            <a:custGeom>
              <a:avLst/>
              <a:gdLst>
                <a:gd name="T0" fmla="*/ 2147483647 w 133"/>
                <a:gd name="T1" fmla="*/ 2147483647 h 156"/>
                <a:gd name="T2" fmla="*/ 2147483647 w 133"/>
                <a:gd name="T3" fmla="*/ 2147483647 h 156"/>
                <a:gd name="T4" fmla="*/ 2147483647 w 133"/>
                <a:gd name="T5" fmla="*/ 2147483647 h 156"/>
                <a:gd name="T6" fmla="*/ 2147483647 w 133"/>
                <a:gd name="T7" fmla="*/ 2147483647 h 156"/>
                <a:gd name="T8" fmla="*/ 2147483647 w 133"/>
                <a:gd name="T9" fmla="*/ 2147483647 h 156"/>
                <a:gd name="T10" fmla="*/ 2147483647 w 133"/>
                <a:gd name="T11" fmla="*/ 2147483647 h 156"/>
                <a:gd name="T12" fmla="*/ 2147483647 w 133"/>
                <a:gd name="T13" fmla="*/ 2147483647 h 156"/>
                <a:gd name="T14" fmla="*/ 2147483647 w 133"/>
                <a:gd name="T15" fmla="*/ 2147483647 h 156"/>
                <a:gd name="T16" fmla="*/ 2147483647 w 133"/>
                <a:gd name="T17" fmla="*/ 2147483647 h 156"/>
                <a:gd name="T18" fmla="*/ 2147483647 w 133"/>
                <a:gd name="T19" fmla="*/ 2147483647 h 156"/>
                <a:gd name="T20" fmla="*/ 2147483647 w 133"/>
                <a:gd name="T21" fmla="*/ 2147483647 h 156"/>
                <a:gd name="T22" fmla="*/ 2147483647 w 133"/>
                <a:gd name="T23" fmla="*/ 2147483647 h 156"/>
                <a:gd name="T24" fmla="*/ 0 w 133"/>
                <a:gd name="T25" fmla="*/ 2147483647 h 156"/>
                <a:gd name="T26" fmla="*/ 2147483647 w 133"/>
                <a:gd name="T27" fmla="*/ 2147483647 h 156"/>
                <a:gd name="T28" fmla="*/ 2147483647 w 133"/>
                <a:gd name="T29" fmla="*/ 2147483647 h 156"/>
                <a:gd name="T30" fmla="*/ 2147483647 w 133"/>
                <a:gd name="T31" fmla="*/ 2147483647 h 156"/>
                <a:gd name="T32" fmla="*/ 2147483647 w 133"/>
                <a:gd name="T33" fmla="*/ 2147483647 h 156"/>
                <a:gd name="T34" fmla="*/ 2147483647 w 133"/>
                <a:gd name="T35" fmla="*/ 2147483647 h 156"/>
                <a:gd name="T36" fmla="*/ 2147483647 w 133"/>
                <a:gd name="T37" fmla="*/ 2147483647 h 156"/>
                <a:gd name="T38" fmla="*/ 2147483647 w 133"/>
                <a:gd name="T39" fmla="*/ 2147483647 h 156"/>
                <a:gd name="T40" fmla="*/ 2147483647 w 133"/>
                <a:gd name="T41" fmla="*/ 2147483647 h 156"/>
                <a:gd name="T42" fmla="*/ 2147483647 w 133"/>
                <a:gd name="T43" fmla="*/ 2147483647 h 156"/>
                <a:gd name="T44" fmla="*/ 2147483647 w 133"/>
                <a:gd name="T45" fmla="*/ 2147483647 h 156"/>
                <a:gd name="T46" fmla="*/ 2147483647 w 133"/>
                <a:gd name="T47" fmla="*/ 2147483647 h 156"/>
                <a:gd name="T48" fmla="*/ 2147483647 w 133"/>
                <a:gd name="T49" fmla="*/ 2147483647 h 156"/>
                <a:gd name="T50" fmla="*/ 2147483647 w 133"/>
                <a:gd name="T51" fmla="*/ 2147483647 h 156"/>
                <a:gd name="T52" fmla="*/ 2147483647 w 133"/>
                <a:gd name="T53" fmla="*/ 2147483647 h 156"/>
                <a:gd name="T54" fmla="*/ 2147483647 w 133"/>
                <a:gd name="T55" fmla="*/ 2147483647 h 156"/>
                <a:gd name="T56" fmla="*/ 2147483647 w 133"/>
                <a:gd name="T57" fmla="*/ 2147483647 h 156"/>
                <a:gd name="T58" fmla="*/ 2147483647 w 133"/>
                <a:gd name="T59" fmla="*/ 2147483647 h 156"/>
                <a:gd name="T60" fmla="*/ 2147483647 w 133"/>
                <a:gd name="T61" fmla="*/ 2147483647 h 156"/>
                <a:gd name="T62" fmla="*/ 2147483647 w 133"/>
                <a:gd name="T63" fmla="*/ 2147483647 h 156"/>
                <a:gd name="T64" fmla="*/ 2147483647 w 133"/>
                <a:gd name="T65" fmla="*/ 2147483647 h 156"/>
                <a:gd name="T66" fmla="*/ 2147483647 w 133"/>
                <a:gd name="T67" fmla="*/ 2147483647 h 156"/>
                <a:gd name="T68" fmla="*/ 2147483647 w 133"/>
                <a:gd name="T69" fmla="*/ 2147483647 h 156"/>
                <a:gd name="T70" fmla="*/ 2147483647 w 133"/>
                <a:gd name="T71" fmla="*/ 2147483647 h 156"/>
                <a:gd name="T72" fmla="*/ 2147483647 w 133"/>
                <a:gd name="T73" fmla="*/ 2147483647 h 156"/>
                <a:gd name="T74" fmla="*/ 2147483647 w 133"/>
                <a:gd name="T75" fmla="*/ 2147483647 h 156"/>
                <a:gd name="T76" fmla="*/ 2147483647 w 133"/>
                <a:gd name="T77" fmla="*/ 2147483647 h 156"/>
                <a:gd name="T78" fmla="*/ 2147483647 w 133"/>
                <a:gd name="T79" fmla="*/ 2147483647 h 156"/>
                <a:gd name="T80" fmla="*/ 2147483647 w 133"/>
                <a:gd name="T81" fmla="*/ 2147483647 h 156"/>
                <a:gd name="T82" fmla="*/ 2147483647 w 133"/>
                <a:gd name="T83" fmla="*/ 2147483647 h 156"/>
                <a:gd name="T84" fmla="*/ 2147483647 w 133"/>
                <a:gd name="T85" fmla="*/ 2147483647 h 156"/>
                <a:gd name="T86" fmla="*/ 2147483647 w 133"/>
                <a:gd name="T87" fmla="*/ 2147483647 h 156"/>
                <a:gd name="T88" fmla="*/ 2147483647 w 133"/>
                <a:gd name="T89" fmla="*/ 2147483647 h 156"/>
                <a:gd name="T90" fmla="*/ 2147483647 w 133"/>
                <a:gd name="T91" fmla="*/ 2147483647 h 156"/>
                <a:gd name="T92" fmla="*/ 2147483647 w 133"/>
                <a:gd name="T93" fmla="*/ 2147483647 h 156"/>
                <a:gd name="T94" fmla="*/ 2147483647 w 133"/>
                <a:gd name="T95" fmla="*/ 2147483647 h 156"/>
                <a:gd name="T96" fmla="*/ 2147483647 w 133"/>
                <a:gd name="T97" fmla="*/ 2147483647 h 156"/>
                <a:gd name="T98" fmla="*/ 2147483647 w 133"/>
                <a:gd name="T99" fmla="*/ 2147483647 h 156"/>
                <a:gd name="T100" fmla="*/ 2147483647 w 133"/>
                <a:gd name="T101" fmla="*/ 0 h 156"/>
                <a:gd name="T102" fmla="*/ 2147483647 w 133"/>
                <a:gd name="T103" fmla="*/ 2147483647 h 156"/>
                <a:gd name="T104" fmla="*/ 2147483647 w 133"/>
                <a:gd name="T105" fmla="*/ 2147483647 h 156"/>
                <a:gd name="T106" fmla="*/ 2147483647 w 133"/>
                <a:gd name="T107" fmla="*/ 2147483647 h 156"/>
                <a:gd name="T108" fmla="*/ 2147483647 w 133"/>
                <a:gd name="T109" fmla="*/ 2147483647 h 156"/>
                <a:gd name="T110" fmla="*/ 2147483647 w 133"/>
                <a:gd name="T111" fmla="*/ 2147483647 h 156"/>
                <a:gd name="T112" fmla="*/ 2147483647 w 133"/>
                <a:gd name="T113" fmla="*/ 2147483647 h 156"/>
                <a:gd name="T114" fmla="*/ 2147483647 w 133"/>
                <a:gd name="T115" fmla="*/ 2147483647 h 156"/>
                <a:gd name="T116" fmla="*/ 2147483647 w 133"/>
                <a:gd name="T117" fmla="*/ 2147483647 h 156"/>
                <a:gd name="T118" fmla="*/ 2147483647 w 133"/>
                <a:gd name="T119" fmla="*/ 2147483647 h 156"/>
                <a:gd name="T120" fmla="*/ 2147483647 w 133"/>
                <a:gd name="T121" fmla="*/ 2147483647 h 156"/>
                <a:gd name="T122" fmla="*/ 2147483647 w 133"/>
                <a:gd name="T123" fmla="*/ 2147483647 h 156"/>
                <a:gd name="T124" fmla="*/ 2147483647 w 133"/>
                <a:gd name="T125" fmla="*/ 2147483647 h 1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"/>
                <a:gd name="T190" fmla="*/ 0 h 156"/>
                <a:gd name="T191" fmla="*/ 133 w 133"/>
                <a:gd name="T192" fmla="*/ 156 h 15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" h="156">
                  <a:moveTo>
                    <a:pt x="114" y="0"/>
                  </a:moveTo>
                  <a:lnTo>
                    <a:pt x="114" y="0"/>
                  </a:lnTo>
                  <a:lnTo>
                    <a:pt x="113" y="0"/>
                  </a:lnTo>
                  <a:lnTo>
                    <a:pt x="105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101" y="10"/>
                  </a:lnTo>
                  <a:lnTo>
                    <a:pt x="99" y="10"/>
                  </a:lnTo>
                  <a:lnTo>
                    <a:pt x="97" y="16"/>
                  </a:lnTo>
                  <a:lnTo>
                    <a:pt x="97" y="26"/>
                  </a:lnTo>
                  <a:lnTo>
                    <a:pt x="97" y="30"/>
                  </a:lnTo>
                  <a:lnTo>
                    <a:pt x="93" y="34"/>
                  </a:lnTo>
                  <a:lnTo>
                    <a:pt x="90" y="37"/>
                  </a:lnTo>
                  <a:lnTo>
                    <a:pt x="89" y="41"/>
                  </a:lnTo>
                  <a:lnTo>
                    <a:pt x="87" y="46"/>
                  </a:lnTo>
                  <a:lnTo>
                    <a:pt x="87" y="51"/>
                  </a:lnTo>
                  <a:lnTo>
                    <a:pt x="86" y="66"/>
                  </a:lnTo>
                  <a:lnTo>
                    <a:pt x="86" y="70"/>
                  </a:lnTo>
                  <a:lnTo>
                    <a:pt x="86" y="74"/>
                  </a:lnTo>
                  <a:lnTo>
                    <a:pt x="86" y="73"/>
                  </a:lnTo>
                  <a:lnTo>
                    <a:pt x="86" y="81"/>
                  </a:lnTo>
                  <a:lnTo>
                    <a:pt x="82" y="85"/>
                  </a:lnTo>
                  <a:lnTo>
                    <a:pt x="81" y="88"/>
                  </a:lnTo>
                  <a:lnTo>
                    <a:pt x="79" y="89"/>
                  </a:lnTo>
                  <a:lnTo>
                    <a:pt x="77" y="90"/>
                  </a:lnTo>
                  <a:lnTo>
                    <a:pt x="71" y="92"/>
                  </a:lnTo>
                  <a:lnTo>
                    <a:pt x="63" y="94"/>
                  </a:lnTo>
                  <a:lnTo>
                    <a:pt x="62" y="94"/>
                  </a:lnTo>
                  <a:lnTo>
                    <a:pt x="60" y="97"/>
                  </a:lnTo>
                  <a:lnTo>
                    <a:pt x="55" y="104"/>
                  </a:lnTo>
                  <a:lnTo>
                    <a:pt x="48" y="111"/>
                  </a:lnTo>
                  <a:lnTo>
                    <a:pt x="48" y="112"/>
                  </a:lnTo>
                  <a:lnTo>
                    <a:pt x="29" y="112"/>
                  </a:lnTo>
                  <a:lnTo>
                    <a:pt x="28" y="109"/>
                  </a:lnTo>
                  <a:lnTo>
                    <a:pt x="25" y="108"/>
                  </a:lnTo>
                  <a:lnTo>
                    <a:pt x="23" y="107"/>
                  </a:lnTo>
                  <a:lnTo>
                    <a:pt x="20" y="107"/>
                  </a:lnTo>
                  <a:lnTo>
                    <a:pt x="12" y="108"/>
                  </a:lnTo>
                  <a:lnTo>
                    <a:pt x="4" y="111"/>
                  </a:lnTo>
                  <a:lnTo>
                    <a:pt x="3" y="112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1" y="117"/>
                  </a:lnTo>
                  <a:lnTo>
                    <a:pt x="4" y="117"/>
                  </a:lnTo>
                  <a:lnTo>
                    <a:pt x="7" y="116"/>
                  </a:lnTo>
                  <a:lnTo>
                    <a:pt x="13" y="113"/>
                  </a:lnTo>
                  <a:lnTo>
                    <a:pt x="20" y="112"/>
                  </a:lnTo>
                  <a:lnTo>
                    <a:pt x="23" y="112"/>
                  </a:lnTo>
                  <a:lnTo>
                    <a:pt x="24" y="113"/>
                  </a:lnTo>
                  <a:lnTo>
                    <a:pt x="25" y="116"/>
                  </a:lnTo>
                  <a:lnTo>
                    <a:pt x="29" y="117"/>
                  </a:lnTo>
                  <a:lnTo>
                    <a:pt x="39" y="117"/>
                  </a:lnTo>
                  <a:lnTo>
                    <a:pt x="48" y="117"/>
                  </a:lnTo>
                  <a:lnTo>
                    <a:pt x="50" y="117"/>
                  </a:lnTo>
                  <a:lnTo>
                    <a:pt x="52" y="115"/>
                  </a:lnTo>
                  <a:lnTo>
                    <a:pt x="59" y="108"/>
                  </a:lnTo>
                  <a:lnTo>
                    <a:pt x="64" y="100"/>
                  </a:lnTo>
                  <a:lnTo>
                    <a:pt x="64" y="98"/>
                  </a:lnTo>
                  <a:lnTo>
                    <a:pt x="73" y="97"/>
                  </a:lnTo>
                  <a:lnTo>
                    <a:pt x="78" y="96"/>
                  </a:lnTo>
                  <a:lnTo>
                    <a:pt x="82" y="93"/>
                  </a:lnTo>
                  <a:lnTo>
                    <a:pt x="85" y="92"/>
                  </a:lnTo>
                  <a:lnTo>
                    <a:pt x="85" y="90"/>
                  </a:lnTo>
                  <a:lnTo>
                    <a:pt x="86" y="89"/>
                  </a:lnTo>
                  <a:lnTo>
                    <a:pt x="87" y="89"/>
                  </a:lnTo>
                  <a:lnTo>
                    <a:pt x="89" y="85"/>
                  </a:lnTo>
                  <a:lnTo>
                    <a:pt x="90" y="82"/>
                  </a:lnTo>
                  <a:lnTo>
                    <a:pt x="91" y="73"/>
                  </a:lnTo>
                  <a:lnTo>
                    <a:pt x="91" y="70"/>
                  </a:lnTo>
                  <a:lnTo>
                    <a:pt x="91" y="68"/>
                  </a:lnTo>
                  <a:lnTo>
                    <a:pt x="91" y="66"/>
                  </a:lnTo>
                  <a:lnTo>
                    <a:pt x="93" y="51"/>
                  </a:lnTo>
                  <a:lnTo>
                    <a:pt x="94" y="42"/>
                  </a:lnTo>
                  <a:lnTo>
                    <a:pt x="95" y="39"/>
                  </a:lnTo>
                  <a:lnTo>
                    <a:pt x="97" y="38"/>
                  </a:lnTo>
                  <a:lnTo>
                    <a:pt x="101" y="33"/>
                  </a:lnTo>
                  <a:lnTo>
                    <a:pt x="102" y="27"/>
                  </a:lnTo>
                  <a:lnTo>
                    <a:pt x="102" y="24"/>
                  </a:lnTo>
                  <a:lnTo>
                    <a:pt x="102" y="20"/>
                  </a:lnTo>
                  <a:lnTo>
                    <a:pt x="104" y="16"/>
                  </a:lnTo>
                  <a:lnTo>
                    <a:pt x="105" y="12"/>
                  </a:lnTo>
                  <a:lnTo>
                    <a:pt x="104" y="12"/>
                  </a:lnTo>
                  <a:lnTo>
                    <a:pt x="105" y="11"/>
                  </a:lnTo>
                  <a:lnTo>
                    <a:pt x="106" y="11"/>
                  </a:lnTo>
                  <a:lnTo>
                    <a:pt x="109" y="10"/>
                  </a:lnTo>
                  <a:lnTo>
                    <a:pt x="114" y="6"/>
                  </a:lnTo>
                  <a:lnTo>
                    <a:pt x="116" y="6"/>
                  </a:lnTo>
                  <a:lnTo>
                    <a:pt x="116" y="7"/>
                  </a:lnTo>
                  <a:lnTo>
                    <a:pt x="116" y="12"/>
                  </a:lnTo>
                  <a:lnTo>
                    <a:pt x="116" y="28"/>
                  </a:lnTo>
                  <a:lnTo>
                    <a:pt x="116" y="33"/>
                  </a:lnTo>
                  <a:lnTo>
                    <a:pt x="114" y="38"/>
                  </a:lnTo>
                  <a:lnTo>
                    <a:pt x="114" y="42"/>
                  </a:lnTo>
                  <a:lnTo>
                    <a:pt x="114" y="49"/>
                  </a:lnTo>
                  <a:lnTo>
                    <a:pt x="117" y="54"/>
                  </a:lnTo>
                  <a:lnTo>
                    <a:pt x="120" y="58"/>
                  </a:lnTo>
                  <a:lnTo>
                    <a:pt x="124" y="61"/>
                  </a:lnTo>
                  <a:lnTo>
                    <a:pt x="125" y="62"/>
                  </a:lnTo>
                  <a:lnTo>
                    <a:pt x="125" y="63"/>
                  </a:lnTo>
                  <a:lnTo>
                    <a:pt x="126" y="70"/>
                  </a:lnTo>
                  <a:lnTo>
                    <a:pt x="128" y="77"/>
                  </a:lnTo>
                  <a:lnTo>
                    <a:pt x="126" y="84"/>
                  </a:lnTo>
                  <a:lnTo>
                    <a:pt x="125" y="89"/>
                  </a:lnTo>
                  <a:lnTo>
                    <a:pt x="124" y="90"/>
                  </a:lnTo>
                  <a:lnTo>
                    <a:pt x="122" y="93"/>
                  </a:lnTo>
                  <a:lnTo>
                    <a:pt x="120" y="98"/>
                  </a:lnTo>
                  <a:lnTo>
                    <a:pt x="118" y="107"/>
                  </a:lnTo>
                  <a:lnTo>
                    <a:pt x="120" y="116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1" y="139"/>
                  </a:lnTo>
                  <a:lnTo>
                    <a:pt x="120" y="148"/>
                  </a:lnTo>
                  <a:lnTo>
                    <a:pt x="120" y="150"/>
                  </a:lnTo>
                  <a:lnTo>
                    <a:pt x="120" y="152"/>
                  </a:lnTo>
                  <a:lnTo>
                    <a:pt x="120" y="156"/>
                  </a:lnTo>
                  <a:lnTo>
                    <a:pt x="121" y="154"/>
                  </a:lnTo>
                  <a:lnTo>
                    <a:pt x="122" y="154"/>
                  </a:lnTo>
                  <a:lnTo>
                    <a:pt x="124" y="154"/>
                  </a:lnTo>
                  <a:lnTo>
                    <a:pt x="125" y="156"/>
                  </a:lnTo>
                  <a:lnTo>
                    <a:pt x="125" y="151"/>
                  </a:lnTo>
                  <a:lnTo>
                    <a:pt x="125" y="150"/>
                  </a:lnTo>
                  <a:lnTo>
                    <a:pt x="126" y="139"/>
                  </a:lnTo>
                  <a:lnTo>
                    <a:pt x="126" y="127"/>
                  </a:lnTo>
                  <a:lnTo>
                    <a:pt x="126" y="123"/>
                  </a:lnTo>
                  <a:lnTo>
                    <a:pt x="125" y="115"/>
                  </a:lnTo>
                  <a:lnTo>
                    <a:pt x="124" y="107"/>
                  </a:lnTo>
                  <a:lnTo>
                    <a:pt x="125" y="101"/>
                  </a:lnTo>
                  <a:lnTo>
                    <a:pt x="126" y="96"/>
                  </a:lnTo>
                  <a:lnTo>
                    <a:pt x="129" y="93"/>
                  </a:lnTo>
                  <a:lnTo>
                    <a:pt x="129" y="92"/>
                  </a:lnTo>
                  <a:lnTo>
                    <a:pt x="132" y="84"/>
                  </a:lnTo>
                  <a:lnTo>
                    <a:pt x="133" y="77"/>
                  </a:lnTo>
                  <a:lnTo>
                    <a:pt x="132" y="69"/>
                  </a:lnTo>
                  <a:lnTo>
                    <a:pt x="129" y="59"/>
                  </a:lnTo>
                  <a:lnTo>
                    <a:pt x="128" y="58"/>
                  </a:lnTo>
                  <a:lnTo>
                    <a:pt x="128" y="57"/>
                  </a:lnTo>
                  <a:lnTo>
                    <a:pt x="126" y="57"/>
                  </a:lnTo>
                  <a:lnTo>
                    <a:pt x="124" y="54"/>
                  </a:lnTo>
                  <a:lnTo>
                    <a:pt x="121" y="50"/>
                  </a:lnTo>
                  <a:lnTo>
                    <a:pt x="120" y="46"/>
                  </a:lnTo>
                  <a:lnTo>
                    <a:pt x="120" y="43"/>
                  </a:lnTo>
                  <a:lnTo>
                    <a:pt x="120" y="39"/>
                  </a:lnTo>
                  <a:lnTo>
                    <a:pt x="121" y="28"/>
                  </a:lnTo>
                  <a:lnTo>
                    <a:pt x="121" y="12"/>
                  </a:lnTo>
                  <a:lnTo>
                    <a:pt x="121" y="7"/>
                  </a:lnTo>
                  <a:lnTo>
                    <a:pt x="121" y="6"/>
                  </a:lnTo>
                  <a:lnTo>
                    <a:pt x="121" y="3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4" y="0"/>
                  </a:lnTo>
                  <a:close/>
                  <a:moveTo>
                    <a:pt x="114" y="6"/>
                  </a:moveTo>
                  <a:lnTo>
                    <a:pt x="114" y="6"/>
                  </a:lnTo>
                  <a:close/>
                  <a:moveTo>
                    <a:pt x="47" y="112"/>
                  </a:moveTo>
                  <a:lnTo>
                    <a:pt x="47" y="112"/>
                  </a:lnTo>
                  <a:close/>
                  <a:moveTo>
                    <a:pt x="106" y="11"/>
                  </a:moveTo>
                  <a:lnTo>
                    <a:pt x="106" y="11"/>
                  </a:lnTo>
                  <a:lnTo>
                    <a:pt x="105" y="12"/>
                  </a:lnTo>
                  <a:lnTo>
                    <a:pt x="106" y="11"/>
                  </a:lnTo>
                  <a:close/>
                  <a:moveTo>
                    <a:pt x="106" y="11"/>
                  </a:moveTo>
                  <a:lnTo>
                    <a:pt x="106" y="11"/>
                  </a:lnTo>
                  <a:close/>
                  <a:moveTo>
                    <a:pt x="125" y="63"/>
                  </a:moveTo>
                  <a:lnTo>
                    <a:pt x="125" y="63"/>
                  </a:lnTo>
                  <a:lnTo>
                    <a:pt x="125" y="62"/>
                  </a:lnTo>
                  <a:lnTo>
                    <a:pt x="124" y="61"/>
                  </a:lnTo>
                  <a:lnTo>
                    <a:pt x="125" y="63"/>
                  </a:lnTo>
                  <a:close/>
                  <a:moveTo>
                    <a:pt x="125" y="62"/>
                  </a:moveTo>
                  <a:lnTo>
                    <a:pt x="125" y="62"/>
                  </a:lnTo>
                  <a:lnTo>
                    <a:pt x="125" y="63"/>
                  </a:lnTo>
                  <a:lnTo>
                    <a:pt x="125" y="62"/>
                  </a:lnTo>
                  <a:close/>
                  <a:moveTo>
                    <a:pt x="86" y="89"/>
                  </a:moveTo>
                  <a:lnTo>
                    <a:pt x="86" y="90"/>
                  </a:lnTo>
                  <a:lnTo>
                    <a:pt x="87" y="89"/>
                  </a:lnTo>
                  <a:lnTo>
                    <a:pt x="86" y="89"/>
                  </a:lnTo>
                  <a:close/>
                  <a:moveTo>
                    <a:pt x="85" y="90"/>
                  </a:moveTo>
                  <a:lnTo>
                    <a:pt x="85" y="9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10" name="Freeform 50"/>
            <p:cNvSpPr>
              <a:spLocks/>
            </p:cNvSpPr>
            <p:nvPr/>
          </p:nvSpPr>
          <p:spPr bwMode="auto">
            <a:xfrm>
              <a:off x="1033497" y="3848050"/>
              <a:ext cx="12994" cy="10924"/>
            </a:xfrm>
            <a:custGeom>
              <a:avLst/>
              <a:gdLst>
                <a:gd name="T0" fmla="*/ 2147483647 w 6"/>
                <a:gd name="T1" fmla="*/ 0 h 5"/>
                <a:gd name="T2" fmla="*/ 2147483647 w 6"/>
                <a:gd name="T3" fmla="*/ 0 h 5"/>
                <a:gd name="T4" fmla="*/ 2147483647 w 6"/>
                <a:gd name="T5" fmla="*/ 2147483647 h 5"/>
                <a:gd name="T6" fmla="*/ 0 w 6"/>
                <a:gd name="T7" fmla="*/ 2147483647 h 5"/>
                <a:gd name="T8" fmla="*/ 0 w 6"/>
                <a:gd name="T9" fmla="*/ 2147483647 h 5"/>
                <a:gd name="T10" fmla="*/ 0 w 6"/>
                <a:gd name="T11" fmla="*/ 2147483647 h 5"/>
                <a:gd name="T12" fmla="*/ 2147483647 w 6"/>
                <a:gd name="T13" fmla="*/ 2147483647 h 5"/>
                <a:gd name="T14" fmla="*/ 2147483647 w 6"/>
                <a:gd name="T15" fmla="*/ 2147483647 h 5"/>
                <a:gd name="T16" fmla="*/ 2147483647 w 6"/>
                <a:gd name="T17" fmla="*/ 2147483647 h 5"/>
                <a:gd name="T18" fmla="*/ 2147483647 w 6"/>
                <a:gd name="T19" fmla="*/ 2147483647 h 5"/>
                <a:gd name="T20" fmla="*/ 2147483647 w 6"/>
                <a:gd name="T21" fmla="*/ 2147483647 h 5"/>
                <a:gd name="T22" fmla="*/ 2147483647 w 6"/>
                <a:gd name="T23" fmla="*/ 2147483647 h 5"/>
                <a:gd name="T24" fmla="*/ 2147483647 w 6"/>
                <a:gd name="T25" fmla="*/ 2147483647 h 5"/>
                <a:gd name="T26" fmla="*/ 2147483647 w 6"/>
                <a:gd name="T27" fmla="*/ 2147483647 h 5"/>
                <a:gd name="T28" fmla="*/ 2147483647 w 6"/>
                <a:gd name="T29" fmla="*/ 2147483647 h 5"/>
                <a:gd name="T30" fmla="*/ 2147483647 w 6"/>
                <a:gd name="T31" fmla="*/ 2147483647 h 5"/>
                <a:gd name="T32" fmla="*/ 2147483647 w 6"/>
                <a:gd name="T33" fmla="*/ 2147483647 h 5"/>
                <a:gd name="T34" fmla="*/ 2147483647 w 6"/>
                <a:gd name="T35" fmla="*/ 2147483647 h 5"/>
                <a:gd name="T36" fmla="*/ 2147483647 w 6"/>
                <a:gd name="T37" fmla="*/ 2147483647 h 5"/>
                <a:gd name="T38" fmla="*/ 2147483647 w 6"/>
                <a:gd name="T39" fmla="*/ 2147483647 h 5"/>
                <a:gd name="T40" fmla="*/ 2147483647 w 6"/>
                <a:gd name="T41" fmla="*/ 2147483647 h 5"/>
                <a:gd name="T42" fmla="*/ 2147483647 w 6"/>
                <a:gd name="T43" fmla="*/ 2147483647 h 5"/>
                <a:gd name="T44" fmla="*/ 2147483647 w 6"/>
                <a:gd name="T45" fmla="*/ 2147483647 h 5"/>
                <a:gd name="T46" fmla="*/ 2147483647 w 6"/>
                <a:gd name="T47" fmla="*/ 2147483647 h 5"/>
                <a:gd name="T48" fmla="*/ 2147483647 w 6"/>
                <a:gd name="T49" fmla="*/ 2147483647 h 5"/>
                <a:gd name="T50" fmla="*/ 2147483647 w 6"/>
                <a:gd name="T51" fmla="*/ 0 h 5"/>
                <a:gd name="T52" fmla="*/ 2147483647 w 6"/>
                <a:gd name="T53" fmla="*/ 0 h 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"/>
                <a:gd name="T82" fmla="*/ 0 h 5"/>
                <a:gd name="T83" fmla="*/ 6 w 6"/>
                <a:gd name="T84" fmla="*/ 5 h 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" h="5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11" name="Freeform 51"/>
            <p:cNvSpPr>
              <a:spLocks/>
            </p:cNvSpPr>
            <p:nvPr/>
          </p:nvSpPr>
          <p:spPr bwMode="auto">
            <a:xfrm>
              <a:off x="1033497" y="3848050"/>
              <a:ext cx="15160" cy="10924"/>
            </a:xfrm>
            <a:custGeom>
              <a:avLst/>
              <a:gdLst>
                <a:gd name="T0" fmla="*/ 0 w 7"/>
                <a:gd name="T1" fmla="*/ 2147483647 h 5"/>
                <a:gd name="T2" fmla="*/ 0 w 7"/>
                <a:gd name="T3" fmla="*/ 2147483647 h 5"/>
                <a:gd name="T4" fmla="*/ 0 w 7"/>
                <a:gd name="T5" fmla="*/ 2147483647 h 5"/>
                <a:gd name="T6" fmla="*/ 2147483647 w 7"/>
                <a:gd name="T7" fmla="*/ 2147483647 h 5"/>
                <a:gd name="T8" fmla="*/ 2147483647 w 7"/>
                <a:gd name="T9" fmla="*/ 2147483647 h 5"/>
                <a:gd name="T10" fmla="*/ 2147483647 w 7"/>
                <a:gd name="T11" fmla="*/ 2147483647 h 5"/>
                <a:gd name="T12" fmla="*/ 2147483647 w 7"/>
                <a:gd name="T13" fmla="*/ 2147483647 h 5"/>
                <a:gd name="T14" fmla="*/ 2147483647 w 7"/>
                <a:gd name="T15" fmla="*/ 2147483647 h 5"/>
                <a:gd name="T16" fmla="*/ 2147483647 w 7"/>
                <a:gd name="T17" fmla="*/ 2147483647 h 5"/>
                <a:gd name="T18" fmla="*/ 2147483647 w 7"/>
                <a:gd name="T19" fmla="*/ 2147483647 h 5"/>
                <a:gd name="T20" fmla="*/ 2147483647 w 7"/>
                <a:gd name="T21" fmla="*/ 2147483647 h 5"/>
                <a:gd name="T22" fmla="*/ 2147483647 w 7"/>
                <a:gd name="T23" fmla="*/ 2147483647 h 5"/>
                <a:gd name="T24" fmla="*/ 2147483647 w 7"/>
                <a:gd name="T25" fmla="*/ 2147483647 h 5"/>
                <a:gd name="T26" fmla="*/ 2147483647 w 7"/>
                <a:gd name="T27" fmla="*/ 2147483647 h 5"/>
                <a:gd name="T28" fmla="*/ 2147483647 w 7"/>
                <a:gd name="T29" fmla="*/ 0 h 5"/>
                <a:gd name="T30" fmla="*/ 2147483647 w 7"/>
                <a:gd name="T31" fmla="*/ 0 h 5"/>
                <a:gd name="T32" fmla="*/ 2147483647 w 7"/>
                <a:gd name="T33" fmla="*/ 2147483647 h 5"/>
                <a:gd name="T34" fmla="*/ 0 w 7"/>
                <a:gd name="T35" fmla="*/ 2147483647 h 5"/>
                <a:gd name="T36" fmla="*/ 0 w 7"/>
                <a:gd name="T37" fmla="*/ 2147483647 h 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5"/>
                <a:gd name="T59" fmla="*/ 7 w 7"/>
                <a:gd name="T60" fmla="*/ 5 h 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5">
                  <a:moveTo>
                    <a:pt x="0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12" name="Freeform 52"/>
            <p:cNvSpPr>
              <a:spLocks/>
            </p:cNvSpPr>
            <p:nvPr/>
          </p:nvSpPr>
          <p:spPr bwMode="auto">
            <a:xfrm>
              <a:off x="1037828" y="3841495"/>
              <a:ext cx="19491" cy="17478"/>
            </a:xfrm>
            <a:custGeom>
              <a:avLst/>
              <a:gdLst>
                <a:gd name="T0" fmla="*/ 2147483647 w 9"/>
                <a:gd name="T1" fmla="*/ 0 h 8"/>
                <a:gd name="T2" fmla="*/ 2147483647 w 9"/>
                <a:gd name="T3" fmla="*/ 0 h 8"/>
                <a:gd name="T4" fmla="*/ 2147483647 w 9"/>
                <a:gd name="T5" fmla="*/ 2147483647 h 8"/>
                <a:gd name="T6" fmla="*/ 0 w 9"/>
                <a:gd name="T7" fmla="*/ 2147483647 h 8"/>
                <a:gd name="T8" fmla="*/ 0 w 9"/>
                <a:gd name="T9" fmla="*/ 2147483647 h 8"/>
                <a:gd name="T10" fmla="*/ 0 w 9"/>
                <a:gd name="T11" fmla="*/ 2147483647 h 8"/>
                <a:gd name="T12" fmla="*/ 0 w 9"/>
                <a:gd name="T13" fmla="*/ 2147483647 h 8"/>
                <a:gd name="T14" fmla="*/ 0 w 9"/>
                <a:gd name="T15" fmla="*/ 2147483647 h 8"/>
                <a:gd name="T16" fmla="*/ 2147483647 w 9"/>
                <a:gd name="T17" fmla="*/ 2147483647 h 8"/>
                <a:gd name="T18" fmla="*/ 2147483647 w 9"/>
                <a:gd name="T19" fmla="*/ 2147483647 h 8"/>
                <a:gd name="T20" fmla="*/ 2147483647 w 9"/>
                <a:gd name="T21" fmla="*/ 2147483647 h 8"/>
                <a:gd name="T22" fmla="*/ 2147483647 w 9"/>
                <a:gd name="T23" fmla="*/ 2147483647 h 8"/>
                <a:gd name="T24" fmla="*/ 2147483647 w 9"/>
                <a:gd name="T25" fmla="*/ 2147483647 h 8"/>
                <a:gd name="T26" fmla="*/ 2147483647 w 9"/>
                <a:gd name="T27" fmla="*/ 2147483647 h 8"/>
                <a:gd name="T28" fmla="*/ 2147483647 w 9"/>
                <a:gd name="T29" fmla="*/ 2147483647 h 8"/>
                <a:gd name="T30" fmla="*/ 2147483647 w 9"/>
                <a:gd name="T31" fmla="*/ 2147483647 h 8"/>
                <a:gd name="T32" fmla="*/ 2147483647 w 9"/>
                <a:gd name="T33" fmla="*/ 2147483647 h 8"/>
                <a:gd name="T34" fmla="*/ 2147483647 w 9"/>
                <a:gd name="T35" fmla="*/ 0 h 8"/>
                <a:gd name="T36" fmla="*/ 2147483647 w 9"/>
                <a:gd name="T37" fmla="*/ 0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8"/>
                <a:gd name="T59" fmla="*/ 9 w 9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8">
                  <a:moveTo>
                    <a:pt x="6" y="0"/>
                  </a:moveTo>
                  <a:lnTo>
                    <a:pt x="6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8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13" name="Freeform 53"/>
            <p:cNvSpPr>
              <a:spLocks noEditPoints="1"/>
            </p:cNvSpPr>
            <p:nvPr/>
          </p:nvSpPr>
          <p:spPr bwMode="auto">
            <a:xfrm>
              <a:off x="1193753" y="4636772"/>
              <a:ext cx="110447" cy="836787"/>
            </a:xfrm>
            <a:custGeom>
              <a:avLst/>
              <a:gdLst>
                <a:gd name="T0" fmla="*/ 2147483647 w 51"/>
                <a:gd name="T1" fmla="*/ 2147483647 h 383"/>
                <a:gd name="T2" fmla="*/ 2147483647 w 51"/>
                <a:gd name="T3" fmla="*/ 2147483647 h 383"/>
                <a:gd name="T4" fmla="*/ 0 w 51"/>
                <a:gd name="T5" fmla="*/ 2147483647 h 383"/>
                <a:gd name="T6" fmla="*/ 2147483647 w 51"/>
                <a:gd name="T7" fmla="*/ 2147483647 h 383"/>
                <a:gd name="T8" fmla="*/ 2147483647 w 51"/>
                <a:gd name="T9" fmla="*/ 2147483647 h 383"/>
                <a:gd name="T10" fmla="*/ 2147483647 w 51"/>
                <a:gd name="T11" fmla="*/ 2147483647 h 383"/>
                <a:gd name="T12" fmla="*/ 2147483647 w 51"/>
                <a:gd name="T13" fmla="*/ 2147483647 h 383"/>
                <a:gd name="T14" fmla="*/ 2147483647 w 51"/>
                <a:gd name="T15" fmla="*/ 2147483647 h 383"/>
                <a:gd name="T16" fmla="*/ 2147483647 w 51"/>
                <a:gd name="T17" fmla="*/ 2147483647 h 383"/>
                <a:gd name="T18" fmla="*/ 2147483647 w 51"/>
                <a:gd name="T19" fmla="*/ 2147483647 h 383"/>
                <a:gd name="T20" fmla="*/ 2147483647 w 51"/>
                <a:gd name="T21" fmla="*/ 2147483647 h 383"/>
                <a:gd name="T22" fmla="*/ 2147483647 w 51"/>
                <a:gd name="T23" fmla="*/ 2147483647 h 383"/>
                <a:gd name="T24" fmla="*/ 2147483647 w 51"/>
                <a:gd name="T25" fmla="*/ 2147483647 h 383"/>
                <a:gd name="T26" fmla="*/ 2147483647 w 51"/>
                <a:gd name="T27" fmla="*/ 2147483647 h 383"/>
                <a:gd name="T28" fmla="*/ 2147483647 w 51"/>
                <a:gd name="T29" fmla="*/ 2147483647 h 383"/>
                <a:gd name="T30" fmla="*/ 2147483647 w 51"/>
                <a:gd name="T31" fmla="*/ 2147483647 h 383"/>
                <a:gd name="T32" fmla="*/ 2147483647 w 51"/>
                <a:gd name="T33" fmla="*/ 2147483647 h 383"/>
                <a:gd name="T34" fmla="*/ 2147483647 w 51"/>
                <a:gd name="T35" fmla="*/ 2147483647 h 383"/>
                <a:gd name="T36" fmla="*/ 2147483647 w 51"/>
                <a:gd name="T37" fmla="*/ 2147483647 h 383"/>
                <a:gd name="T38" fmla="*/ 2147483647 w 51"/>
                <a:gd name="T39" fmla="*/ 2147483647 h 383"/>
                <a:gd name="T40" fmla="*/ 2147483647 w 51"/>
                <a:gd name="T41" fmla="*/ 2147483647 h 383"/>
                <a:gd name="T42" fmla="*/ 2147483647 w 51"/>
                <a:gd name="T43" fmla="*/ 2147483647 h 383"/>
                <a:gd name="T44" fmla="*/ 2147483647 w 51"/>
                <a:gd name="T45" fmla="*/ 2147483647 h 383"/>
                <a:gd name="T46" fmla="*/ 2147483647 w 51"/>
                <a:gd name="T47" fmla="*/ 2147483647 h 383"/>
                <a:gd name="T48" fmla="*/ 2147483647 w 51"/>
                <a:gd name="T49" fmla="*/ 2147483647 h 383"/>
                <a:gd name="T50" fmla="*/ 2147483647 w 51"/>
                <a:gd name="T51" fmla="*/ 2147483647 h 383"/>
                <a:gd name="T52" fmla="*/ 2147483647 w 51"/>
                <a:gd name="T53" fmla="*/ 2147483647 h 383"/>
                <a:gd name="T54" fmla="*/ 2147483647 w 51"/>
                <a:gd name="T55" fmla="*/ 2147483647 h 383"/>
                <a:gd name="T56" fmla="*/ 2147483647 w 51"/>
                <a:gd name="T57" fmla="*/ 2147483647 h 383"/>
                <a:gd name="T58" fmla="*/ 2147483647 w 51"/>
                <a:gd name="T59" fmla="*/ 2147483647 h 383"/>
                <a:gd name="T60" fmla="*/ 2147483647 w 51"/>
                <a:gd name="T61" fmla="*/ 2147483647 h 383"/>
                <a:gd name="T62" fmla="*/ 2147483647 w 51"/>
                <a:gd name="T63" fmla="*/ 2147483647 h 383"/>
                <a:gd name="T64" fmla="*/ 2147483647 w 51"/>
                <a:gd name="T65" fmla="*/ 2147483647 h 383"/>
                <a:gd name="T66" fmla="*/ 2147483647 w 51"/>
                <a:gd name="T67" fmla="*/ 2147483647 h 383"/>
                <a:gd name="T68" fmla="*/ 2147483647 w 51"/>
                <a:gd name="T69" fmla="*/ 2147483647 h 383"/>
                <a:gd name="T70" fmla="*/ 2147483647 w 51"/>
                <a:gd name="T71" fmla="*/ 2147483647 h 383"/>
                <a:gd name="T72" fmla="*/ 2147483647 w 51"/>
                <a:gd name="T73" fmla="*/ 2147483647 h 383"/>
                <a:gd name="T74" fmla="*/ 2147483647 w 51"/>
                <a:gd name="T75" fmla="*/ 2147483647 h 383"/>
                <a:gd name="T76" fmla="*/ 2147483647 w 51"/>
                <a:gd name="T77" fmla="*/ 2147483647 h 383"/>
                <a:gd name="T78" fmla="*/ 2147483647 w 51"/>
                <a:gd name="T79" fmla="*/ 2147483647 h 383"/>
                <a:gd name="T80" fmla="*/ 2147483647 w 51"/>
                <a:gd name="T81" fmla="*/ 2147483647 h 383"/>
                <a:gd name="T82" fmla="*/ 2147483647 w 51"/>
                <a:gd name="T83" fmla="*/ 2147483647 h 383"/>
                <a:gd name="T84" fmla="*/ 2147483647 w 51"/>
                <a:gd name="T85" fmla="*/ 2147483647 h 383"/>
                <a:gd name="T86" fmla="*/ 2147483647 w 51"/>
                <a:gd name="T87" fmla="*/ 0 h 383"/>
                <a:gd name="T88" fmla="*/ 2147483647 w 51"/>
                <a:gd name="T89" fmla="*/ 2147483647 h 383"/>
                <a:gd name="T90" fmla="*/ 2147483647 w 51"/>
                <a:gd name="T91" fmla="*/ 2147483647 h 383"/>
                <a:gd name="T92" fmla="*/ 2147483647 w 51"/>
                <a:gd name="T93" fmla="*/ 2147483647 h 383"/>
                <a:gd name="T94" fmla="*/ 2147483647 w 51"/>
                <a:gd name="T95" fmla="*/ 2147483647 h 3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"/>
                <a:gd name="T145" fmla="*/ 0 h 383"/>
                <a:gd name="T146" fmla="*/ 51 w 51"/>
                <a:gd name="T147" fmla="*/ 383 h 3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" h="383">
                  <a:moveTo>
                    <a:pt x="14" y="4"/>
                  </a:moveTo>
                  <a:lnTo>
                    <a:pt x="14" y="4"/>
                  </a:lnTo>
                  <a:lnTo>
                    <a:pt x="8" y="23"/>
                  </a:lnTo>
                  <a:lnTo>
                    <a:pt x="4" y="36"/>
                  </a:lnTo>
                  <a:lnTo>
                    <a:pt x="3" y="37"/>
                  </a:lnTo>
                  <a:lnTo>
                    <a:pt x="3" y="43"/>
                  </a:lnTo>
                  <a:lnTo>
                    <a:pt x="0" y="55"/>
                  </a:lnTo>
                  <a:lnTo>
                    <a:pt x="0" y="72"/>
                  </a:lnTo>
                  <a:lnTo>
                    <a:pt x="2" y="91"/>
                  </a:lnTo>
                  <a:lnTo>
                    <a:pt x="3" y="95"/>
                  </a:lnTo>
                  <a:lnTo>
                    <a:pt x="7" y="99"/>
                  </a:lnTo>
                  <a:lnTo>
                    <a:pt x="8" y="105"/>
                  </a:lnTo>
                  <a:lnTo>
                    <a:pt x="10" y="110"/>
                  </a:lnTo>
                  <a:lnTo>
                    <a:pt x="10" y="117"/>
                  </a:lnTo>
                  <a:lnTo>
                    <a:pt x="10" y="124"/>
                  </a:lnTo>
                  <a:lnTo>
                    <a:pt x="8" y="129"/>
                  </a:lnTo>
                  <a:lnTo>
                    <a:pt x="10" y="145"/>
                  </a:lnTo>
                  <a:lnTo>
                    <a:pt x="11" y="157"/>
                  </a:lnTo>
                  <a:lnTo>
                    <a:pt x="11" y="159"/>
                  </a:lnTo>
                  <a:lnTo>
                    <a:pt x="14" y="165"/>
                  </a:lnTo>
                  <a:lnTo>
                    <a:pt x="15" y="169"/>
                  </a:lnTo>
                  <a:lnTo>
                    <a:pt x="16" y="184"/>
                  </a:lnTo>
                  <a:lnTo>
                    <a:pt x="16" y="199"/>
                  </a:lnTo>
                  <a:lnTo>
                    <a:pt x="16" y="226"/>
                  </a:lnTo>
                  <a:lnTo>
                    <a:pt x="16" y="233"/>
                  </a:lnTo>
                  <a:lnTo>
                    <a:pt x="18" y="235"/>
                  </a:lnTo>
                  <a:lnTo>
                    <a:pt x="20" y="238"/>
                  </a:lnTo>
                  <a:lnTo>
                    <a:pt x="19" y="237"/>
                  </a:lnTo>
                  <a:lnTo>
                    <a:pt x="22" y="239"/>
                  </a:lnTo>
                  <a:lnTo>
                    <a:pt x="27" y="256"/>
                  </a:lnTo>
                  <a:lnTo>
                    <a:pt x="29" y="257"/>
                  </a:lnTo>
                  <a:lnTo>
                    <a:pt x="29" y="258"/>
                  </a:lnTo>
                  <a:lnTo>
                    <a:pt x="29" y="262"/>
                  </a:lnTo>
                  <a:lnTo>
                    <a:pt x="27" y="272"/>
                  </a:lnTo>
                  <a:lnTo>
                    <a:pt x="26" y="281"/>
                  </a:lnTo>
                  <a:lnTo>
                    <a:pt x="24" y="285"/>
                  </a:lnTo>
                  <a:lnTo>
                    <a:pt x="24" y="293"/>
                  </a:lnTo>
                  <a:lnTo>
                    <a:pt x="26" y="301"/>
                  </a:lnTo>
                  <a:lnTo>
                    <a:pt x="27" y="308"/>
                  </a:lnTo>
                  <a:lnTo>
                    <a:pt x="30" y="315"/>
                  </a:lnTo>
                  <a:lnTo>
                    <a:pt x="30" y="316"/>
                  </a:lnTo>
                  <a:lnTo>
                    <a:pt x="30" y="319"/>
                  </a:lnTo>
                  <a:lnTo>
                    <a:pt x="31" y="331"/>
                  </a:lnTo>
                  <a:lnTo>
                    <a:pt x="34" y="347"/>
                  </a:lnTo>
                  <a:lnTo>
                    <a:pt x="34" y="363"/>
                  </a:lnTo>
                  <a:lnTo>
                    <a:pt x="34" y="365"/>
                  </a:lnTo>
                  <a:lnTo>
                    <a:pt x="35" y="369"/>
                  </a:lnTo>
                  <a:lnTo>
                    <a:pt x="35" y="370"/>
                  </a:lnTo>
                  <a:lnTo>
                    <a:pt x="37" y="370"/>
                  </a:lnTo>
                  <a:lnTo>
                    <a:pt x="47" y="382"/>
                  </a:lnTo>
                  <a:lnTo>
                    <a:pt x="49" y="383"/>
                  </a:lnTo>
                  <a:lnTo>
                    <a:pt x="51" y="382"/>
                  </a:lnTo>
                  <a:lnTo>
                    <a:pt x="51" y="381"/>
                  </a:lnTo>
                  <a:lnTo>
                    <a:pt x="51" y="378"/>
                  </a:lnTo>
                  <a:lnTo>
                    <a:pt x="41" y="367"/>
                  </a:lnTo>
                  <a:lnTo>
                    <a:pt x="41" y="366"/>
                  </a:lnTo>
                  <a:lnTo>
                    <a:pt x="39" y="363"/>
                  </a:lnTo>
                  <a:lnTo>
                    <a:pt x="39" y="346"/>
                  </a:lnTo>
                  <a:lnTo>
                    <a:pt x="37" y="331"/>
                  </a:lnTo>
                  <a:lnTo>
                    <a:pt x="35" y="319"/>
                  </a:lnTo>
                  <a:lnTo>
                    <a:pt x="35" y="317"/>
                  </a:lnTo>
                  <a:lnTo>
                    <a:pt x="35" y="316"/>
                  </a:lnTo>
                  <a:lnTo>
                    <a:pt x="34" y="313"/>
                  </a:lnTo>
                  <a:lnTo>
                    <a:pt x="31" y="303"/>
                  </a:lnTo>
                  <a:lnTo>
                    <a:pt x="30" y="291"/>
                  </a:lnTo>
                  <a:lnTo>
                    <a:pt x="30" y="285"/>
                  </a:lnTo>
                  <a:lnTo>
                    <a:pt x="30" y="284"/>
                  </a:lnTo>
                  <a:lnTo>
                    <a:pt x="33" y="273"/>
                  </a:lnTo>
                  <a:lnTo>
                    <a:pt x="34" y="262"/>
                  </a:lnTo>
                  <a:lnTo>
                    <a:pt x="34" y="257"/>
                  </a:lnTo>
                  <a:lnTo>
                    <a:pt x="34" y="256"/>
                  </a:lnTo>
                  <a:lnTo>
                    <a:pt x="33" y="253"/>
                  </a:lnTo>
                  <a:lnTo>
                    <a:pt x="26" y="238"/>
                  </a:lnTo>
                  <a:lnTo>
                    <a:pt x="24" y="234"/>
                  </a:lnTo>
                  <a:lnTo>
                    <a:pt x="23" y="234"/>
                  </a:lnTo>
                  <a:lnTo>
                    <a:pt x="22" y="231"/>
                  </a:lnTo>
                  <a:lnTo>
                    <a:pt x="22" y="227"/>
                  </a:lnTo>
                  <a:lnTo>
                    <a:pt x="22" y="199"/>
                  </a:lnTo>
                  <a:lnTo>
                    <a:pt x="22" y="183"/>
                  </a:lnTo>
                  <a:lnTo>
                    <a:pt x="20" y="169"/>
                  </a:lnTo>
                  <a:lnTo>
                    <a:pt x="19" y="164"/>
                  </a:lnTo>
                  <a:lnTo>
                    <a:pt x="16" y="156"/>
                  </a:lnTo>
                  <a:lnTo>
                    <a:pt x="15" y="144"/>
                  </a:lnTo>
                  <a:lnTo>
                    <a:pt x="14" y="129"/>
                  </a:lnTo>
                  <a:lnTo>
                    <a:pt x="15" y="117"/>
                  </a:lnTo>
                  <a:lnTo>
                    <a:pt x="15" y="113"/>
                  </a:lnTo>
                  <a:lnTo>
                    <a:pt x="15" y="107"/>
                  </a:lnTo>
                  <a:lnTo>
                    <a:pt x="14" y="101"/>
                  </a:lnTo>
                  <a:lnTo>
                    <a:pt x="11" y="95"/>
                  </a:lnTo>
                  <a:lnTo>
                    <a:pt x="7" y="91"/>
                  </a:lnTo>
                  <a:lnTo>
                    <a:pt x="7" y="90"/>
                  </a:lnTo>
                  <a:lnTo>
                    <a:pt x="6" y="71"/>
                  </a:lnTo>
                  <a:lnTo>
                    <a:pt x="6" y="56"/>
                  </a:lnTo>
                  <a:lnTo>
                    <a:pt x="8" y="43"/>
                  </a:lnTo>
                  <a:lnTo>
                    <a:pt x="8" y="39"/>
                  </a:lnTo>
                  <a:lnTo>
                    <a:pt x="10" y="37"/>
                  </a:lnTo>
                  <a:lnTo>
                    <a:pt x="14" y="24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4"/>
                  </a:lnTo>
                  <a:close/>
                  <a:moveTo>
                    <a:pt x="18" y="4"/>
                  </a:moveTo>
                  <a:lnTo>
                    <a:pt x="18" y="4"/>
                  </a:lnTo>
                  <a:lnTo>
                    <a:pt x="16" y="5"/>
                  </a:lnTo>
                  <a:lnTo>
                    <a:pt x="18" y="4"/>
                  </a:lnTo>
                  <a:close/>
                  <a:moveTo>
                    <a:pt x="39" y="363"/>
                  </a:moveTo>
                  <a:lnTo>
                    <a:pt x="39" y="363"/>
                  </a:lnTo>
                  <a:close/>
                  <a:moveTo>
                    <a:pt x="19" y="164"/>
                  </a:moveTo>
                  <a:lnTo>
                    <a:pt x="19" y="164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14" name="Freeform 54"/>
            <p:cNvSpPr>
              <a:spLocks/>
            </p:cNvSpPr>
            <p:nvPr/>
          </p:nvSpPr>
          <p:spPr bwMode="auto">
            <a:xfrm>
              <a:off x="1293373" y="5462635"/>
              <a:ext cx="119110" cy="203189"/>
            </a:xfrm>
            <a:custGeom>
              <a:avLst/>
              <a:gdLst>
                <a:gd name="T0" fmla="*/ 2147483647 w 55"/>
                <a:gd name="T1" fmla="*/ 2147483647 h 93"/>
                <a:gd name="T2" fmla="*/ 2147483647 w 55"/>
                <a:gd name="T3" fmla="*/ 2147483647 h 93"/>
                <a:gd name="T4" fmla="*/ 0 w 55"/>
                <a:gd name="T5" fmla="*/ 2147483647 h 93"/>
                <a:gd name="T6" fmla="*/ 2147483647 w 55"/>
                <a:gd name="T7" fmla="*/ 2147483647 h 93"/>
                <a:gd name="T8" fmla="*/ 2147483647 w 55"/>
                <a:gd name="T9" fmla="*/ 2147483647 h 93"/>
                <a:gd name="T10" fmla="*/ 2147483647 w 55"/>
                <a:gd name="T11" fmla="*/ 2147483647 h 93"/>
                <a:gd name="T12" fmla="*/ 2147483647 w 55"/>
                <a:gd name="T13" fmla="*/ 2147483647 h 93"/>
                <a:gd name="T14" fmla="*/ 2147483647 w 55"/>
                <a:gd name="T15" fmla="*/ 2147483647 h 93"/>
                <a:gd name="T16" fmla="*/ 2147483647 w 55"/>
                <a:gd name="T17" fmla="*/ 2147483647 h 93"/>
                <a:gd name="T18" fmla="*/ 2147483647 w 55"/>
                <a:gd name="T19" fmla="*/ 2147483647 h 93"/>
                <a:gd name="T20" fmla="*/ 2147483647 w 55"/>
                <a:gd name="T21" fmla="*/ 2147483647 h 93"/>
                <a:gd name="T22" fmla="*/ 2147483647 w 55"/>
                <a:gd name="T23" fmla="*/ 2147483647 h 93"/>
                <a:gd name="T24" fmla="*/ 2147483647 w 55"/>
                <a:gd name="T25" fmla="*/ 2147483647 h 93"/>
                <a:gd name="T26" fmla="*/ 2147483647 w 55"/>
                <a:gd name="T27" fmla="*/ 2147483647 h 93"/>
                <a:gd name="T28" fmla="*/ 2147483647 w 55"/>
                <a:gd name="T29" fmla="*/ 2147483647 h 93"/>
                <a:gd name="T30" fmla="*/ 2147483647 w 55"/>
                <a:gd name="T31" fmla="*/ 2147483647 h 93"/>
                <a:gd name="T32" fmla="*/ 2147483647 w 55"/>
                <a:gd name="T33" fmla="*/ 2147483647 h 93"/>
                <a:gd name="T34" fmla="*/ 2147483647 w 55"/>
                <a:gd name="T35" fmla="*/ 2147483647 h 93"/>
                <a:gd name="T36" fmla="*/ 2147483647 w 55"/>
                <a:gd name="T37" fmla="*/ 2147483647 h 93"/>
                <a:gd name="T38" fmla="*/ 2147483647 w 55"/>
                <a:gd name="T39" fmla="*/ 2147483647 h 93"/>
                <a:gd name="T40" fmla="*/ 2147483647 w 55"/>
                <a:gd name="T41" fmla="*/ 2147483647 h 93"/>
                <a:gd name="T42" fmla="*/ 2147483647 w 55"/>
                <a:gd name="T43" fmla="*/ 2147483647 h 93"/>
                <a:gd name="T44" fmla="*/ 2147483647 w 55"/>
                <a:gd name="T45" fmla="*/ 2147483647 h 93"/>
                <a:gd name="T46" fmla="*/ 2147483647 w 55"/>
                <a:gd name="T47" fmla="*/ 2147483647 h 93"/>
                <a:gd name="T48" fmla="*/ 2147483647 w 55"/>
                <a:gd name="T49" fmla="*/ 2147483647 h 93"/>
                <a:gd name="T50" fmla="*/ 2147483647 w 55"/>
                <a:gd name="T51" fmla="*/ 2147483647 h 93"/>
                <a:gd name="T52" fmla="*/ 2147483647 w 55"/>
                <a:gd name="T53" fmla="*/ 2147483647 h 93"/>
                <a:gd name="T54" fmla="*/ 2147483647 w 55"/>
                <a:gd name="T55" fmla="*/ 2147483647 h 93"/>
                <a:gd name="T56" fmla="*/ 2147483647 w 55"/>
                <a:gd name="T57" fmla="*/ 2147483647 h 93"/>
                <a:gd name="T58" fmla="*/ 2147483647 w 55"/>
                <a:gd name="T59" fmla="*/ 2147483647 h 93"/>
                <a:gd name="T60" fmla="*/ 2147483647 w 55"/>
                <a:gd name="T61" fmla="*/ 2147483647 h 93"/>
                <a:gd name="T62" fmla="*/ 2147483647 w 55"/>
                <a:gd name="T63" fmla="*/ 2147483647 h 93"/>
                <a:gd name="T64" fmla="*/ 2147483647 w 55"/>
                <a:gd name="T65" fmla="*/ 2147483647 h 93"/>
                <a:gd name="T66" fmla="*/ 2147483647 w 55"/>
                <a:gd name="T67" fmla="*/ 2147483647 h 93"/>
                <a:gd name="T68" fmla="*/ 2147483647 w 55"/>
                <a:gd name="T69" fmla="*/ 2147483647 h 93"/>
                <a:gd name="T70" fmla="*/ 2147483647 w 55"/>
                <a:gd name="T71" fmla="*/ 2147483647 h 93"/>
                <a:gd name="T72" fmla="*/ 2147483647 w 55"/>
                <a:gd name="T73" fmla="*/ 2147483647 h 93"/>
                <a:gd name="T74" fmla="*/ 2147483647 w 55"/>
                <a:gd name="T75" fmla="*/ 2147483647 h 93"/>
                <a:gd name="T76" fmla="*/ 2147483647 w 55"/>
                <a:gd name="T77" fmla="*/ 2147483647 h 93"/>
                <a:gd name="T78" fmla="*/ 2147483647 w 55"/>
                <a:gd name="T79" fmla="*/ 2147483647 h 93"/>
                <a:gd name="T80" fmla="*/ 2147483647 w 55"/>
                <a:gd name="T81" fmla="*/ 2147483647 h 93"/>
                <a:gd name="T82" fmla="*/ 2147483647 w 55"/>
                <a:gd name="T83" fmla="*/ 2147483647 h 93"/>
                <a:gd name="T84" fmla="*/ 2147483647 w 55"/>
                <a:gd name="T85" fmla="*/ 2147483647 h 93"/>
                <a:gd name="T86" fmla="*/ 2147483647 w 55"/>
                <a:gd name="T87" fmla="*/ 2147483647 h 93"/>
                <a:gd name="T88" fmla="*/ 2147483647 w 55"/>
                <a:gd name="T89" fmla="*/ 2147483647 h 93"/>
                <a:gd name="T90" fmla="*/ 2147483647 w 55"/>
                <a:gd name="T91" fmla="*/ 2147483647 h 93"/>
                <a:gd name="T92" fmla="*/ 2147483647 w 55"/>
                <a:gd name="T93" fmla="*/ 2147483647 h 93"/>
                <a:gd name="T94" fmla="*/ 2147483647 w 55"/>
                <a:gd name="T95" fmla="*/ 2147483647 h 93"/>
                <a:gd name="T96" fmla="*/ 2147483647 w 55"/>
                <a:gd name="T97" fmla="*/ 2147483647 h 93"/>
                <a:gd name="T98" fmla="*/ 2147483647 w 55"/>
                <a:gd name="T99" fmla="*/ 2147483647 h 93"/>
                <a:gd name="T100" fmla="*/ 2147483647 w 55"/>
                <a:gd name="T101" fmla="*/ 2147483647 h 93"/>
                <a:gd name="T102" fmla="*/ 2147483647 w 55"/>
                <a:gd name="T103" fmla="*/ 2147483647 h 93"/>
                <a:gd name="T104" fmla="*/ 2147483647 w 55"/>
                <a:gd name="T105" fmla="*/ 2147483647 h 93"/>
                <a:gd name="T106" fmla="*/ 2147483647 w 55"/>
                <a:gd name="T107" fmla="*/ 2147483647 h 93"/>
                <a:gd name="T108" fmla="*/ 2147483647 w 55"/>
                <a:gd name="T109" fmla="*/ 2147483647 h 93"/>
                <a:gd name="T110" fmla="*/ 2147483647 w 55"/>
                <a:gd name="T111" fmla="*/ 2147483647 h 93"/>
                <a:gd name="T112" fmla="*/ 2147483647 w 55"/>
                <a:gd name="T113" fmla="*/ 0 h 93"/>
                <a:gd name="T114" fmla="*/ 2147483647 w 55"/>
                <a:gd name="T115" fmla="*/ 0 h 93"/>
                <a:gd name="T116" fmla="*/ 2147483647 w 55"/>
                <a:gd name="T117" fmla="*/ 0 h 93"/>
                <a:gd name="T118" fmla="*/ 2147483647 w 55"/>
                <a:gd name="T119" fmla="*/ 2147483647 h 93"/>
                <a:gd name="T120" fmla="*/ 2147483647 w 55"/>
                <a:gd name="T121" fmla="*/ 2147483647 h 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5"/>
                <a:gd name="T184" fmla="*/ 0 h 93"/>
                <a:gd name="T185" fmla="*/ 55 w 55"/>
                <a:gd name="T186" fmla="*/ 93 h 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5" h="93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9" y="11"/>
                  </a:lnTo>
                  <a:lnTo>
                    <a:pt x="12" y="16"/>
                  </a:lnTo>
                  <a:lnTo>
                    <a:pt x="15" y="26"/>
                  </a:lnTo>
                  <a:lnTo>
                    <a:pt x="16" y="35"/>
                  </a:lnTo>
                  <a:lnTo>
                    <a:pt x="18" y="40"/>
                  </a:lnTo>
                  <a:lnTo>
                    <a:pt x="24" y="54"/>
                  </a:lnTo>
                  <a:lnTo>
                    <a:pt x="26" y="55"/>
                  </a:lnTo>
                  <a:lnTo>
                    <a:pt x="30" y="59"/>
                  </a:lnTo>
                  <a:lnTo>
                    <a:pt x="31" y="61"/>
                  </a:lnTo>
                  <a:lnTo>
                    <a:pt x="32" y="62"/>
                  </a:lnTo>
                  <a:lnTo>
                    <a:pt x="42" y="74"/>
                  </a:lnTo>
                  <a:lnTo>
                    <a:pt x="48" y="89"/>
                  </a:lnTo>
                  <a:lnTo>
                    <a:pt x="50" y="90"/>
                  </a:lnTo>
                  <a:lnTo>
                    <a:pt x="51" y="92"/>
                  </a:lnTo>
                  <a:lnTo>
                    <a:pt x="53" y="93"/>
                  </a:lnTo>
                  <a:lnTo>
                    <a:pt x="54" y="93"/>
                  </a:lnTo>
                  <a:lnTo>
                    <a:pt x="55" y="92"/>
                  </a:lnTo>
                  <a:lnTo>
                    <a:pt x="55" y="89"/>
                  </a:lnTo>
                  <a:lnTo>
                    <a:pt x="54" y="86"/>
                  </a:lnTo>
                  <a:lnTo>
                    <a:pt x="46" y="71"/>
                  </a:lnTo>
                  <a:lnTo>
                    <a:pt x="35" y="58"/>
                  </a:lnTo>
                  <a:lnTo>
                    <a:pt x="36" y="59"/>
                  </a:lnTo>
                  <a:lnTo>
                    <a:pt x="34" y="57"/>
                  </a:lnTo>
                  <a:lnTo>
                    <a:pt x="32" y="55"/>
                  </a:lnTo>
                  <a:lnTo>
                    <a:pt x="31" y="54"/>
                  </a:lnTo>
                  <a:lnTo>
                    <a:pt x="30" y="51"/>
                  </a:lnTo>
                  <a:lnTo>
                    <a:pt x="22" y="39"/>
                  </a:lnTo>
                  <a:lnTo>
                    <a:pt x="22" y="34"/>
                  </a:lnTo>
                  <a:lnTo>
                    <a:pt x="20" y="24"/>
                  </a:lnTo>
                  <a:lnTo>
                    <a:pt x="16" y="15"/>
                  </a:lnTo>
                  <a:lnTo>
                    <a:pt x="13" y="8"/>
                  </a:lnTo>
                  <a:lnTo>
                    <a:pt x="8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15" name="Freeform 55"/>
            <p:cNvSpPr>
              <a:spLocks noEditPoints="1"/>
            </p:cNvSpPr>
            <p:nvPr/>
          </p:nvSpPr>
          <p:spPr bwMode="auto">
            <a:xfrm>
              <a:off x="1408151" y="5657085"/>
              <a:ext cx="129938" cy="417302"/>
            </a:xfrm>
            <a:custGeom>
              <a:avLst/>
              <a:gdLst>
                <a:gd name="T0" fmla="*/ 2147483647 w 60"/>
                <a:gd name="T1" fmla="*/ 2147483647 h 191"/>
                <a:gd name="T2" fmla="*/ 0 w 60"/>
                <a:gd name="T3" fmla="*/ 2147483647 h 191"/>
                <a:gd name="T4" fmla="*/ 0 w 60"/>
                <a:gd name="T5" fmla="*/ 2147483647 h 191"/>
                <a:gd name="T6" fmla="*/ 0 w 60"/>
                <a:gd name="T7" fmla="*/ 2147483647 h 191"/>
                <a:gd name="T8" fmla="*/ 2147483647 w 60"/>
                <a:gd name="T9" fmla="*/ 2147483647 h 191"/>
                <a:gd name="T10" fmla="*/ 2147483647 w 60"/>
                <a:gd name="T11" fmla="*/ 2147483647 h 191"/>
                <a:gd name="T12" fmla="*/ 2147483647 w 60"/>
                <a:gd name="T13" fmla="*/ 2147483647 h 191"/>
                <a:gd name="T14" fmla="*/ 2147483647 w 60"/>
                <a:gd name="T15" fmla="*/ 2147483647 h 191"/>
                <a:gd name="T16" fmla="*/ 2147483647 w 60"/>
                <a:gd name="T17" fmla="*/ 2147483647 h 191"/>
                <a:gd name="T18" fmla="*/ 2147483647 w 60"/>
                <a:gd name="T19" fmla="*/ 2147483647 h 191"/>
                <a:gd name="T20" fmla="*/ 2147483647 w 60"/>
                <a:gd name="T21" fmla="*/ 2147483647 h 191"/>
                <a:gd name="T22" fmla="*/ 2147483647 w 60"/>
                <a:gd name="T23" fmla="*/ 2147483647 h 191"/>
                <a:gd name="T24" fmla="*/ 2147483647 w 60"/>
                <a:gd name="T25" fmla="*/ 2147483647 h 191"/>
                <a:gd name="T26" fmla="*/ 2147483647 w 60"/>
                <a:gd name="T27" fmla="*/ 2147483647 h 191"/>
                <a:gd name="T28" fmla="*/ 2147483647 w 60"/>
                <a:gd name="T29" fmla="*/ 2147483647 h 191"/>
                <a:gd name="T30" fmla="*/ 2147483647 w 60"/>
                <a:gd name="T31" fmla="*/ 2147483647 h 191"/>
                <a:gd name="T32" fmla="*/ 2147483647 w 60"/>
                <a:gd name="T33" fmla="*/ 2147483647 h 191"/>
                <a:gd name="T34" fmla="*/ 2147483647 w 60"/>
                <a:gd name="T35" fmla="*/ 2147483647 h 191"/>
                <a:gd name="T36" fmla="*/ 2147483647 w 60"/>
                <a:gd name="T37" fmla="*/ 2147483647 h 191"/>
                <a:gd name="T38" fmla="*/ 2147483647 w 60"/>
                <a:gd name="T39" fmla="*/ 2147483647 h 191"/>
                <a:gd name="T40" fmla="*/ 2147483647 w 60"/>
                <a:gd name="T41" fmla="*/ 2147483647 h 191"/>
                <a:gd name="T42" fmla="*/ 2147483647 w 60"/>
                <a:gd name="T43" fmla="*/ 2147483647 h 191"/>
                <a:gd name="T44" fmla="*/ 2147483647 w 60"/>
                <a:gd name="T45" fmla="*/ 2147483647 h 191"/>
                <a:gd name="T46" fmla="*/ 2147483647 w 60"/>
                <a:gd name="T47" fmla="*/ 2147483647 h 191"/>
                <a:gd name="T48" fmla="*/ 2147483647 w 60"/>
                <a:gd name="T49" fmla="*/ 2147483647 h 191"/>
                <a:gd name="T50" fmla="*/ 2147483647 w 60"/>
                <a:gd name="T51" fmla="*/ 2147483647 h 191"/>
                <a:gd name="T52" fmla="*/ 2147483647 w 60"/>
                <a:gd name="T53" fmla="*/ 2147483647 h 191"/>
                <a:gd name="T54" fmla="*/ 2147483647 w 60"/>
                <a:gd name="T55" fmla="*/ 2147483647 h 191"/>
                <a:gd name="T56" fmla="*/ 2147483647 w 60"/>
                <a:gd name="T57" fmla="*/ 2147483647 h 191"/>
                <a:gd name="T58" fmla="*/ 2147483647 w 60"/>
                <a:gd name="T59" fmla="*/ 2147483647 h 191"/>
                <a:gd name="T60" fmla="*/ 2147483647 w 60"/>
                <a:gd name="T61" fmla="*/ 2147483647 h 191"/>
                <a:gd name="T62" fmla="*/ 2147483647 w 60"/>
                <a:gd name="T63" fmla="*/ 2147483647 h 191"/>
                <a:gd name="T64" fmla="*/ 2147483647 w 60"/>
                <a:gd name="T65" fmla="*/ 2147483647 h 191"/>
                <a:gd name="T66" fmla="*/ 2147483647 w 60"/>
                <a:gd name="T67" fmla="*/ 2147483647 h 191"/>
                <a:gd name="T68" fmla="*/ 2147483647 w 60"/>
                <a:gd name="T69" fmla="*/ 2147483647 h 191"/>
                <a:gd name="T70" fmla="*/ 2147483647 w 60"/>
                <a:gd name="T71" fmla="*/ 2147483647 h 191"/>
                <a:gd name="T72" fmla="*/ 2147483647 w 60"/>
                <a:gd name="T73" fmla="*/ 2147483647 h 191"/>
                <a:gd name="T74" fmla="*/ 2147483647 w 60"/>
                <a:gd name="T75" fmla="*/ 2147483647 h 191"/>
                <a:gd name="T76" fmla="*/ 2147483647 w 60"/>
                <a:gd name="T77" fmla="*/ 2147483647 h 191"/>
                <a:gd name="T78" fmla="*/ 2147483647 w 60"/>
                <a:gd name="T79" fmla="*/ 2147483647 h 191"/>
                <a:gd name="T80" fmla="*/ 2147483647 w 60"/>
                <a:gd name="T81" fmla="*/ 2147483647 h 191"/>
                <a:gd name="T82" fmla="*/ 2147483647 w 60"/>
                <a:gd name="T83" fmla="*/ 2147483647 h 191"/>
                <a:gd name="T84" fmla="*/ 2147483647 w 60"/>
                <a:gd name="T85" fmla="*/ 2147483647 h 191"/>
                <a:gd name="T86" fmla="*/ 2147483647 w 60"/>
                <a:gd name="T87" fmla="*/ 2147483647 h 191"/>
                <a:gd name="T88" fmla="*/ 2147483647 w 60"/>
                <a:gd name="T89" fmla="*/ 0 h 191"/>
                <a:gd name="T90" fmla="*/ 2147483647 w 60"/>
                <a:gd name="T91" fmla="*/ 2147483647 h 191"/>
                <a:gd name="T92" fmla="*/ 2147483647 w 60"/>
                <a:gd name="T93" fmla="*/ 2147483647 h 19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191"/>
                <a:gd name="T143" fmla="*/ 60 w 60"/>
                <a:gd name="T144" fmla="*/ 191 h 19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191">
                  <a:moveTo>
                    <a:pt x="2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30"/>
                  </a:lnTo>
                  <a:lnTo>
                    <a:pt x="4" y="32"/>
                  </a:lnTo>
                  <a:lnTo>
                    <a:pt x="9" y="40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14" y="57"/>
                  </a:lnTo>
                  <a:lnTo>
                    <a:pt x="14" y="62"/>
                  </a:lnTo>
                  <a:lnTo>
                    <a:pt x="17" y="67"/>
                  </a:lnTo>
                  <a:lnTo>
                    <a:pt x="18" y="73"/>
                  </a:lnTo>
                  <a:lnTo>
                    <a:pt x="20" y="74"/>
                  </a:lnTo>
                  <a:lnTo>
                    <a:pt x="22" y="82"/>
                  </a:lnTo>
                  <a:lnTo>
                    <a:pt x="25" y="89"/>
                  </a:lnTo>
                  <a:lnTo>
                    <a:pt x="28" y="93"/>
                  </a:lnTo>
                  <a:lnTo>
                    <a:pt x="29" y="97"/>
                  </a:lnTo>
                  <a:lnTo>
                    <a:pt x="33" y="102"/>
                  </a:lnTo>
                  <a:lnTo>
                    <a:pt x="32" y="102"/>
                  </a:lnTo>
                  <a:lnTo>
                    <a:pt x="35" y="105"/>
                  </a:lnTo>
                  <a:lnTo>
                    <a:pt x="36" y="106"/>
                  </a:lnTo>
                  <a:lnTo>
                    <a:pt x="37" y="108"/>
                  </a:lnTo>
                  <a:lnTo>
                    <a:pt x="39" y="113"/>
                  </a:lnTo>
                  <a:lnTo>
                    <a:pt x="40" y="118"/>
                  </a:lnTo>
                  <a:lnTo>
                    <a:pt x="43" y="127"/>
                  </a:lnTo>
                  <a:lnTo>
                    <a:pt x="44" y="136"/>
                  </a:lnTo>
                  <a:lnTo>
                    <a:pt x="45" y="140"/>
                  </a:lnTo>
                  <a:lnTo>
                    <a:pt x="45" y="141"/>
                  </a:lnTo>
                  <a:lnTo>
                    <a:pt x="48" y="149"/>
                  </a:lnTo>
                  <a:lnTo>
                    <a:pt x="49" y="157"/>
                  </a:lnTo>
                  <a:lnTo>
                    <a:pt x="49" y="160"/>
                  </a:lnTo>
                  <a:lnTo>
                    <a:pt x="51" y="175"/>
                  </a:lnTo>
                  <a:lnTo>
                    <a:pt x="52" y="186"/>
                  </a:lnTo>
                  <a:lnTo>
                    <a:pt x="53" y="188"/>
                  </a:lnTo>
                  <a:lnTo>
                    <a:pt x="56" y="190"/>
                  </a:lnTo>
                  <a:lnTo>
                    <a:pt x="57" y="191"/>
                  </a:lnTo>
                  <a:lnTo>
                    <a:pt x="60" y="190"/>
                  </a:lnTo>
                  <a:lnTo>
                    <a:pt x="60" y="188"/>
                  </a:lnTo>
                  <a:lnTo>
                    <a:pt x="59" y="186"/>
                  </a:lnTo>
                  <a:lnTo>
                    <a:pt x="57" y="184"/>
                  </a:lnTo>
                  <a:lnTo>
                    <a:pt x="56" y="175"/>
                  </a:lnTo>
                  <a:lnTo>
                    <a:pt x="55" y="160"/>
                  </a:lnTo>
                  <a:lnTo>
                    <a:pt x="55" y="157"/>
                  </a:lnTo>
                  <a:lnTo>
                    <a:pt x="53" y="148"/>
                  </a:lnTo>
                  <a:lnTo>
                    <a:pt x="51" y="139"/>
                  </a:lnTo>
                  <a:lnTo>
                    <a:pt x="49" y="136"/>
                  </a:lnTo>
                  <a:lnTo>
                    <a:pt x="48" y="125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3" y="106"/>
                  </a:lnTo>
                  <a:lnTo>
                    <a:pt x="41" y="104"/>
                  </a:lnTo>
                  <a:lnTo>
                    <a:pt x="39" y="101"/>
                  </a:lnTo>
                  <a:lnTo>
                    <a:pt x="37" y="100"/>
                  </a:lnTo>
                  <a:lnTo>
                    <a:pt x="35" y="94"/>
                  </a:lnTo>
                  <a:lnTo>
                    <a:pt x="31" y="86"/>
                  </a:lnTo>
                  <a:lnTo>
                    <a:pt x="26" y="81"/>
                  </a:lnTo>
                  <a:lnTo>
                    <a:pt x="25" y="74"/>
                  </a:lnTo>
                  <a:lnTo>
                    <a:pt x="24" y="70"/>
                  </a:lnTo>
                  <a:lnTo>
                    <a:pt x="20" y="62"/>
                  </a:lnTo>
                  <a:lnTo>
                    <a:pt x="20" y="54"/>
                  </a:lnTo>
                  <a:lnTo>
                    <a:pt x="20" y="51"/>
                  </a:lnTo>
                  <a:lnTo>
                    <a:pt x="18" y="47"/>
                  </a:lnTo>
                  <a:lnTo>
                    <a:pt x="13" y="38"/>
                  </a:lnTo>
                  <a:lnTo>
                    <a:pt x="8" y="28"/>
                  </a:lnTo>
                  <a:lnTo>
                    <a:pt x="5" y="24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2" y="0"/>
                  </a:lnTo>
                  <a:close/>
                  <a:moveTo>
                    <a:pt x="55" y="188"/>
                  </a:moveTo>
                  <a:lnTo>
                    <a:pt x="55" y="188"/>
                  </a:lnTo>
                  <a:lnTo>
                    <a:pt x="56" y="190"/>
                  </a:lnTo>
                  <a:lnTo>
                    <a:pt x="55" y="188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16" name="Freeform 56"/>
            <p:cNvSpPr>
              <a:spLocks noEditPoints="1"/>
            </p:cNvSpPr>
            <p:nvPr/>
          </p:nvSpPr>
          <p:spPr bwMode="auto">
            <a:xfrm>
              <a:off x="3268430" y="4427028"/>
              <a:ext cx="526249" cy="509064"/>
            </a:xfrm>
            <a:custGeom>
              <a:avLst/>
              <a:gdLst>
                <a:gd name="T0" fmla="*/ 2147483647 w 243"/>
                <a:gd name="T1" fmla="*/ 2147483647 h 233"/>
                <a:gd name="T2" fmla="*/ 2147483647 w 243"/>
                <a:gd name="T3" fmla="*/ 2147483647 h 233"/>
                <a:gd name="T4" fmla="*/ 2147483647 w 243"/>
                <a:gd name="T5" fmla="*/ 2147483647 h 233"/>
                <a:gd name="T6" fmla="*/ 2147483647 w 243"/>
                <a:gd name="T7" fmla="*/ 2147483647 h 233"/>
                <a:gd name="T8" fmla="*/ 2147483647 w 243"/>
                <a:gd name="T9" fmla="*/ 2147483647 h 233"/>
                <a:gd name="T10" fmla="*/ 2147483647 w 243"/>
                <a:gd name="T11" fmla="*/ 2147483647 h 233"/>
                <a:gd name="T12" fmla="*/ 2147483647 w 243"/>
                <a:gd name="T13" fmla="*/ 2147483647 h 233"/>
                <a:gd name="T14" fmla="*/ 2147483647 w 243"/>
                <a:gd name="T15" fmla="*/ 2147483647 h 233"/>
                <a:gd name="T16" fmla="*/ 2147483647 w 243"/>
                <a:gd name="T17" fmla="*/ 2147483647 h 233"/>
                <a:gd name="T18" fmla="*/ 2147483647 w 243"/>
                <a:gd name="T19" fmla="*/ 2147483647 h 233"/>
                <a:gd name="T20" fmla="*/ 2147483647 w 243"/>
                <a:gd name="T21" fmla="*/ 2147483647 h 233"/>
                <a:gd name="T22" fmla="*/ 2147483647 w 243"/>
                <a:gd name="T23" fmla="*/ 2147483647 h 233"/>
                <a:gd name="T24" fmla="*/ 2147483647 w 243"/>
                <a:gd name="T25" fmla="*/ 2147483647 h 233"/>
                <a:gd name="T26" fmla="*/ 2147483647 w 243"/>
                <a:gd name="T27" fmla="*/ 2147483647 h 233"/>
                <a:gd name="T28" fmla="*/ 2147483647 w 243"/>
                <a:gd name="T29" fmla="*/ 2147483647 h 233"/>
                <a:gd name="T30" fmla="*/ 2147483647 w 243"/>
                <a:gd name="T31" fmla="*/ 2147483647 h 233"/>
                <a:gd name="T32" fmla="*/ 2147483647 w 243"/>
                <a:gd name="T33" fmla="*/ 2147483647 h 233"/>
                <a:gd name="T34" fmla="*/ 2147483647 w 243"/>
                <a:gd name="T35" fmla="*/ 2147483647 h 233"/>
                <a:gd name="T36" fmla="*/ 2147483647 w 243"/>
                <a:gd name="T37" fmla="*/ 2147483647 h 233"/>
                <a:gd name="T38" fmla="*/ 2147483647 w 243"/>
                <a:gd name="T39" fmla="*/ 2147483647 h 233"/>
                <a:gd name="T40" fmla="*/ 2147483647 w 243"/>
                <a:gd name="T41" fmla="*/ 2147483647 h 233"/>
                <a:gd name="T42" fmla="*/ 0 w 243"/>
                <a:gd name="T43" fmla="*/ 2147483647 h 233"/>
                <a:gd name="T44" fmla="*/ 2147483647 w 243"/>
                <a:gd name="T45" fmla="*/ 2147483647 h 233"/>
                <a:gd name="T46" fmla="*/ 2147483647 w 243"/>
                <a:gd name="T47" fmla="*/ 2147483647 h 233"/>
                <a:gd name="T48" fmla="*/ 2147483647 w 243"/>
                <a:gd name="T49" fmla="*/ 2147483647 h 233"/>
                <a:gd name="T50" fmla="*/ 2147483647 w 243"/>
                <a:gd name="T51" fmla="*/ 2147483647 h 233"/>
                <a:gd name="T52" fmla="*/ 2147483647 w 243"/>
                <a:gd name="T53" fmla="*/ 2147483647 h 233"/>
                <a:gd name="T54" fmla="*/ 2147483647 w 243"/>
                <a:gd name="T55" fmla="*/ 2147483647 h 233"/>
                <a:gd name="T56" fmla="*/ 2147483647 w 243"/>
                <a:gd name="T57" fmla="*/ 2147483647 h 233"/>
                <a:gd name="T58" fmla="*/ 2147483647 w 243"/>
                <a:gd name="T59" fmla="*/ 2147483647 h 233"/>
                <a:gd name="T60" fmla="*/ 2147483647 w 243"/>
                <a:gd name="T61" fmla="*/ 2147483647 h 233"/>
                <a:gd name="T62" fmla="*/ 2147483647 w 243"/>
                <a:gd name="T63" fmla="*/ 2147483647 h 233"/>
                <a:gd name="T64" fmla="*/ 2147483647 w 243"/>
                <a:gd name="T65" fmla="*/ 2147483647 h 233"/>
                <a:gd name="T66" fmla="*/ 2147483647 w 243"/>
                <a:gd name="T67" fmla="*/ 2147483647 h 233"/>
                <a:gd name="T68" fmla="*/ 2147483647 w 243"/>
                <a:gd name="T69" fmla="*/ 2147483647 h 233"/>
                <a:gd name="T70" fmla="*/ 2147483647 w 243"/>
                <a:gd name="T71" fmla="*/ 2147483647 h 233"/>
                <a:gd name="T72" fmla="*/ 2147483647 w 243"/>
                <a:gd name="T73" fmla="*/ 2147483647 h 233"/>
                <a:gd name="T74" fmla="*/ 2147483647 w 243"/>
                <a:gd name="T75" fmla="*/ 2147483647 h 233"/>
                <a:gd name="T76" fmla="*/ 2147483647 w 243"/>
                <a:gd name="T77" fmla="*/ 2147483647 h 233"/>
                <a:gd name="T78" fmla="*/ 2147483647 w 243"/>
                <a:gd name="T79" fmla="*/ 2147483647 h 233"/>
                <a:gd name="T80" fmla="*/ 2147483647 w 243"/>
                <a:gd name="T81" fmla="*/ 2147483647 h 233"/>
                <a:gd name="T82" fmla="*/ 2147483647 w 243"/>
                <a:gd name="T83" fmla="*/ 2147483647 h 233"/>
                <a:gd name="T84" fmla="*/ 2147483647 w 243"/>
                <a:gd name="T85" fmla="*/ 2147483647 h 233"/>
                <a:gd name="T86" fmla="*/ 2147483647 w 243"/>
                <a:gd name="T87" fmla="*/ 2147483647 h 233"/>
                <a:gd name="T88" fmla="*/ 2147483647 w 243"/>
                <a:gd name="T89" fmla="*/ 2147483647 h 233"/>
                <a:gd name="T90" fmla="*/ 2147483647 w 243"/>
                <a:gd name="T91" fmla="*/ 0 h 233"/>
                <a:gd name="T92" fmla="*/ 2147483647 w 243"/>
                <a:gd name="T93" fmla="*/ 2147483647 h 233"/>
                <a:gd name="T94" fmla="*/ 2147483647 w 243"/>
                <a:gd name="T95" fmla="*/ 2147483647 h 233"/>
                <a:gd name="T96" fmla="*/ 2147483647 w 243"/>
                <a:gd name="T97" fmla="*/ 2147483647 h 233"/>
                <a:gd name="T98" fmla="*/ 2147483647 w 243"/>
                <a:gd name="T99" fmla="*/ 2147483647 h 233"/>
                <a:gd name="T100" fmla="*/ 2147483647 w 243"/>
                <a:gd name="T101" fmla="*/ 2147483647 h 233"/>
                <a:gd name="T102" fmla="*/ 2147483647 w 243"/>
                <a:gd name="T103" fmla="*/ 2147483647 h 233"/>
                <a:gd name="T104" fmla="*/ 2147483647 w 243"/>
                <a:gd name="T105" fmla="*/ 2147483647 h 233"/>
                <a:gd name="T106" fmla="*/ 2147483647 w 243"/>
                <a:gd name="T107" fmla="*/ 2147483647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3"/>
                <a:gd name="T163" fmla="*/ 0 h 233"/>
                <a:gd name="T164" fmla="*/ 243 w 243"/>
                <a:gd name="T165" fmla="*/ 233 h 2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3" h="233">
                  <a:moveTo>
                    <a:pt x="238" y="4"/>
                  </a:moveTo>
                  <a:lnTo>
                    <a:pt x="238" y="4"/>
                  </a:lnTo>
                  <a:lnTo>
                    <a:pt x="235" y="4"/>
                  </a:lnTo>
                  <a:lnTo>
                    <a:pt x="234" y="3"/>
                  </a:lnTo>
                  <a:lnTo>
                    <a:pt x="237" y="7"/>
                  </a:lnTo>
                  <a:lnTo>
                    <a:pt x="238" y="8"/>
                  </a:lnTo>
                  <a:lnTo>
                    <a:pt x="237" y="8"/>
                  </a:lnTo>
                  <a:lnTo>
                    <a:pt x="234" y="10"/>
                  </a:lnTo>
                  <a:lnTo>
                    <a:pt x="223" y="11"/>
                  </a:lnTo>
                  <a:lnTo>
                    <a:pt x="214" y="14"/>
                  </a:lnTo>
                  <a:lnTo>
                    <a:pt x="200" y="18"/>
                  </a:lnTo>
                  <a:lnTo>
                    <a:pt x="192" y="23"/>
                  </a:lnTo>
                  <a:lnTo>
                    <a:pt x="187" y="31"/>
                  </a:lnTo>
                  <a:lnTo>
                    <a:pt x="184" y="35"/>
                  </a:lnTo>
                  <a:lnTo>
                    <a:pt x="182" y="39"/>
                  </a:lnTo>
                  <a:lnTo>
                    <a:pt x="180" y="40"/>
                  </a:lnTo>
                  <a:lnTo>
                    <a:pt x="179" y="42"/>
                  </a:lnTo>
                  <a:lnTo>
                    <a:pt x="177" y="46"/>
                  </a:lnTo>
                  <a:lnTo>
                    <a:pt x="176" y="50"/>
                  </a:lnTo>
                  <a:lnTo>
                    <a:pt x="177" y="70"/>
                  </a:lnTo>
                  <a:lnTo>
                    <a:pt x="177" y="74"/>
                  </a:lnTo>
                  <a:lnTo>
                    <a:pt x="180" y="76"/>
                  </a:lnTo>
                  <a:lnTo>
                    <a:pt x="183" y="78"/>
                  </a:lnTo>
                  <a:lnTo>
                    <a:pt x="186" y="84"/>
                  </a:lnTo>
                  <a:lnTo>
                    <a:pt x="186" y="86"/>
                  </a:lnTo>
                  <a:lnTo>
                    <a:pt x="184" y="90"/>
                  </a:lnTo>
                  <a:lnTo>
                    <a:pt x="183" y="94"/>
                  </a:lnTo>
                  <a:lnTo>
                    <a:pt x="180" y="100"/>
                  </a:lnTo>
                  <a:lnTo>
                    <a:pt x="179" y="101"/>
                  </a:lnTo>
                  <a:lnTo>
                    <a:pt x="176" y="105"/>
                  </a:lnTo>
                  <a:lnTo>
                    <a:pt x="175" y="109"/>
                  </a:lnTo>
                  <a:lnTo>
                    <a:pt x="175" y="111"/>
                  </a:lnTo>
                  <a:lnTo>
                    <a:pt x="172" y="112"/>
                  </a:lnTo>
                  <a:lnTo>
                    <a:pt x="172" y="113"/>
                  </a:lnTo>
                  <a:lnTo>
                    <a:pt x="171" y="115"/>
                  </a:lnTo>
                  <a:lnTo>
                    <a:pt x="169" y="116"/>
                  </a:lnTo>
                  <a:lnTo>
                    <a:pt x="167" y="117"/>
                  </a:lnTo>
                  <a:lnTo>
                    <a:pt x="164" y="117"/>
                  </a:lnTo>
                  <a:lnTo>
                    <a:pt x="157" y="117"/>
                  </a:lnTo>
                  <a:lnTo>
                    <a:pt x="151" y="119"/>
                  </a:lnTo>
                  <a:lnTo>
                    <a:pt x="148" y="120"/>
                  </a:lnTo>
                  <a:lnTo>
                    <a:pt x="145" y="123"/>
                  </a:lnTo>
                  <a:lnTo>
                    <a:pt x="142" y="125"/>
                  </a:lnTo>
                  <a:lnTo>
                    <a:pt x="140" y="131"/>
                  </a:lnTo>
                  <a:lnTo>
                    <a:pt x="138" y="135"/>
                  </a:lnTo>
                  <a:lnTo>
                    <a:pt x="138" y="140"/>
                  </a:lnTo>
                  <a:lnTo>
                    <a:pt x="138" y="144"/>
                  </a:lnTo>
                  <a:lnTo>
                    <a:pt x="137" y="146"/>
                  </a:lnTo>
                  <a:lnTo>
                    <a:pt x="136" y="146"/>
                  </a:lnTo>
                  <a:lnTo>
                    <a:pt x="136" y="147"/>
                  </a:lnTo>
                  <a:lnTo>
                    <a:pt x="128" y="147"/>
                  </a:lnTo>
                  <a:lnTo>
                    <a:pt x="120" y="148"/>
                  </a:lnTo>
                  <a:lnTo>
                    <a:pt x="117" y="150"/>
                  </a:lnTo>
                  <a:lnTo>
                    <a:pt x="116" y="150"/>
                  </a:lnTo>
                  <a:lnTo>
                    <a:pt x="107" y="159"/>
                  </a:lnTo>
                  <a:lnTo>
                    <a:pt x="102" y="166"/>
                  </a:lnTo>
                  <a:lnTo>
                    <a:pt x="98" y="174"/>
                  </a:lnTo>
                  <a:lnTo>
                    <a:pt x="98" y="175"/>
                  </a:lnTo>
                  <a:lnTo>
                    <a:pt x="95" y="176"/>
                  </a:lnTo>
                  <a:lnTo>
                    <a:pt x="93" y="178"/>
                  </a:lnTo>
                  <a:lnTo>
                    <a:pt x="78" y="176"/>
                  </a:lnTo>
                  <a:lnTo>
                    <a:pt x="64" y="176"/>
                  </a:lnTo>
                  <a:lnTo>
                    <a:pt x="56" y="175"/>
                  </a:lnTo>
                  <a:lnTo>
                    <a:pt x="50" y="176"/>
                  </a:lnTo>
                  <a:lnTo>
                    <a:pt x="43" y="179"/>
                  </a:lnTo>
                  <a:lnTo>
                    <a:pt x="37" y="182"/>
                  </a:lnTo>
                  <a:lnTo>
                    <a:pt x="35" y="186"/>
                  </a:lnTo>
                  <a:lnTo>
                    <a:pt x="33" y="187"/>
                  </a:lnTo>
                  <a:lnTo>
                    <a:pt x="32" y="189"/>
                  </a:lnTo>
                  <a:lnTo>
                    <a:pt x="28" y="193"/>
                  </a:lnTo>
                  <a:lnTo>
                    <a:pt x="24" y="198"/>
                  </a:lnTo>
                  <a:lnTo>
                    <a:pt x="20" y="202"/>
                  </a:lnTo>
                  <a:lnTo>
                    <a:pt x="19" y="206"/>
                  </a:lnTo>
                  <a:lnTo>
                    <a:pt x="15" y="212"/>
                  </a:lnTo>
                  <a:lnTo>
                    <a:pt x="12" y="213"/>
                  </a:lnTo>
                  <a:lnTo>
                    <a:pt x="9" y="216"/>
                  </a:lnTo>
                  <a:lnTo>
                    <a:pt x="6" y="218"/>
                  </a:lnTo>
                  <a:lnTo>
                    <a:pt x="4" y="224"/>
                  </a:lnTo>
                  <a:lnTo>
                    <a:pt x="1" y="22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2" y="230"/>
                  </a:lnTo>
                  <a:lnTo>
                    <a:pt x="4" y="230"/>
                  </a:lnTo>
                  <a:lnTo>
                    <a:pt x="5" y="233"/>
                  </a:lnTo>
                  <a:lnTo>
                    <a:pt x="5" y="232"/>
                  </a:lnTo>
                  <a:lnTo>
                    <a:pt x="9" y="226"/>
                  </a:lnTo>
                  <a:lnTo>
                    <a:pt x="12" y="221"/>
                  </a:lnTo>
                  <a:lnTo>
                    <a:pt x="12" y="220"/>
                  </a:lnTo>
                  <a:lnTo>
                    <a:pt x="15" y="218"/>
                  </a:lnTo>
                  <a:lnTo>
                    <a:pt x="16" y="218"/>
                  </a:lnTo>
                  <a:lnTo>
                    <a:pt x="17" y="216"/>
                  </a:lnTo>
                  <a:lnTo>
                    <a:pt x="19" y="216"/>
                  </a:lnTo>
                  <a:lnTo>
                    <a:pt x="23" y="209"/>
                  </a:lnTo>
                  <a:lnTo>
                    <a:pt x="25" y="203"/>
                  </a:lnTo>
                  <a:lnTo>
                    <a:pt x="27" y="202"/>
                  </a:lnTo>
                  <a:lnTo>
                    <a:pt x="32" y="197"/>
                  </a:lnTo>
                  <a:lnTo>
                    <a:pt x="36" y="191"/>
                  </a:lnTo>
                  <a:lnTo>
                    <a:pt x="37" y="190"/>
                  </a:lnTo>
                  <a:lnTo>
                    <a:pt x="39" y="189"/>
                  </a:lnTo>
                  <a:lnTo>
                    <a:pt x="40" y="187"/>
                  </a:lnTo>
                  <a:lnTo>
                    <a:pt x="46" y="183"/>
                  </a:lnTo>
                  <a:lnTo>
                    <a:pt x="51" y="182"/>
                  </a:lnTo>
                  <a:lnTo>
                    <a:pt x="58" y="181"/>
                  </a:lnTo>
                  <a:lnTo>
                    <a:pt x="64" y="182"/>
                  </a:lnTo>
                  <a:lnTo>
                    <a:pt x="78" y="182"/>
                  </a:lnTo>
                  <a:lnTo>
                    <a:pt x="93" y="183"/>
                  </a:lnTo>
                  <a:lnTo>
                    <a:pt x="98" y="182"/>
                  </a:lnTo>
                  <a:lnTo>
                    <a:pt x="102" y="179"/>
                  </a:lnTo>
                  <a:lnTo>
                    <a:pt x="103" y="175"/>
                  </a:lnTo>
                  <a:lnTo>
                    <a:pt x="106" y="168"/>
                  </a:lnTo>
                  <a:lnTo>
                    <a:pt x="111" y="163"/>
                  </a:lnTo>
                  <a:lnTo>
                    <a:pt x="118" y="155"/>
                  </a:lnTo>
                  <a:lnTo>
                    <a:pt x="120" y="154"/>
                  </a:lnTo>
                  <a:lnTo>
                    <a:pt x="121" y="154"/>
                  </a:lnTo>
                  <a:lnTo>
                    <a:pt x="136" y="152"/>
                  </a:lnTo>
                  <a:lnTo>
                    <a:pt x="140" y="150"/>
                  </a:lnTo>
                  <a:lnTo>
                    <a:pt x="142" y="148"/>
                  </a:lnTo>
                  <a:lnTo>
                    <a:pt x="144" y="146"/>
                  </a:lnTo>
                  <a:lnTo>
                    <a:pt x="144" y="140"/>
                  </a:lnTo>
                  <a:lnTo>
                    <a:pt x="144" y="139"/>
                  </a:lnTo>
                  <a:lnTo>
                    <a:pt x="145" y="132"/>
                  </a:lnTo>
                  <a:lnTo>
                    <a:pt x="149" y="127"/>
                  </a:lnTo>
                  <a:lnTo>
                    <a:pt x="152" y="124"/>
                  </a:lnTo>
                  <a:lnTo>
                    <a:pt x="157" y="123"/>
                  </a:lnTo>
                  <a:lnTo>
                    <a:pt x="163" y="123"/>
                  </a:lnTo>
                  <a:lnTo>
                    <a:pt x="168" y="123"/>
                  </a:lnTo>
                  <a:lnTo>
                    <a:pt x="173" y="120"/>
                  </a:lnTo>
                  <a:lnTo>
                    <a:pt x="176" y="116"/>
                  </a:lnTo>
                  <a:lnTo>
                    <a:pt x="176" y="117"/>
                  </a:lnTo>
                  <a:lnTo>
                    <a:pt x="179" y="113"/>
                  </a:lnTo>
                  <a:lnTo>
                    <a:pt x="180" y="111"/>
                  </a:lnTo>
                  <a:lnTo>
                    <a:pt x="179" y="111"/>
                  </a:lnTo>
                  <a:lnTo>
                    <a:pt x="182" y="106"/>
                  </a:lnTo>
                  <a:lnTo>
                    <a:pt x="183" y="104"/>
                  </a:lnTo>
                  <a:lnTo>
                    <a:pt x="184" y="102"/>
                  </a:lnTo>
                  <a:lnTo>
                    <a:pt x="187" y="97"/>
                  </a:lnTo>
                  <a:lnTo>
                    <a:pt x="190" y="92"/>
                  </a:lnTo>
                  <a:lnTo>
                    <a:pt x="191" y="86"/>
                  </a:lnTo>
                  <a:lnTo>
                    <a:pt x="191" y="84"/>
                  </a:lnTo>
                  <a:lnTo>
                    <a:pt x="191" y="82"/>
                  </a:lnTo>
                  <a:lnTo>
                    <a:pt x="190" y="80"/>
                  </a:lnTo>
                  <a:lnTo>
                    <a:pt x="188" y="77"/>
                  </a:lnTo>
                  <a:lnTo>
                    <a:pt x="186" y="73"/>
                  </a:lnTo>
                  <a:lnTo>
                    <a:pt x="183" y="70"/>
                  </a:lnTo>
                  <a:lnTo>
                    <a:pt x="182" y="50"/>
                  </a:lnTo>
                  <a:lnTo>
                    <a:pt x="182" y="47"/>
                  </a:lnTo>
                  <a:lnTo>
                    <a:pt x="183" y="45"/>
                  </a:lnTo>
                  <a:lnTo>
                    <a:pt x="183" y="46"/>
                  </a:lnTo>
                  <a:lnTo>
                    <a:pt x="186" y="42"/>
                  </a:lnTo>
                  <a:lnTo>
                    <a:pt x="187" y="40"/>
                  </a:lnTo>
                  <a:lnTo>
                    <a:pt x="188" y="38"/>
                  </a:lnTo>
                  <a:lnTo>
                    <a:pt x="190" y="38"/>
                  </a:lnTo>
                  <a:lnTo>
                    <a:pt x="191" y="34"/>
                  </a:lnTo>
                  <a:lnTo>
                    <a:pt x="196" y="27"/>
                  </a:lnTo>
                  <a:lnTo>
                    <a:pt x="203" y="23"/>
                  </a:lnTo>
                  <a:lnTo>
                    <a:pt x="215" y="19"/>
                  </a:lnTo>
                  <a:lnTo>
                    <a:pt x="225" y="16"/>
                  </a:lnTo>
                  <a:lnTo>
                    <a:pt x="235" y="15"/>
                  </a:lnTo>
                  <a:lnTo>
                    <a:pt x="238" y="14"/>
                  </a:lnTo>
                  <a:lnTo>
                    <a:pt x="242" y="12"/>
                  </a:lnTo>
                  <a:lnTo>
                    <a:pt x="242" y="11"/>
                  </a:lnTo>
                  <a:lnTo>
                    <a:pt x="243" y="8"/>
                  </a:lnTo>
                  <a:lnTo>
                    <a:pt x="242" y="5"/>
                  </a:lnTo>
                  <a:lnTo>
                    <a:pt x="241" y="3"/>
                  </a:lnTo>
                  <a:lnTo>
                    <a:pt x="238" y="0"/>
                  </a:lnTo>
                  <a:lnTo>
                    <a:pt x="239" y="1"/>
                  </a:lnTo>
                  <a:lnTo>
                    <a:pt x="238" y="4"/>
                  </a:lnTo>
                  <a:close/>
                  <a:moveTo>
                    <a:pt x="238" y="14"/>
                  </a:moveTo>
                  <a:lnTo>
                    <a:pt x="238" y="14"/>
                  </a:lnTo>
                  <a:lnTo>
                    <a:pt x="239" y="14"/>
                  </a:lnTo>
                  <a:lnTo>
                    <a:pt x="238" y="14"/>
                  </a:lnTo>
                  <a:close/>
                  <a:moveTo>
                    <a:pt x="179" y="42"/>
                  </a:moveTo>
                  <a:lnTo>
                    <a:pt x="179" y="42"/>
                  </a:lnTo>
                  <a:close/>
                  <a:moveTo>
                    <a:pt x="173" y="120"/>
                  </a:moveTo>
                  <a:lnTo>
                    <a:pt x="173" y="120"/>
                  </a:lnTo>
                  <a:lnTo>
                    <a:pt x="172" y="120"/>
                  </a:lnTo>
                  <a:lnTo>
                    <a:pt x="173" y="119"/>
                  </a:lnTo>
                  <a:lnTo>
                    <a:pt x="173" y="120"/>
                  </a:lnTo>
                  <a:close/>
                  <a:moveTo>
                    <a:pt x="140" y="150"/>
                  </a:moveTo>
                  <a:lnTo>
                    <a:pt x="140" y="150"/>
                  </a:lnTo>
                  <a:close/>
                  <a:moveTo>
                    <a:pt x="140" y="150"/>
                  </a:moveTo>
                  <a:lnTo>
                    <a:pt x="140" y="150"/>
                  </a:lnTo>
                  <a:close/>
                  <a:moveTo>
                    <a:pt x="37" y="182"/>
                  </a:moveTo>
                  <a:lnTo>
                    <a:pt x="37" y="182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17" name="Freeform 57"/>
            <p:cNvSpPr>
              <a:spLocks/>
            </p:cNvSpPr>
            <p:nvPr/>
          </p:nvSpPr>
          <p:spPr bwMode="auto">
            <a:xfrm>
              <a:off x="3775187" y="4418289"/>
              <a:ext cx="19491" cy="17478"/>
            </a:xfrm>
            <a:custGeom>
              <a:avLst/>
              <a:gdLst>
                <a:gd name="T0" fmla="*/ 2147483647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2147483647 h 8"/>
                <a:gd name="T8" fmla="*/ 2147483647 w 9"/>
                <a:gd name="T9" fmla="*/ 2147483647 h 8"/>
                <a:gd name="T10" fmla="*/ 2147483647 w 9"/>
                <a:gd name="T11" fmla="*/ 2147483647 h 8"/>
                <a:gd name="T12" fmla="*/ 0 w 9"/>
                <a:gd name="T13" fmla="*/ 2147483647 h 8"/>
                <a:gd name="T14" fmla="*/ 0 w 9"/>
                <a:gd name="T15" fmla="*/ 2147483647 h 8"/>
                <a:gd name="T16" fmla="*/ 0 w 9"/>
                <a:gd name="T17" fmla="*/ 2147483647 h 8"/>
                <a:gd name="T18" fmla="*/ 0 w 9"/>
                <a:gd name="T19" fmla="*/ 2147483647 h 8"/>
                <a:gd name="T20" fmla="*/ 0 w 9"/>
                <a:gd name="T21" fmla="*/ 2147483647 h 8"/>
                <a:gd name="T22" fmla="*/ 2147483647 w 9"/>
                <a:gd name="T23" fmla="*/ 2147483647 h 8"/>
                <a:gd name="T24" fmla="*/ 2147483647 w 9"/>
                <a:gd name="T25" fmla="*/ 2147483647 h 8"/>
                <a:gd name="T26" fmla="*/ 2147483647 w 9"/>
                <a:gd name="T27" fmla="*/ 2147483647 h 8"/>
                <a:gd name="T28" fmla="*/ 2147483647 w 9"/>
                <a:gd name="T29" fmla="*/ 2147483647 h 8"/>
                <a:gd name="T30" fmla="*/ 2147483647 w 9"/>
                <a:gd name="T31" fmla="*/ 2147483647 h 8"/>
                <a:gd name="T32" fmla="*/ 2147483647 w 9"/>
                <a:gd name="T33" fmla="*/ 2147483647 h 8"/>
                <a:gd name="T34" fmla="*/ 2147483647 w 9"/>
                <a:gd name="T35" fmla="*/ 2147483647 h 8"/>
                <a:gd name="T36" fmla="*/ 2147483647 w 9"/>
                <a:gd name="T37" fmla="*/ 2147483647 h 8"/>
                <a:gd name="T38" fmla="*/ 2147483647 w 9"/>
                <a:gd name="T39" fmla="*/ 2147483647 h 8"/>
                <a:gd name="T40" fmla="*/ 2147483647 w 9"/>
                <a:gd name="T41" fmla="*/ 2147483647 h 8"/>
                <a:gd name="T42" fmla="*/ 2147483647 w 9"/>
                <a:gd name="T43" fmla="*/ 2147483647 h 8"/>
                <a:gd name="T44" fmla="*/ 2147483647 w 9"/>
                <a:gd name="T45" fmla="*/ 2147483647 h 8"/>
                <a:gd name="T46" fmla="*/ 2147483647 w 9"/>
                <a:gd name="T47" fmla="*/ 2147483647 h 8"/>
                <a:gd name="T48" fmla="*/ 2147483647 w 9"/>
                <a:gd name="T49" fmla="*/ 2147483647 h 8"/>
                <a:gd name="T50" fmla="*/ 2147483647 w 9"/>
                <a:gd name="T51" fmla="*/ 0 h 8"/>
                <a:gd name="T52" fmla="*/ 2147483647 w 9"/>
                <a:gd name="T53" fmla="*/ 2147483647 h 8"/>
                <a:gd name="T54" fmla="*/ 2147483647 w 9"/>
                <a:gd name="T55" fmla="*/ 2147483647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"/>
                <a:gd name="T85" fmla="*/ 0 h 8"/>
                <a:gd name="T86" fmla="*/ 9 w 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" h="8">
                  <a:moveTo>
                    <a:pt x="4" y="1"/>
                  </a:moveTo>
                  <a:lnTo>
                    <a:pt x="4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18" name="Freeform 58"/>
            <p:cNvSpPr>
              <a:spLocks/>
            </p:cNvSpPr>
            <p:nvPr/>
          </p:nvSpPr>
          <p:spPr bwMode="auto">
            <a:xfrm>
              <a:off x="3777354" y="4418289"/>
              <a:ext cx="17325" cy="15294"/>
            </a:xfrm>
            <a:custGeom>
              <a:avLst/>
              <a:gdLst>
                <a:gd name="T0" fmla="*/ 2147483647 w 8"/>
                <a:gd name="T1" fmla="*/ 0 h 7"/>
                <a:gd name="T2" fmla="*/ 2147483647 w 8"/>
                <a:gd name="T3" fmla="*/ 2147483647 h 7"/>
                <a:gd name="T4" fmla="*/ 2147483647 w 8"/>
                <a:gd name="T5" fmla="*/ 2147483647 h 7"/>
                <a:gd name="T6" fmla="*/ 0 w 8"/>
                <a:gd name="T7" fmla="*/ 2147483647 h 7"/>
                <a:gd name="T8" fmla="*/ 0 w 8"/>
                <a:gd name="T9" fmla="*/ 2147483647 h 7"/>
                <a:gd name="T10" fmla="*/ 0 w 8"/>
                <a:gd name="T11" fmla="*/ 2147483647 h 7"/>
                <a:gd name="T12" fmla="*/ 2147483647 w 8"/>
                <a:gd name="T13" fmla="*/ 2147483647 h 7"/>
                <a:gd name="T14" fmla="*/ 2147483647 w 8"/>
                <a:gd name="T15" fmla="*/ 2147483647 h 7"/>
                <a:gd name="T16" fmla="*/ 2147483647 w 8"/>
                <a:gd name="T17" fmla="*/ 2147483647 h 7"/>
                <a:gd name="T18" fmla="*/ 2147483647 w 8"/>
                <a:gd name="T19" fmla="*/ 2147483647 h 7"/>
                <a:gd name="T20" fmla="*/ 2147483647 w 8"/>
                <a:gd name="T21" fmla="*/ 2147483647 h 7"/>
                <a:gd name="T22" fmla="*/ 2147483647 w 8"/>
                <a:gd name="T23" fmla="*/ 2147483647 h 7"/>
                <a:gd name="T24" fmla="*/ 2147483647 w 8"/>
                <a:gd name="T25" fmla="*/ 2147483647 h 7"/>
                <a:gd name="T26" fmla="*/ 2147483647 w 8"/>
                <a:gd name="T27" fmla="*/ 2147483647 h 7"/>
                <a:gd name="T28" fmla="*/ 2147483647 w 8"/>
                <a:gd name="T29" fmla="*/ 2147483647 h 7"/>
                <a:gd name="T30" fmla="*/ 2147483647 w 8"/>
                <a:gd name="T31" fmla="*/ 2147483647 h 7"/>
                <a:gd name="T32" fmla="*/ 2147483647 w 8"/>
                <a:gd name="T33" fmla="*/ 0 h 7"/>
                <a:gd name="T34" fmla="*/ 2147483647 w 8"/>
                <a:gd name="T35" fmla="*/ 0 h 7"/>
                <a:gd name="T36" fmla="*/ 2147483647 w 8"/>
                <a:gd name="T37" fmla="*/ 0 h 7"/>
                <a:gd name="T38" fmla="*/ 2147483647 w 8"/>
                <a:gd name="T39" fmla="*/ 0 h 7"/>
                <a:gd name="T40" fmla="*/ 2147483647 w 8"/>
                <a:gd name="T41" fmla="*/ 0 h 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"/>
                <a:gd name="T64" fmla="*/ 0 h 7"/>
                <a:gd name="T65" fmla="*/ 8 w 8"/>
                <a:gd name="T66" fmla="*/ 7 h 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" h="7">
                  <a:moveTo>
                    <a:pt x="4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19" name="Freeform 59"/>
            <p:cNvSpPr>
              <a:spLocks noEditPoints="1"/>
            </p:cNvSpPr>
            <p:nvPr/>
          </p:nvSpPr>
          <p:spPr bwMode="auto">
            <a:xfrm>
              <a:off x="3773022" y="4420474"/>
              <a:ext cx="12994" cy="15294"/>
            </a:xfrm>
            <a:custGeom>
              <a:avLst/>
              <a:gdLst>
                <a:gd name="T0" fmla="*/ 2147483647 w 6"/>
                <a:gd name="T1" fmla="*/ 0 h 7"/>
                <a:gd name="T2" fmla="*/ 2147483647 w 6"/>
                <a:gd name="T3" fmla="*/ 0 h 7"/>
                <a:gd name="T4" fmla="*/ 2147483647 w 6"/>
                <a:gd name="T5" fmla="*/ 2147483647 h 7"/>
                <a:gd name="T6" fmla="*/ 2147483647 w 6"/>
                <a:gd name="T7" fmla="*/ 2147483647 h 7"/>
                <a:gd name="T8" fmla="*/ 2147483647 w 6"/>
                <a:gd name="T9" fmla="*/ 2147483647 h 7"/>
                <a:gd name="T10" fmla="*/ 2147483647 w 6"/>
                <a:gd name="T11" fmla="*/ 2147483647 h 7"/>
                <a:gd name="T12" fmla="*/ 0 w 6"/>
                <a:gd name="T13" fmla="*/ 2147483647 h 7"/>
                <a:gd name="T14" fmla="*/ 0 w 6"/>
                <a:gd name="T15" fmla="*/ 2147483647 h 7"/>
                <a:gd name="T16" fmla="*/ 2147483647 w 6"/>
                <a:gd name="T17" fmla="*/ 2147483647 h 7"/>
                <a:gd name="T18" fmla="*/ 2147483647 w 6"/>
                <a:gd name="T19" fmla="*/ 2147483647 h 7"/>
                <a:gd name="T20" fmla="*/ 2147483647 w 6"/>
                <a:gd name="T21" fmla="*/ 2147483647 h 7"/>
                <a:gd name="T22" fmla="*/ 2147483647 w 6"/>
                <a:gd name="T23" fmla="*/ 2147483647 h 7"/>
                <a:gd name="T24" fmla="*/ 2147483647 w 6"/>
                <a:gd name="T25" fmla="*/ 2147483647 h 7"/>
                <a:gd name="T26" fmla="*/ 2147483647 w 6"/>
                <a:gd name="T27" fmla="*/ 2147483647 h 7"/>
                <a:gd name="T28" fmla="*/ 2147483647 w 6"/>
                <a:gd name="T29" fmla="*/ 2147483647 h 7"/>
                <a:gd name="T30" fmla="*/ 2147483647 w 6"/>
                <a:gd name="T31" fmla="*/ 2147483647 h 7"/>
                <a:gd name="T32" fmla="*/ 2147483647 w 6"/>
                <a:gd name="T33" fmla="*/ 2147483647 h 7"/>
                <a:gd name="T34" fmla="*/ 2147483647 w 6"/>
                <a:gd name="T35" fmla="*/ 2147483647 h 7"/>
                <a:gd name="T36" fmla="*/ 2147483647 w 6"/>
                <a:gd name="T37" fmla="*/ 2147483647 h 7"/>
                <a:gd name="T38" fmla="*/ 2147483647 w 6"/>
                <a:gd name="T39" fmla="*/ 2147483647 h 7"/>
                <a:gd name="T40" fmla="*/ 2147483647 w 6"/>
                <a:gd name="T41" fmla="*/ 2147483647 h 7"/>
                <a:gd name="T42" fmla="*/ 2147483647 w 6"/>
                <a:gd name="T43" fmla="*/ 2147483647 h 7"/>
                <a:gd name="T44" fmla="*/ 2147483647 w 6"/>
                <a:gd name="T45" fmla="*/ 2147483647 h 7"/>
                <a:gd name="T46" fmla="*/ 2147483647 w 6"/>
                <a:gd name="T47" fmla="*/ 2147483647 h 7"/>
                <a:gd name="T48" fmla="*/ 2147483647 w 6"/>
                <a:gd name="T49" fmla="*/ 2147483647 h 7"/>
                <a:gd name="T50" fmla="*/ 2147483647 w 6"/>
                <a:gd name="T51" fmla="*/ 2147483647 h 7"/>
                <a:gd name="T52" fmla="*/ 2147483647 w 6"/>
                <a:gd name="T53" fmla="*/ 2147483647 h 7"/>
                <a:gd name="T54" fmla="*/ 2147483647 w 6"/>
                <a:gd name="T55" fmla="*/ 2147483647 h 7"/>
                <a:gd name="T56" fmla="*/ 2147483647 w 6"/>
                <a:gd name="T57" fmla="*/ 2147483647 h 7"/>
                <a:gd name="T58" fmla="*/ 2147483647 w 6"/>
                <a:gd name="T59" fmla="*/ 2147483647 h 7"/>
                <a:gd name="T60" fmla="*/ 2147483647 w 6"/>
                <a:gd name="T61" fmla="*/ 2147483647 h 7"/>
                <a:gd name="T62" fmla="*/ 2147483647 w 6"/>
                <a:gd name="T63" fmla="*/ 0 h 7"/>
                <a:gd name="T64" fmla="*/ 2147483647 w 6"/>
                <a:gd name="T65" fmla="*/ 0 h 7"/>
                <a:gd name="T66" fmla="*/ 2147483647 w 6"/>
                <a:gd name="T67" fmla="*/ 2147483647 h 7"/>
                <a:gd name="T68" fmla="*/ 2147483647 w 6"/>
                <a:gd name="T69" fmla="*/ 2147483647 h 7"/>
                <a:gd name="T70" fmla="*/ 2147483647 w 6"/>
                <a:gd name="T71" fmla="*/ 2147483647 h 7"/>
                <a:gd name="T72" fmla="*/ 2147483647 w 6"/>
                <a:gd name="T73" fmla="*/ 2147483647 h 7"/>
                <a:gd name="T74" fmla="*/ 2147483647 w 6"/>
                <a:gd name="T75" fmla="*/ 2147483647 h 7"/>
                <a:gd name="T76" fmla="*/ 2147483647 w 6"/>
                <a:gd name="T77" fmla="*/ 2147483647 h 7"/>
                <a:gd name="T78" fmla="*/ 2147483647 w 6"/>
                <a:gd name="T79" fmla="*/ 2147483647 h 7"/>
                <a:gd name="T80" fmla="*/ 2147483647 w 6"/>
                <a:gd name="T81" fmla="*/ 2147483647 h 7"/>
                <a:gd name="T82" fmla="*/ 2147483647 w 6"/>
                <a:gd name="T83" fmla="*/ 2147483647 h 7"/>
                <a:gd name="T84" fmla="*/ 2147483647 w 6"/>
                <a:gd name="T85" fmla="*/ 2147483647 h 7"/>
                <a:gd name="T86" fmla="*/ 2147483647 w 6"/>
                <a:gd name="T87" fmla="*/ 2147483647 h 7"/>
                <a:gd name="T88" fmla="*/ 2147483647 w 6"/>
                <a:gd name="T89" fmla="*/ 2147483647 h 7"/>
                <a:gd name="T90" fmla="*/ 2147483647 w 6"/>
                <a:gd name="T91" fmla="*/ 2147483647 h 7"/>
                <a:gd name="T92" fmla="*/ 2147483647 w 6"/>
                <a:gd name="T93" fmla="*/ 2147483647 h 7"/>
                <a:gd name="T94" fmla="*/ 2147483647 w 6"/>
                <a:gd name="T95" fmla="*/ 2147483647 h 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"/>
                <a:gd name="T145" fmla="*/ 0 h 7"/>
                <a:gd name="T146" fmla="*/ 6 w 6"/>
                <a:gd name="T147" fmla="*/ 7 h 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" h="7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4" y="0"/>
                  </a:lnTo>
                  <a:close/>
                  <a:moveTo>
                    <a:pt x="2" y="3"/>
                  </a:moveTo>
                  <a:lnTo>
                    <a:pt x="2" y="3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20" name="Freeform 60"/>
            <p:cNvSpPr>
              <a:spLocks noEditPoints="1"/>
            </p:cNvSpPr>
            <p:nvPr/>
          </p:nvSpPr>
          <p:spPr bwMode="auto">
            <a:xfrm>
              <a:off x="3783851" y="4418289"/>
              <a:ext cx="8662" cy="15294"/>
            </a:xfrm>
            <a:custGeom>
              <a:avLst/>
              <a:gdLst>
                <a:gd name="T0" fmla="*/ 0 w 4"/>
                <a:gd name="T1" fmla="*/ 2147483647 h 7"/>
                <a:gd name="T2" fmla="*/ 0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2147483647 w 4"/>
                <a:gd name="T9" fmla="*/ 0 h 7"/>
                <a:gd name="T10" fmla="*/ 0 w 4"/>
                <a:gd name="T11" fmla="*/ 2147483647 h 7"/>
                <a:gd name="T12" fmla="*/ 0 w 4"/>
                <a:gd name="T13" fmla="*/ 2147483647 h 7"/>
                <a:gd name="T14" fmla="*/ 0 w 4"/>
                <a:gd name="T15" fmla="*/ 2147483647 h 7"/>
                <a:gd name="T16" fmla="*/ 0 w 4"/>
                <a:gd name="T17" fmla="*/ 2147483647 h 7"/>
                <a:gd name="T18" fmla="*/ 0 w 4"/>
                <a:gd name="T19" fmla="*/ 2147483647 h 7"/>
                <a:gd name="T20" fmla="*/ 0 w 4"/>
                <a:gd name="T21" fmla="*/ 2147483647 h 7"/>
                <a:gd name="T22" fmla="*/ 2147483647 w 4"/>
                <a:gd name="T23" fmla="*/ 2147483647 h 7"/>
                <a:gd name="T24" fmla="*/ 2147483647 w 4"/>
                <a:gd name="T25" fmla="*/ 2147483647 h 7"/>
                <a:gd name="T26" fmla="*/ 2147483647 w 4"/>
                <a:gd name="T27" fmla="*/ 2147483647 h 7"/>
                <a:gd name="T28" fmla="*/ 2147483647 w 4"/>
                <a:gd name="T29" fmla="*/ 2147483647 h 7"/>
                <a:gd name="T30" fmla="*/ 2147483647 w 4"/>
                <a:gd name="T31" fmla="*/ 2147483647 h 7"/>
                <a:gd name="T32" fmla="*/ 2147483647 w 4"/>
                <a:gd name="T33" fmla="*/ 2147483647 h 7"/>
                <a:gd name="T34" fmla="*/ 2147483647 w 4"/>
                <a:gd name="T35" fmla="*/ 2147483647 h 7"/>
                <a:gd name="T36" fmla="*/ 2147483647 w 4"/>
                <a:gd name="T37" fmla="*/ 2147483647 h 7"/>
                <a:gd name="T38" fmla="*/ 0 w 4"/>
                <a:gd name="T39" fmla="*/ 2147483647 h 7"/>
                <a:gd name="T40" fmla="*/ 0 w 4"/>
                <a:gd name="T41" fmla="*/ 2147483647 h 7"/>
                <a:gd name="T42" fmla="*/ 2147483647 w 4"/>
                <a:gd name="T43" fmla="*/ 2147483647 h 7"/>
                <a:gd name="T44" fmla="*/ 2147483647 w 4"/>
                <a:gd name="T45" fmla="*/ 2147483647 h 7"/>
                <a:gd name="T46" fmla="*/ 2147483647 w 4"/>
                <a:gd name="T47" fmla="*/ 2147483647 h 7"/>
                <a:gd name="T48" fmla="*/ 2147483647 w 4"/>
                <a:gd name="T49" fmla="*/ 2147483647 h 7"/>
                <a:gd name="T50" fmla="*/ 0 w 4"/>
                <a:gd name="T51" fmla="*/ 2147483647 h 7"/>
                <a:gd name="T52" fmla="*/ 2147483647 w 4"/>
                <a:gd name="T53" fmla="*/ 2147483647 h 7"/>
                <a:gd name="T54" fmla="*/ 2147483647 w 4"/>
                <a:gd name="T55" fmla="*/ 2147483647 h 7"/>
                <a:gd name="T56" fmla="*/ 2147483647 w 4"/>
                <a:gd name="T57" fmla="*/ 2147483647 h 7"/>
                <a:gd name="T58" fmla="*/ 2147483647 w 4"/>
                <a:gd name="T59" fmla="*/ 2147483647 h 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"/>
                <a:gd name="T91" fmla="*/ 0 h 7"/>
                <a:gd name="T92" fmla="*/ 4 w 4"/>
                <a:gd name="T93" fmla="*/ 7 h 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" h="7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0" y="1"/>
                  </a:lnTo>
                  <a:close/>
                  <a:moveTo>
                    <a:pt x="0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3"/>
                  </a:lnTo>
                  <a:close/>
                  <a:moveTo>
                    <a:pt x="3" y="5"/>
                  </a:moveTo>
                  <a:lnTo>
                    <a:pt x="3" y="5"/>
                  </a:lnTo>
                  <a:lnTo>
                    <a:pt x="1" y="5"/>
                  </a:lnTo>
                  <a:lnTo>
                    <a:pt x="0" y="7"/>
                  </a:lnTo>
                  <a:lnTo>
                    <a:pt x="4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21" name="Freeform 61"/>
            <p:cNvSpPr>
              <a:spLocks noEditPoints="1"/>
            </p:cNvSpPr>
            <p:nvPr/>
          </p:nvSpPr>
          <p:spPr bwMode="auto">
            <a:xfrm>
              <a:off x="2451986" y="4929538"/>
              <a:ext cx="835934" cy="1013758"/>
            </a:xfrm>
            <a:custGeom>
              <a:avLst/>
              <a:gdLst>
                <a:gd name="T0" fmla="*/ 2147483647 w 386"/>
                <a:gd name="T1" fmla="*/ 2147483647 h 464"/>
                <a:gd name="T2" fmla="*/ 2147483647 w 386"/>
                <a:gd name="T3" fmla="*/ 2147483647 h 464"/>
                <a:gd name="T4" fmla="*/ 2147483647 w 386"/>
                <a:gd name="T5" fmla="*/ 2147483647 h 464"/>
                <a:gd name="T6" fmla="*/ 2147483647 w 386"/>
                <a:gd name="T7" fmla="*/ 2147483647 h 464"/>
                <a:gd name="T8" fmla="*/ 2147483647 w 386"/>
                <a:gd name="T9" fmla="*/ 2147483647 h 464"/>
                <a:gd name="T10" fmla="*/ 2147483647 w 386"/>
                <a:gd name="T11" fmla="*/ 2147483647 h 464"/>
                <a:gd name="T12" fmla="*/ 2147483647 w 386"/>
                <a:gd name="T13" fmla="*/ 2147483647 h 464"/>
                <a:gd name="T14" fmla="*/ 2147483647 w 386"/>
                <a:gd name="T15" fmla="*/ 2147483647 h 464"/>
                <a:gd name="T16" fmla="*/ 2147483647 w 386"/>
                <a:gd name="T17" fmla="*/ 2147483647 h 464"/>
                <a:gd name="T18" fmla="*/ 2147483647 w 386"/>
                <a:gd name="T19" fmla="*/ 2147483647 h 464"/>
                <a:gd name="T20" fmla="*/ 2147483647 w 386"/>
                <a:gd name="T21" fmla="*/ 2147483647 h 464"/>
                <a:gd name="T22" fmla="*/ 2147483647 w 386"/>
                <a:gd name="T23" fmla="*/ 2147483647 h 464"/>
                <a:gd name="T24" fmla="*/ 2147483647 w 386"/>
                <a:gd name="T25" fmla="*/ 2147483647 h 464"/>
                <a:gd name="T26" fmla="*/ 2147483647 w 386"/>
                <a:gd name="T27" fmla="*/ 2147483647 h 464"/>
                <a:gd name="T28" fmla="*/ 2147483647 w 386"/>
                <a:gd name="T29" fmla="*/ 2147483647 h 464"/>
                <a:gd name="T30" fmla="*/ 2147483647 w 386"/>
                <a:gd name="T31" fmla="*/ 2147483647 h 464"/>
                <a:gd name="T32" fmla="*/ 2147483647 w 386"/>
                <a:gd name="T33" fmla="*/ 2147483647 h 464"/>
                <a:gd name="T34" fmla="*/ 2147483647 w 386"/>
                <a:gd name="T35" fmla="*/ 2147483647 h 464"/>
                <a:gd name="T36" fmla="*/ 2147483647 w 386"/>
                <a:gd name="T37" fmla="*/ 2147483647 h 464"/>
                <a:gd name="T38" fmla="*/ 2147483647 w 386"/>
                <a:gd name="T39" fmla="*/ 2147483647 h 464"/>
                <a:gd name="T40" fmla="*/ 2147483647 w 386"/>
                <a:gd name="T41" fmla="*/ 2147483647 h 464"/>
                <a:gd name="T42" fmla="*/ 2147483647 w 386"/>
                <a:gd name="T43" fmla="*/ 2147483647 h 464"/>
                <a:gd name="T44" fmla="*/ 2147483647 w 386"/>
                <a:gd name="T45" fmla="*/ 2147483647 h 464"/>
                <a:gd name="T46" fmla="*/ 2147483647 w 386"/>
                <a:gd name="T47" fmla="*/ 2147483647 h 464"/>
                <a:gd name="T48" fmla="*/ 2147483647 w 386"/>
                <a:gd name="T49" fmla="*/ 2147483647 h 464"/>
                <a:gd name="T50" fmla="*/ 2147483647 w 386"/>
                <a:gd name="T51" fmla="*/ 2147483647 h 464"/>
                <a:gd name="T52" fmla="*/ 2147483647 w 386"/>
                <a:gd name="T53" fmla="*/ 2147483647 h 464"/>
                <a:gd name="T54" fmla="*/ 2147483647 w 386"/>
                <a:gd name="T55" fmla="*/ 2147483647 h 464"/>
                <a:gd name="T56" fmla="*/ 2147483647 w 386"/>
                <a:gd name="T57" fmla="*/ 2147483647 h 464"/>
                <a:gd name="T58" fmla="*/ 2147483647 w 386"/>
                <a:gd name="T59" fmla="*/ 2147483647 h 464"/>
                <a:gd name="T60" fmla="*/ 2147483647 w 386"/>
                <a:gd name="T61" fmla="*/ 2147483647 h 464"/>
                <a:gd name="T62" fmla="*/ 2147483647 w 386"/>
                <a:gd name="T63" fmla="*/ 2147483647 h 464"/>
                <a:gd name="T64" fmla="*/ 2147483647 w 386"/>
                <a:gd name="T65" fmla="*/ 2147483647 h 464"/>
                <a:gd name="T66" fmla="*/ 2147483647 w 386"/>
                <a:gd name="T67" fmla="*/ 2147483647 h 464"/>
                <a:gd name="T68" fmla="*/ 2147483647 w 386"/>
                <a:gd name="T69" fmla="*/ 2147483647 h 464"/>
                <a:gd name="T70" fmla="*/ 2147483647 w 386"/>
                <a:gd name="T71" fmla="*/ 2147483647 h 464"/>
                <a:gd name="T72" fmla="*/ 2147483647 w 386"/>
                <a:gd name="T73" fmla="*/ 2147483647 h 464"/>
                <a:gd name="T74" fmla="*/ 2147483647 w 386"/>
                <a:gd name="T75" fmla="*/ 2147483647 h 464"/>
                <a:gd name="T76" fmla="*/ 2147483647 w 386"/>
                <a:gd name="T77" fmla="*/ 2147483647 h 464"/>
                <a:gd name="T78" fmla="*/ 2147483647 w 386"/>
                <a:gd name="T79" fmla="*/ 2147483647 h 464"/>
                <a:gd name="T80" fmla="*/ 2147483647 w 386"/>
                <a:gd name="T81" fmla="*/ 2147483647 h 464"/>
                <a:gd name="T82" fmla="*/ 2147483647 w 386"/>
                <a:gd name="T83" fmla="*/ 2147483647 h 464"/>
                <a:gd name="T84" fmla="*/ 2147483647 w 386"/>
                <a:gd name="T85" fmla="*/ 2147483647 h 464"/>
                <a:gd name="T86" fmla="*/ 2147483647 w 386"/>
                <a:gd name="T87" fmla="*/ 2147483647 h 464"/>
                <a:gd name="T88" fmla="*/ 2147483647 w 386"/>
                <a:gd name="T89" fmla="*/ 2147483647 h 464"/>
                <a:gd name="T90" fmla="*/ 2147483647 w 386"/>
                <a:gd name="T91" fmla="*/ 2147483647 h 464"/>
                <a:gd name="T92" fmla="*/ 2147483647 w 386"/>
                <a:gd name="T93" fmla="*/ 2147483647 h 464"/>
                <a:gd name="T94" fmla="*/ 2147483647 w 386"/>
                <a:gd name="T95" fmla="*/ 2147483647 h 464"/>
                <a:gd name="T96" fmla="*/ 2147483647 w 386"/>
                <a:gd name="T97" fmla="*/ 2147483647 h 464"/>
                <a:gd name="T98" fmla="*/ 2147483647 w 386"/>
                <a:gd name="T99" fmla="*/ 2147483647 h 464"/>
                <a:gd name="T100" fmla="*/ 2147483647 w 386"/>
                <a:gd name="T101" fmla="*/ 2147483647 h 464"/>
                <a:gd name="T102" fmla="*/ 2147483647 w 386"/>
                <a:gd name="T103" fmla="*/ 2147483647 h 464"/>
                <a:gd name="T104" fmla="*/ 2147483647 w 386"/>
                <a:gd name="T105" fmla="*/ 2147483647 h 464"/>
                <a:gd name="T106" fmla="*/ 2147483647 w 386"/>
                <a:gd name="T107" fmla="*/ 2147483647 h 464"/>
                <a:gd name="T108" fmla="*/ 2147483647 w 386"/>
                <a:gd name="T109" fmla="*/ 2147483647 h 464"/>
                <a:gd name="T110" fmla="*/ 2147483647 w 386"/>
                <a:gd name="T111" fmla="*/ 2147483647 h 464"/>
                <a:gd name="T112" fmla="*/ 2147483647 w 386"/>
                <a:gd name="T113" fmla="*/ 2147483647 h 4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6"/>
                <a:gd name="T172" fmla="*/ 0 h 464"/>
                <a:gd name="T173" fmla="*/ 386 w 386"/>
                <a:gd name="T174" fmla="*/ 464 h 4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6" h="464">
                  <a:moveTo>
                    <a:pt x="379" y="0"/>
                  </a:moveTo>
                  <a:lnTo>
                    <a:pt x="379" y="0"/>
                  </a:lnTo>
                  <a:lnTo>
                    <a:pt x="377" y="0"/>
                  </a:lnTo>
                  <a:lnTo>
                    <a:pt x="377" y="3"/>
                  </a:lnTo>
                  <a:lnTo>
                    <a:pt x="377" y="4"/>
                  </a:lnTo>
                  <a:lnTo>
                    <a:pt x="379" y="6"/>
                  </a:lnTo>
                  <a:lnTo>
                    <a:pt x="375" y="12"/>
                  </a:lnTo>
                  <a:lnTo>
                    <a:pt x="370" y="18"/>
                  </a:lnTo>
                  <a:lnTo>
                    <a:pt x="362" y="29"/>
                  </a:lnTo>
                  <a:lnTo>
                    <a:pt x="357" y="38"/>
                  </a:lnTo>
                  <a:lnTo>
                    <a:pt x="355" y="39"/>
                  </a:lnTo>
                  <a:lnTo>
                    <a:pt x="354" y="41"/>
                  </a:lnTo>
                  <a:lnTo>
                    <a:pt x="352" y="41"/>
                  </a:lnTo>
                  <a:lnTo>
                    <a:pt x="350" y="41"/>
                  </a:lnTo>
                  <a:lnTo>
                    <a:pt x="346" y="41"/>
                  </a:lnTo>
                  <a:lnTo>
                    <a:pt x="339" y="41"/>
                  </a:lnTo>
                  <a:lnTo>
                    <a:pt x="335" y="42"/>
                  </a:lnTo>
                  <a:lnTo>
                    <a:pt x="327" y="53"/>
                  </a:lnTo>
                  <a:lnTo>
                    <a:pt x="320" y="64"/>
                  </a:lnTo>
                  <a:lnTo>
                    <a:pt x="317" y="68"/>
                  </a:lnTo>
                  <a:lnTo>
                    <a:pt x="315" y="73"/>
                  </a:lnTo>
                  <a:lnTo>
                    <a:pt x="309" y="76"/>
                  </a:lnTo>
                  <a:lnTo>
                    <a:pt x="305" y="78"/>
                  </a:lnTo>
                  <a:lnTo>
                    <a:pt x="297" y="81"/>
                  </a:lnTo>
                  <a:lnTo>
                    <a:pt x="291" y="87"/>
                  </a:lnTo>
                  <a:lnTo>
                    <a:pt x="285" y="92"/>
                  </a:lnTo>
                  <a:lnTo>
                    <a:pt x="276" y="103"/>
                  </a:lnTo>
                  <a:lnTo>
                    <a:pt x="274" y="104"/>
                  </a:lnTo>
                  <a:lnTo>
                    <a:pt x="273" y="104"/>
                  </a:lnTo>
                  <a:lnTo>
                    <a:pt x="270" y="108"/>
                  </a:lnTo>
                  <a:lnTo>
                    <a:pt x="269" y="112"/>
                  </a:lnTo>
                  <a:lnTo>
                    <a:pt x="268" y="113"/>
                  </a:lnTo>
                  <a:lnTo>
                    <a:pt x="268" y="115"/>
                  </a:lnTo>
                  <a:lnTo>
                    <a:pt x="266" y="118"/>
                  </a:lnTo>
                  <a:lnTo>
                    <a:pt x="264" y="120"/>
                  </a:lnTo>
                  <a:lnTo>
                    <a:pt x="261" y="122"/>
                  </a:lnTo>
                  <a:lnTo>
                    <a:pt x="262" y="122"/>
                  </a:lnTo>
                  <a:lnTo>
                    <a:pt x="258" y="123"/>
                  </a:lnTo>
                  <a:lnTo>
                    <a:pt x="257" y="123"/>
                  </a:lnTo>
                  <a:lnTo>
                    <a:pt x="256" y="124"/>
                  </a:lnTo>
                  <a:lnTo>
                    <a:pt x="251" y="124"/>
                  </a:lnTo>
                  <a:lnTo>
                    <a:pt x="247" y="126"/>
                  </a:lnTo>
                  <a:lnTo>
                    <a:pt x="243" y="127"/>
                  </a:lnTo>
                  <a:lnTo>
                    <a:pt x="239" y="130"/>
                  </a:lnTo>
                  <a:lnTo>
                    <a:pt x="235" y="134"/>
                  </a:lnTo>
                  <a:lnTo>
                    <a:pt x="230" y="142"/>
                  </a:lnTo>
                  <a:lnTo>
                    <a:pt x="223" y="148"/>
                  </a:lnTo>
                  <a:lnTo>
                    <a:pt x="221" y="151"/>
                  </a:lnTo>
                  <a:lnTo>
                    <a:pt x="218" y="153"/>
                  </a:lnTo>
                  <a:lnTo>
                    <a:pt x="215" y="154"/>
                  </a:lnTo>
                  <a:lnTo>
                    <a:pt x="211" y="154"/>
                  </a:lnTo>
                  <a:lnTo>
                    <a:pt x="207" y="153"/>
                  </a:lnTo>
                  <a:lnTo>
                    <a:pt x="204" y="154"/>
                  </a:lnTo>
                  <a:lnTo>
                    <a:pt x="200" y="158"/>
                  </a:lnTo>
                  <a:lnTo>
                    <a:pt x="196" y="163"/>
                  </a:lnTo>
                  <a:lnTo>
                    <a:pt x="195" y="165"/>
                  </a:lnTo>
                  <a:lnTo>
                    <a:pt x="192" y="170"/>
                  </a:lnTo>
                  <a:lnTo>
                    <a:pt x="191" y="178"/>
                  </a:lnTo>
                  <a:lnTo>
                    <a:pt x="190" y="185"/>
                  </a:lnTo>
                  <a:lnTo>
                    <a:pt x="190" y="193"/>
                  </a:lnTo>
                  <a:lnTo>
                    <a:pt x="190" y="197"/>
                  </a:lnTo>
                  <a:lnTo>
                    <a:pt x="190" y="198"/>
                  </a:lnTo>
                  <a:lnTo>
                    <a:pt x="188" y="198"/>
                  </a:lnTo>
                  <a:lnTo>
                    <a:pt x="187" y="200"/>
                  </a:lnTo>
                  <a:lnTo>
                    <a:pt x="150" y="220"/>
                  </a:lnTo>
                  <a:lnTo>
                    <a:pt x="144" y="223"/>
                  </a:lnTo>
                  <a:lnTo>
                    <a:pt x="137" y="228"/>
                  </a:lnTo>
                  <a:lnTo>
                    <a:pt x="136" y="228"/>
                  </a:lnTo>
                  <a:lnTo>
                    <a:pt x="134" y="229"/>
                  </a:lnTo>
                  <a:lnTo>
                    <a:pt x="133" y="231"/>
                  </a:lnTo>
                  <a:lnTo>
                    <a:pt x="128" y="232"/>
                  </a:lnTo>
                  <a:lnTo>
                    <a:pt x="124" y="233"/>
                  </a:lnTo>
                  <a:lnTo>
                    <a:pt x="114" y="233"/>
                  </a:lnTo>
                  <a:lnTo>
                    <a:pt x="105" y="231"/>
                  </a:lnTo>
                  <a:lnTo>
                    <a:pt x="97" y="229"/>
                  </a:lnTo>
                  <a:lnTo>
                    <a:pt x="87" y="229"/>
                  </a:lnTo>
                  <a:lnTo>
                    <a:pt x="83" y="231"/>
                  </a:lnTo>
                  <a:lnTo>
                    <a:pt x="80" y="233"/>
                  </a:lnTo>
                  <a:lnTo>
                    <a:pt x="78" y="237"/>
                  </a:lnTo>
                  <a:lnTo>
                    <a:pt x="75" y="243"/>
                  </a:lnTo>
                  <a:lnTo>
                    <a:pt x="75" y="249"/>
                  </a:lnTo>
                  <a:lnTo>
                    <a:pt x="74" y="259"/>
                  </a:lnTo>
                  <a:lnTo>
                    <a:pt x="72" y="259"/>
                  </a:lnTo>
                  <a:lnTo>
                    <a:pt x="70" y="260"/>
                  </a:lnTo>
                  <a:lnTo>
                    <a:pt x="66" y="260"/>
                  </a:lnTo>
                  <a:lnTo>
                    <a:pt x="63" y="262"/>
                  </a:lnTo>
                  <a:lnTo>
                    <a:pt x="60" y="262"/>
                  </a:lnTo>
                  <a:lnTo>
                    <a:pt x="62" y="262"/>
                  </a:lnTo>
                  <a:lnTo>
                    <a:pt x="55" y="263"/>
                  </a:lnTo>
                  <a:lnTo>
                    <a:pt x="48" y="266"/>
                  </a:lnTo>
                  <a:lnTo>
                    <a:pt x="45" y="267"/>
                  </a:lnTo>
                  <a:lnTo>
                    <a:pt x="43" y="267"/>
                  </a:lnTo>
                  <a:lnTo>
                    <a:pt x="43" y="268"/>
                  </a:lnTo>
                  <a:lnTo>
                    <a:pt x="39" y="271"/>
                  </a:lnTo>
                  <a:lnTo>
                    <a:pt x="32" y="279"/>
                  </a:lnTo>
                  <a:lnTo>
                    <a:pt x="25" y="283"/>
                  </a:lnTo>
                  <a:lnTo>
                    <a:pt x="25" y="284"/>
                  </a:lnTo>
                  <a:lnTo>
                    <a:pt x="20" y="289"/>
                  </a:lnTo>
                  <a:lnTo>
                    <a:pt x="10" y="298"/>
                  </a:lnTo>
                  <a:lnTo>
                    <a:pt x="1" y="307"/>
                  </a:lnTo>
                  <a:lnTo>
                    <a:pt x="0" y="311"/>
                  </a:lnTo>
                  <a:lnTo>
                    <a:pt x="1" y="332"/>
                  </a:lnTo>
                  <a:lnTo>
                    <a:pt x="1" y="333"/>
                  </a:lnTo>
                  <a:lnTo>
                    <a:pt x="2" y="336"/>
                  </a:lnTo>
                  <a:lnTo>
                    <a:pt x="2" y="337"/>
                  </a:lnTo>
                  <a:lnTo>
                    <a:pt x="5" y="346"/>
                  </a:lnTo>
                  <a:lnTo>
                    <a:pt x="6" y="359"/>
                  </a:lnTo>
                  <a:lnTo>
                    <a:pt x="6" y="383"/>
                  </a:lnTo>
                  <a:lnTo>
                    <a:pt x="6" y="391"/>
                  </a:lnTo>
                  <a:lnTo>
                    <a:pt x="8" y="400"/>
                  </a:lnTo>
                  <a:lnTo>
                    <a:pt x="8" y="408"/>
                  </a:lnTo>
                  <a:lnTo>
                    <a:pt x="9" y="418"/>
                  </a:lnTo>
                  <a:lnTo>
                    <a:pt x="12" y="426"/>
                  </a:lnTo>
                  <a:lnTo>
                    <a:pt x="14" y="433"/>
                  </a:lnTo>
                  <a:lnTo>
                    <a:pt x="16" y="441"/>
                  </a:lnTo>
                  <a:lnTo>
                    <a:pt x="17" y="446"/>
                  </a:lnTo>
                  <a:lnTo>
                    <a:pt x="17" y="451"/>
                  </a:lnTo>
                  <a:lnTo>
                    <a:pt x="19" y="458"/>
                  </a:lnTo>
                  <a:lnTo>
                    <a:pt x="19" y="461"/>
                  </a:lnTo>
                  <a:lnTo>
                    <a:pt x="20" y="462"/>
                  </a:lnTo>
                  <a:lnTo>
                    <a:pt x="21" y="464"/>
                  </a:lnTo>
                  <a:lnTo>
                    <a:pt x="23" y="462"/>
                  </a:lnTo>
                  <a:lnTo>
                    <a:pt x="24" y="461"/>
                  </a:lnTo>
                  <a:lnTo>
                    <a:pt x="24" y="458"/>
                  </a:lnTo>
                  <a:lnTo>
                    <a:pt x="23" y="450"/>
                  </a:lnTo>
                  <a:lnTo>
                    <a:pt x="21" y="446"/>
                  </a:lnTo>
                  <a:lnTo>
                    <a:pt x="21" y="439"/>
                  </a:lnTo>
                  <a:lnTo>
                    <a:pt x="19" y="431"/>
                  </a:lnTo>
                  <a:lnTo>
                    <a:pt x="16" y="423"/>
                  </a:lnTo>
                  <a:lnTo>
                    <a:pt x="14" y="416"/>
                  </a:lnTo>
                  <a:lnTo>
                    <a:pt x="13" y="408"/>
                  </a:lnTo>
                  <a:lnTo>
                    <a:pt x="13" y="399"/>
                  </a:lnTo>
                  <a:lnTo>
                    <a:pt x="12" y="388"/>
                  </a:lnTo>
                  <a:lnTo>
                    <a:pt x="12" y="383"/>
                  </a:lnTo>
                  <a:lnTo>
                    <a:pt x="12" y="375"/>
                  </a:lnTo>
                  <a:lnTo>
                    <a:pt x="10" y="354"/>
                  </a:lnTo>
                  <a:lnTo>
                    <a:pt x="8" y="336"/>
                  </a:lnTo>
                  <a:lnTo>
                    <a:pt x="6" y="332"/>
                  </a:lnTo>
                  <a:lnTo>
                    <a:pt x="6" y="330"/>
                  </a:lnTo>
                  <a:lnTo>
                    <a:pt x="5" y="311"/>
                  </a:lnTo>
                  <a:lnTo>
                    <a:pt x="14" y="302"/>
                  </a:lnTo>
                  <a:lnTo>
                    <a:pt x="24" y="293"/>
                  </a:lnTo>
                  <a:lnTo>
                    <a:pt x="25" y="290"/>
                  </a:lnTo>
                  <a:lnTo>
                    <a:pt x="28" y="287"/>
                  </a:lnTo>
                  <a:lnTo>
                    <a:pt x="36" y="282"/>
                  </a:lnTo>
                  <a:lnTo>
                    <a:pt x="43" y="275"/>
                  </a:lnTo>
                  <a:lnTo>
                    <a:pt x="45" y="272"/>
                  </a:lnTo>
                  <a:lnTo>
                    <a:pt x="47" y="271"/>
                  </a:lnTo>
                  <a:lnTo>
                    <a:pt x="49" y="271"/>
                  </a:lnTo>
                  <a:lnTo>
                    <a:pt x="58" y="268"/>
                  </a:lnTo>
                  <a:lnTo>
                    <a:pt x="62" y="267"/>
                  </a:lnTo>
                  <a:lnTo>
                    <a:pt x="64" y="267"/>
                  </a:lnTo>
                  <a:lnTo>
                    <a:pt x="67" y="266"/>
                  </a:lnTo>
                  <a:lnTo>
                    <a:pt x="71" y="264"/>
                  </a:lnTo>
                  <a:lnTo>
                    <a:pt x="75" y="263"/>
                  </a:lnTo>
                  <a:lnTo>
                    <a:pt x="76" y="263"/>
                  </a:lnTo>
                  <a:lnTo>
                    <a:pt x="78" y="260"/>
                  </a:lnTo>
                  <a:lnTo>
                    <a:pt x="79" y="255"/>
                  </a:lnTo>
                  <a:lnTo>
                    <a:pt x="80" y="249"/>
                  </a:lnTo>
                  <a:lnTo>
                    <a:pt x="80" y="244"/>
                  </a:lnTo>
                  <a:lnTo>
                    <a:pt x="82" y="240"/>
                  </a:lnTo>
                  <a:lnTo>
                    <a:pt x="84" y="237"/>
                  </a:lnTo>
                  <a:lnTo>
                    <a:pt x="89" y="235"/>
                  </a:lnTo>
                  <a:lnTo>
                    <a:pt x="97" y="235"/>
                  </a:lnTo>
                  <a:lnTo>
                    <a:pt x="103" y="236"/>
                  </a:lnTo>
                  <a:lnTo>
                    <a:pt x="113" y="239"/>
                  </a:lnTo>
                  <a:lnTo>
                    <a:pt x="124" y="239"/>
                  </a:lnTo>
                  <a:lnTo>
                    <a:pt x="129" y="237"/>
                  </a:lnTo>
                  <a:lnTo>
                    <a:pt x="134" y="236"/>
                  </a:lnTo>
                  <a:lnTo>
                    <a:pt x="136" y="235"/>
                  </a:lnTo>
                  <a:lnTo>
                    <a:pt x="137" y="233"/>
                  </a:lnTo>
                  <a:lnTo>
                    <a:pt x="138" y="232"/>
                  </a:lnTo>
                  <a:lnTo>
                    <a:pt x="148" y="228"/>
                  </a:lnTo>
                  <a:lnTo>
                    <a:pt x="153" y="224"/>
                  </a:lnTo>
                  <a:lnTo>
                    <a:pt x="190" y="205"/>
                  </a:lnTo>
                  <a:lnTo>
                    <a:pt x="192" y="202"/>
                  </a:lnTo>
                  <a:lnTo>
                    <a:pt x="192" y="201"/>
                  </a:lnTo>
                  <a:lnTo>
                    <a:pt x="195" y="197"/>
                  </a:lnTo>
                  <a:lnTo>
                    <a:pt x="195" y="193"/>
                  </a:lnTo>
                  <a:lnTo>
                    <a:pt x="196" y="179"/>
                  </a:lnTo>
                  <a:lnTo>
                    <a:pt x="198" y="173"/>
                  </a:lnTo>
                  <a:lnTo>
                    <a:pt x="200" y="167"/>
                  </a:lnTo>
                  <a:lnTo>
                    <a:pt x="202" y="166"/>
                  </a:lnTo>
                  <a:lnTo>
                    <a:pt x="204" y="161"/>
                  </a:lnTo>
                  <a:lnTo>
                    <a:pt x="207" y="159"/>
                  </a:lnTo>
                  <a:lnTo>
                    <a:pt x="210" y="159"/>
                  </a:lnTo>
                  <a:lnTo>
                    <a:pt x="215" y="159"/>
                  </a:lnTo>
                  <a:lnTo>
                    <a:pt x="221" y="158"/>
                  </a:lnTo>
                  <a:lnTo>
                    <a:pt x="225" y="155"/>
                  </a:lnTo>
                  <a:lnTo>
                    <a:pt x="229" y="151"/>
                  </a:lnTo>
                  <a:lnTo>
                    <a:pt x="234" y="144"/>
                  </a:lnTo>
                  <a:lnTo>
                    <a:pt x="239" y="136"/>
                  </a:lnTo>
                  <a:lnTo>
                    <a:pt x="245" y="132"/>
                  </a:lnTo>
                  <a:lnTo>
                    <a:pt x="249" y="131"/>
                  </a:lnTo>
                  <a:lnTo>
                    <a:pt x="251" y="130"/>
                  </a:lnTo>
                  <a:lnTo>
                    <a:pt x="258" y="128"/>
                  </a:lnTo>
                  <a:lnTo>
                    <a:pt x="261" y="127"/>
                  </a:lnTo>
                  <a:lnTo>
                    <a:pt x="262" y="127"/>
                  </a:lnTo>
                  <a:lnTo>
                    <a:pt x="266" y="124"/>
                  </a:lnTo>
                  <a:lnTo>
                    <a:pt x="270" y="120"/>
                  </a:lnTo>
                  <a:lnTo>
                    <a:pt x="272" y="118"/>
                  </a:lnTo>
                  <a:lnTo>
                    <a:pt x="273" y="116"/>
                  </a:lnTo>
                  <a:lnTo>
                    <a:pt x="273" y="115"/>
                  </a:lnTo>
                  <a:lnTo>
                    <a:pt x="274" y="112"/>
                  </a:lnTo>
                  <a:lnTo>
                    <a:pt x="277" y="109"/>
                  </a:lnTo>
                  <a:lnTo>
                    <a:pt x="278" y="107"/>
                  </a:lnTo>
                  <a:lnTo>
                    <a:pt x="280" y="107"/>
                  </a:lnTo>
                  <a:lnTo>
                    <a:pt x="289" y="96"/>
                  </a:lnTo>
                  <a:lnTo>
                    <a:pt x="295" y="91"/>
                  </a:lnTo>
                  <a:lnTo>
                    <a:pt x="300" y="87"/>
                  </a:lnTo>
                  <a:lnTo>
                    <a:pt x="307" y="82"/>
                  </a:lnTo>
                  <a:lnTo>
                    <a:pt x="313" y="80"/>
                  </a:lnTo>
                  <a:lnTo>
                    <a:pt x="317" y="76"/>
                  </a:lnTo>
                  <a:lnTo>
                    <a:pt x="322" y="72"/>
                  </a:lnTo>
                  <a:lnTo>
                    <a:pt x="324" y="65"/>
                  </a:lnTo>
                  <a:lnTo>
                    <a:pt x="331" y="56"/>
                  </a:lnTo>
                  <a:lnTo>
                    <a:pt x="339" y="47"/>
                  </a:lnTo>
                  <a:lnTo>
                    <a:pt x="346" y="46"/>
                  </a:lnTo>
                  <a:lnTo>
                    <a:pt x="350" y="46"/>
                  </a:lnTo>
                  <a:lnTo>
                    <a:pt x="354" y="46"/>
                  </a:lnTo>
                  <a:lnTo>
                    <a:pt x="358" y="45"/>
                  </a:lnTo>
                  <a:lnTo>
                    <a:pt x="362" y="41"/>
                  </a:lnTo>
                  <a:lnTo>
                    <a:pt x="367" y="31"/>
                  </a:lnTo>
                  <a:lnTo>
                    <a:pt x="374" y="22"/>
                  </a:lnTo>
                  <a:lnTo>
                    <a:pt x="381" y="12"/>
                  </a:lnTo>
                  <a:lnTo>
                    <a:pt x="386" y="3"/>
                  </a:lnTo>
                  <a:lnTo>
                    <a:pt x="386" y="0"/>
                  </a:lnTo>
                  <a:lnTo>
                    <a:pt x="383" y="0"/>
                  </a:lnTo>
                  <a:lnTo>
                    <a:pt x="379" y="0"/>
                  </a:lnTo>
                  <a:close/>
                  <a:moveTo>
                    <a:pt x="268" y="113"/>
                  </a:moveTo>
                  <a:lnTo>
                    <a:pt x="268" y="113"/>
                  </a:lnTo>
                  <a:lnTo>
                    <a:pt x="268" y="115"/>
                  </a:lnTo>
                  <a:lnTo>
                    <a:pt x="268" y="113"/>
                  </a:lnTo>
                  <a:close/>
                  <a:moveTo>
                    <a:pt x="354" y="46"/>
                  </a:moveTo>
                  <a:lnTo>
                    <a:pt x="354" y="46"/>
                  </a:lnTo>
                  <a:lnTo>
                    <a:pt x="355" y="45"/>
                  </a:lnTo>
                  <a:lnTo>
                    <a:pt x="354" y="46"/>
                  </a:lnTo>
                  <a:close/>
                  <a:moveTo>
                    <a:pt x="276" y="103"/>
                  </a:moveTo>
                  <a:lnTo>
                    <a:pt x="276" y="103"/>
                  </a:lnTo>
                  <a:close/>
                  <a:moveTo>
                    <a:pt x="229" y="151"/>
                  </a:moveTo>
                  <a:lnTo>
                    <a:pt x="229" y="151"/>
                  </a:lnTo>
                  <a:close/>
                  <a:moveTo>
                    <a:pt x="200" y="158"/>
                  </a:moveTo>
                  <a:lnTo>
                    <a:pt x="200" y="158"/>
                  </a:lnTo>
                  <a:close/>
                  <a:moveTo>
                    <a:pt x="23" y="450"/>
                  </a:moveTo>
                  <a:lnTo>
                    <a:pt x="23" y="45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22" name="Freeform 62"/>
            <p:cNvSpPr>
              <a:spLocks/>
            </p:cNvSpPr>
            <p:nvPr/>
          </p:nvSpPr>
          <p:spPr bwMode="auto">
            <a:xfrm>
              <a:off x="2493133" y="5936741"/>
              <a:ext cx="10828" cy="10924"/>
            </a:xfrm>
            <a:custGeom>
              <a:avLst/>
              <a:gdLst>
                <a:gd name="T0" fmla="*/ 0 w 5"/>
                <a:gd name="T1" fmla="*/ 2147483647 h 5"/>
                <a:gd name="T2" fmla="*/ 0 w 5"/>
                <a:gd name="T3" fmla="*/ 2147483647 h 5"/>
                <a:gd name="T4" fmla="*/ 0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2147483647 w 5"/>
                <a:gd name="T15" fmla="*/ 2147483647 h 5"/>
                <a:gd name="T16" fmla="*/ 2147483647 w 5"/>
                <a:gd name="T17" fmla="*/ 2147483647 h 5"/>
                <a:gd name="T18" fmla="*/ 2147483647 w 5"/>
                <a:gd name="T19" fmla="*/ 2147483647 h 5"/>
                <a:gd name="T20" fmla="*/ 2147483647 w 5"/>
                <a:gd name="T21" fmla="*/ 0 h 5"/>
                <a:gd name="T22" fmla="*/ 2147483647 w 5"/>
                <a:gd name="T23" fmla="*/ 0 h 5"/>
                <a:gd name="T24" fmla="*/ 2147483647 w 5"/>
                <a:gd name="T25" fmla="*/ 0 h 5"/>
                <a:gd name="T26" fmla="*/ 2147483647 w 5"/>
                <a:gd name="T27" fmla="*/ 0 h 5"/>
                <a:gd name="T28" fmla="*/ 0 w 5"/>
                <a:gd name="T29" fmla="*/ 2147483647 h 5"/>
                <a:gd name="T30" fmla="*/ 0 w 5"/>
                <a:gd name="T31" fmla="*/ 2147483647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5"/>
                <a:gd name="T50" fmla="*/ 5 w 5"/>
                <a:gd name="T51" fmla="*/ 5 h 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5">
                  <a:moveTo>
                    <a:pt x="0" y="3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23" name="Freeform 63"/>
            <p:cNvSpPr>
              <a:spLocks/>
            </p:cNvSpPr>
            <p:nvPr/>
          </p:nvSpPr>
          <p:spPr bwMode="auto">
            <a:xfrm>
              <a:off x="2493133" y="5936741"/>
              <a:ext cx="10828" cy="10924"/>
            </a:xfrm>
            <a:custGeom>
              <a:avLst/>
              <a:gdLst>
                <a:gd name="T0" fmla="*/ 0 w 5"/>
                <a:gd name="T1" fmla="*/ 2147483647 h 5"/>
                <a:gd name="T2" fmla="*/ 0 w 5"/>
                <a:gd name="T3" fmla="*/ 2147483647 h 5"/>
                <a:gd name="T4" fmla="*/ 0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2147483647 w 5"/>
                <a:gd name="T15" fmla="*/ 2147483647 h 5"/>
                <a:gd name="T16" fmla="*/ 2147483647 w 5"/>
                <a:gd name="T17" fmla="*/ 2147483647 h 5"/>
                <a:gd name="T18" fmla="*/ 2147483647 w 5"/>
                <a:gd name="T19" fmla="*/ 2147483647 h 5"/>
                <a:gd name="T20" fmla="*/ 2147483647 w 5"/>
                <a:gd name="T21" fmla="*/ 0 h 5"/>
                <a:gd name="T22" fmla="*/ 2147483647 w 5"/>
                <a:gd name="T23" fmla="*/ 0 h 5"/>
                <a:gd name="T24" fmla="*/ 2147483647 w 5"/>
                <a:gd name="T25" fmla="*/ 0 h 5"/>
                <a:gd name="T26" fmla="*/ 2147483647 w 5"/>
                <a:gd name="T27" fmla="*/ 0 h 5"/>
                <a:gd name="T28" fmla="*/ 0 w 5"/>
                <a:gd name="T29" fmla="*/ 2147483647 h 5"/>
                <a:gd name="T30" fmla="*/ 0 w 5"/>
                <a:gd name="T31" fmla="*/ 2147483647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5"/>
                <a:gd name="T50" fmla="*/ 5 w 5"/>
                <a:gd name="T51" fmla="*/ 5 h 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5">
                  <a:moveTo>
                    <a:pt x="0" y="3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24" name="Freeform 64"/>
            <p:cNvSpPr>
              <a:spLocks/>
            </p:cNvSpPr>
            <p:nvPr/>
          </p:nvSpPr>
          <p:spPr bwMode="auto">
            <a:xfrm>
              <a:off x="2493133" y="5930187"/>
              <a:ext cx="10828" cy="15294"/>
            </a:xfrm>
            <a:custGeom>
              <a:avLst/>
              <a:gdLst>
                <a:gd name="T0" fmla="*/ 0 w 5"/>
                <a:gd name="T1" fmla="*/ 2147483647 h 7"/>
                <a:gd name="T2" fmla="*/ 0 w 5"/>
                <a:gd name="T3" fmla="*/ 2147483647 h 7"/>
                <a:gd name="T4" fmla="*/ 0 w 5"/>
                <a:gd name="T5" fmla="*/ 2147483647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2147483647 w 5"/>
                <a:gd name="T11" fmla="*/ 2147483647 h 7"/>
                <a:gd name="T12" fmla="*/ 2147483647 w 5"/>
                <a:gd name="T13" fmla="*/ 2147483647 h 7"/>
                <a:gd name="T14" fmla="*/ 2147483647 w 5"/>
                <a:gd name="T15" fmla="*/ 2147483647 h 7"/>
                <a:gd name="T16" fmla="*/ 2147483647 w 5"/>
                <a:gd name="T17" fmla="*/ 2147483647 h 7"/>
                <a:gd name="T18" fmla="*/ 2147483647 w 5"/>
                <a:gd name="T19" fmla="*/ 2147483647 h 7"/>
                <a:gd name="T20" fmla="*/ 2147483647 w 5"/>
                <a:gd name="T21" fmla="*/ 2147483647 h 7"/>
                <a:gd name="T22" fmla="*/ 2147483647 w 5"/>
                <a:gd name="T23" fmla="*/ 0 h 7"/>
                <a:gd name="T24" fmla="*/ 2147483647 w 5"/>
                <a:gd name="T25" fmla="*/ 0 h 7"/>
                <a:gd name="T26" fmla="*/ 2147483647 w 5"/>
                <a:gd name="T27" fmla="*/ 2147483647 h 7"/>
                <a:gd name="T28" fmla="*/ 0 w 5"/>
                <a:gd name="T29" fmla="*/ 2147483647 h 7"/>
                <a:gd name="T30" fmla="*/ 0 w 5"/>
                <a:gd name="T31" fmla="*/ 2147483647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7"/>
                <a:gd name="T50" fmla="*/ 5 w 5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7">
                  <a:moveTo>
                    <a:pt x="0" y="3"/>
                  </a:moveTo>
                  <a:lnTo>
                    <a:pt x="0" y="4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25" name="Freeform 65"/>
            <p:cNvSpPr>
              <a:spLocks/>
            </p:cNvSpPr>
            <p:nvPr/>
          </p:nvSpPr>
          <p:spPr bwMode="auto">
            <a:xfrm>
              <a:off x="2493133" y="5930187"/>
              <a:ext cx="10828" cy="15294"/>
            </a:xfrm>
            <a:custGeom>
              <a:avLst/>
              <a:gdLst>
                <a:gd name="T0" fmla="*/ 0 w 5"/>
                <a:gd name="T1" fmla="*/ 2147483647 h 7"/>
                <a:gd name="T2" fmla="*/ 0 w 5"/>
                <a:gd name="T3" fmla="*/ 2147483647 h 7"/>
                <a:gd name="T4" fmla="*/ 0 w 5"/>
                <a:gd name="T5" fmla="*/ 2147483647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2147483647 w 5"/>
                <a:gd name="T11" fmla="*/ 2147483647 h 7"/>
                <a:gd name="T12" fmla="*/ 2147483647 w 5"/>
                <a:gd name="T13" fmla="*/ 2147483647 h 7"/>
                <a:gd name="T14" fmla="*/ 2147483647 w 5"/>
                <a:gd name="T15" fmla="*/ 2147483647 h 7"/>
                <a:gd name="T16" fmla="*/ 2147483647 w 5"/>
                <a:gd name="T17" fmla="*/ 2147483647 h 7"/>
                <a:gd name="T18" fmla="*/ 2147483647 w 5"/>
                <a:gd name="T19" fmla="*/ 2147483647 h 7"/>
                <a:gd name="T20" fmla="*/ 2147483647 w 5"/>
                <a:gd name="T21" fmla="*/ 2147483647 h 7"/>
                <a:gd name="T22" fmla="*/ 2147483647 w 5"/>
                <a:gd name="T23" fmla="*/ 0 h 7"/>
                <a:gd name="T24" fmla="*/ 2147483647 w 5"/>
                <a:gd name="T25" fmla="*/ 0 h 7"/>
                <a:gd name="T26" fmla="*/ 2147483647 w 5"/>
                <a:gd name="T27" fmla="*/ 2147483647 h 7"/>
                <a:gd name="T28" fmla="*/ 0 w 5"/>
                <a:gd name="T29" fmla="*/ 2147483647 h 7"/>
                <a:gd name="T30" fmla="*/ 0 w 5"/>
                <a:gd name="T31" fmla="*/ 2147483647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7"/>
                <a:gd name="T50" fmla="*/ 5 w 5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7">
                  <a:moveTo>
                    <a:pt x="0" y="3"/>
                  </a:moveTo>
                  <a:lnTo>
                    <a:pt x="0" y="4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26" name="Freeform 66"/>
            <p:cNvSpPr>
              <a:spLocks/>
            </p:cNvSpPr>
            <p:nvPr/>
          </p:nvSpPr>
          <p:spPr bwMode="auto">
            <a:xfrm>
              <a:off x="1917074" y="5936741"/>
              <a:ext cx="586886" cy="985356"/>
            </a:xfrm>
            <a:custGeom>
              <a:avLst/>
              <a:gdLst>
                <a:gd name="T0" fmla="*/ 2147483647 w 271"/>
                <a:gd name="T1" fmla="*/ 2147483647 h 451"/>
                <a:gd name="T2" fmla="*/ 2147483647 w 271"/>
                <a:gd name="T3" fmla="*/ 2147483647 h 451"/>
                <a:gd name="T4" fmla="*/ 2147483647 w 271"/>
                <a:gd name="T5" fmla="*/ 2147483647 h 451"/>
                <a:gd name="T6" fmla="*/ 2147483647 w 271"/>
                <a:gd name="T7" fmla="*/ 2147483647 h 451"/>
                <a:gd name="T8" fmla="*/ 2147483647 w 271"/>
                <a:gd name="T9" fmla="*/ 2147483647 h 451"/>
                <a:gd name="T10" fmla="*/ 2147483647 w 271"/>
                <a:gd name="T11" fmla="*/ 2147483647 h 451"/>
                <a:gd name="T12" fmla="*/ 2147483647 w 271"/>
                <a:gd name="T13" fmla="*/ 2147483647 h 451"/>
                <a:gd name="T14" fmla="*/ 2147483647 w 271"/>
                <a:gd name="T15" fmla="*/ 2147483647 h 451"/>
                <a:gd name="T16" fmla="*/ 2147483647 w 271"/>
                <a:gd name="T17" fmla="*/ 2147483647 h 451"/>
                <a:gd name="T18" fmla="*/ 2147483647 w 271"/>
                <a:gd name="T19" fmla="*/ 2147483647 h 451"/>
                <a:gd name="T20" fmla="*/ 2147483647 w 271"/>
                <a:gd name="T21" fmla="*/ 2147483647 h 451"/>
                <a:gd name="T22" fmla="*/ 2147483647 w 271"/>
                <a:gd name="T23" fmla="*/ 2147483647 h 451"/>
                <a:gd name="T24" fmla="*/ 2147483647 w 271"/>
                <a:gd name="T25" fmla="*/ 2147483647 h 451"/>
                <a:gd name="T26" fmla="*/ 2147483647 w 271"/>
                <a:gd name="T27" fmla="*/ 2147483647 h 451"/>
                <a:gd name="T28" fmla="*/ 2147483647 w 271"/>
                <a:gd name="T29" fmla="*/ 2147483647 h 451"/>
                <a:gd name="T30" fmla="*/ 2147483647 w 271"/>
                <a:gd name="T31" fmla="*/ 2147483647 h 451"/>
                <a:gd name="T32" fmla="*/ 2147483647 w 271"/>
                <a:gd name="T33" fmla="*/ 2147483647 h 451"/>
                <a:gd name="T34" fmla="*/ 2147483647 w 271"/>
                <a:gd name="T35" fmla="*/ 2147483647 h 451"/>
                <a:gd name="T36" fmla="*/ 2147483647 w 271"/>
                <a:gd name="T37" fmla="*/ 2147483647 h 451"/>
                <a:gd name="T38" fmla="*/ 2147483647 w 271"/>
                <a:gd name="T39" fmla="*/ 2147483647 h 451"/>
                <a:gd name="T40" fmla="*/ 2147483647 w 271"/>
                <a:gd name="T41" fmla="*/ 2147483647 h 451"/>
                <a:gd name="T42" fmla="*/ 2147483647 w 271"/>
                <a:gd name="T43" fmla="*/ 2147483647 h 451"/>
                <a:gd name="T44" fmla="*/ 2147483647 w 271"/>
                <a:gd name="T45" fmla="*/ 2147483647 h 451"/>
                <a:gd name="T46" fmla="*/ 2147483647 w 271"/>
                <a:gd name="T47" fmla="*/ 2147483647 h 451"/>
                <a:gd name="T48" fmla="*/ 2147483647 w 271"/>
                <a:gd name="T49" fmla="*/ 2147483647 h 451"/>
                <a:gd name="T50" fmla="*/ 2147483647 w 271"/>
                <a:gd name="T51" fmla="*/ 2147483647 h 451"/>
                <a:gd name="T52" fmla="*/ 2147483647 w 271"/>
                <a:gd name="T53" fmla="*/ 2147483647 h 451"/>
                <a:gd name="T54" fmla="*/ 2147483647 w 271"/>
                <a:gd name="T55" fmla="*/ 2147483647 h 451"/>
                <a:gd name="T56" fmla="*/ 2147483647 w 271"/>
                <a:gd name="T57" fmla="*/ 2147483647 h 451"/>
                <a:gd name="T58" fmla="*/ 2147483647 w 271"/>
                <a:gd name="T59" fmla="*/ 2147483647 h 451"/>
                <a:gd name="T60" fmla="*/ 2147483647 w 271"/>
                <a:gd name="T61" fmla="*/ 2147483647 h 451"/>
                <a:gd name="T62" fmla="*/ 2147483647 w 271"/>
                <a:gd name="T63" fmla="*/ 2147483647 h 451"/>
                <a:gd name="T64" fmla="*/ 2147483647 w 271"/>
                <a:gd name="T65" fmla="*/ 2147483647 h 451"/>
                <a:gd name="T66" fmla="*/ 2147483647 w 271"/>
                <a:gd name="T67" fmla="*/ 2147483647 h 451"/>
                <a:gd name="T68" fmla="*/ 2147483647 w 271"/>
                <a:gd name="T69" fmla="*/ 2147483647 h 451"/>
                <a:gd name="T70" fmla="*/ 2147483647 w 271"/>
                <a:gd name="T71" fmla="*/ 2147483647 h 451"/>
                <a:gd name="T72" fmla="*/ 2147483647 w 271"/>
                <a:gd name="T73" fmla="*/ 2147483647 h 451"/>
                <a:gd name="T74" fmla="*/ 2147483647 w 271"/>
                <a:gd name="T75" fmla="*/ 2147483647 h 451"/>
                <a:gd name="T76" fmla="*/ 2147483647 w 271"/>
                <a:gd name="T77" fmla="*/ 2147483647 h 451"/>
                <a:gd name="T78" fmla="*/ 2147483647 w 271"/>
                <a:gd name="T79" fmla="*/ 2147483647 h 451"/>
                <a:gd name="T80" fmla="*/ 2147483647 w 271"/>
                <a:gd name="T81" fmla="*/ 2147483647 h 451"/>
                <a:gd name="T82" fmla="*/ 2147483647 w 271"/>
                <a:gd name="T83" fmla="*/ 2147483647 h 451"/>
                <a:gd name="T84" fmla="*/ 2147483647 w 271"/>
                <a:gd name="T85" fmla="*/ 2147483647 h 451"/>
                <a:gd name="T86" fmla="*/ 2147483647 w 271"/>
                <a:gd name="T87" fmla="*/ 2147483647 h 451"/>
                <a:gd name="T88" fmla="*/ 2147483647 w 271"/>
                <a:gd name="T89" fmla="*/ 2147483647 h 451"/>
                <a:gd name="T90" fmla="*/ 2147483647 w 271"/>
                <a:gd name="T91" fmla="*/ 2147483647 h 451"/>
                <a:gd name="T92" fmla="*/ 2147483647 w 271"/>
                <a:gd name="T93" fmla="*/ 2147483647 h 451"/>
                <a:gd name="T94" fmla="*/ 2147483647 w 271"/>
                <a:gd name="T95" fmla="*/ 2147483647 h 451"/>
                <a:gd name="T96" fmla="*/ 2147483647 w 271"/>
                <a:gd name="T97" fmla="*/ 2147483647 h 451"/>
                <a:gd name="T98" fmla="*/ 2147483647 w 271"/>
                <a:gd name="T99" fmla="*/ 2147483647 h 451"/>
                <a:gd name="T100" fmla="*/ 2147483647 w 271"/>
                <a:gd name="T101" fmla="*/ 2147483647 h 451"/>
                <a:gd name="T102" fmla="*/ 2147483647 w 271"/>
                <a:gd name="T103" fmla="*/ 2147483647 h 451"/>
                <a:gd name="T104" fmla="*/ 2147483647 w 271"/>
                <a:gd name="T105" fmla="*/ 2147483647 h 451"/>
                <a:gd name="T106" fmla="*/ 2147483647 w 271"/>
                <a:gd name="T107" fmla="*/ 2147483647 h 4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1"/>
                <a:gd name="T163" fmla="*/ 0 h 451"/>
                <a:gd name="T164" fmla="*/ 271 w 271"/>
                <a:gd name="T165" fmla="*/ 451 h 4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1" h="451">
                  <a:moveTo>
                    <a:pt x="268" y="0"/>
                  </a:moveTo>
                  <a:lnTo>
                    <a:pt x="268" y="0"/>
                  </a:lnTo>
                  <a:lnTo>
                    <a:pt x="266" y="1"/>
                  </a:lnTo>
                  <a:lnTo>
                    <a:pt x="266" y="4"/>
                  </a:lnTo>
                  <a:lnTo>
                    <a:pt x="266" y="9"/>
                  </a:lnTo>
                  <a:lnTo>
                    <a:pt x="264" y="15"/>
                  </a:lnTo>
                  <a:lnTo>
                    <a:pt x="264" y="16"/>
                  </a:lnTo>
                  <a:lnTo>
                    <a:pt x="263" y="20"/>
                  </a:lnTo>
                  <a:lnTo>
                    <a:pt x="263" y="35"/>
                  </a:lnTo>
                  <a:lnTo>
                    <a:pt x="264" y="50"/>
                  </a:lnTo>
                  <a:lnTo>
                    <a:pt x="264" y="51"/>
                  </a:lnTo>
                  <a:lnTo>
                    <a:pt x="266" y="62"/>
                  </a:lnTo>
                  <a:lnTo>
                    <a:pt x="264" y="69"/>
                  </a:lnTo>
                  <a:lnTo>
                    <a:pt x="260" y="73"/>
                  </a:lnTo>
                  <a:lnTo>
                    <a:pt x="259" y="74"/>
                  </a:lnTo>
                  <a:lnTo>
                    <a:pt x="255" y="78"/>
                  </a:lnTo>
                  <a:lnTo>
                    <a:pt x="249" y="83"/>
                  </a:lnTo>
                  <a:lnTo>
                    <a:pt x="247" y="87"/>
                  </a:lnTo>
                  <a:lnTo>
                    <a:pt x="243" y="93"/>
                  </a:lnTo>
                  <a:lnTo>
                    <a:pt x="243" y="91"/>
                  </a:lnTo>
                  <a:lnTo>
                    <a:pt x="239" y="97"/>
                  </a:lnTo>
                  <a:lnTo>
                    <a:pt x="228" y="108"/>
                  </a:lnTo>
                  <a:lnTo>
                    <a:pt x="220" y="118"/>
                  </a:lnTo>
                  <a:lnTo>
                    <a:pt x="216" y="125"/>
                  </a:lnTo>
                  <a:lnTo>
                    <a:pt x="214" y="135"/>
                  </a:lnTo>
                  <a:lnTo>
                    <a:pt x="214" y="139"/>
                  </a:lnTo>
                  <a:lnTo>
                    <a:pt x="214" y="141"/>
                  </a:lnTo>
                  <a:lnTo>
                    <a:pt x="214" y="143"/>
                  </a:lnTo>
                  <a:lnTo>
                    <a:pt x="213" y="178"/>
                  </a:lnTo>
                  <a:lnTo>
                    <a:pt x="213" y="186"/>
                  </a:lnTo>
                  <a:lnTo>
                    <a:pt x="213" y="201"/>
                  </a:lnTo>
                  <a:lnTo>
                    <a:pt x="214" y="214"/>
                  </a:lnTo>
                  <a:lnTo>
                    <a:pt x="214" y="223"/>
                  </a:lnTo>
                  <a:lnTo>
                    <a:pt x="214" y="242"/>
                  </a:lnTo>
                  <a:lnTo>
                    <a:pt x="213" y="260"/>
                  </a:lnTo>
                  <a:lnTo>
                    <a:pt x="210" y="261"/>
                  </a:lnTo>
                  <a:lnTo>
                    <a:pt x="205" y="265"/>
                  </a:lnTo>
                  <a:lnTo>
                    <a:pt x="198" y="268"/>
                  </a:lnTo>
                  <a:lnTo>
                    <a:pt x="191" y="269"/>
                  </a:lnTo>
                  <a:lnTo>
                    <a:pt x="185" y="271"/>
                  </a:lnTo>
                  <a:lnTo>
                    <a:pt x="183" y="271"/>
                  </a:lnTo>
                  <a:lnTo>
                    <a:pt x="181" y="271"/>
                  </a:lnTo>
                  <a:lnTo>
                    <a:pt x="173" y="272"/>
                  </a:lnTo>
                  <a:lnTo>
                    <a:pt x="167" y="275"/>
                  </a:lnTo>
                  <a:lnTo>
                    <a:pt x="165" y="276"/>
                  </a:lnTo>
                  <a:lnTo>
                    <a:pt x="162" y="279"/>
                  </a:lnTo>
                  <a:lnTo>
                    <a:pt x="154" y="291"/>
                  </a:lnTo>
                  <a:lnTo>
                    <a:pt x="146" y="303"/>
                  </a:lnTo>
                  <a:lnTo>
                    <a:pt x="143" y="311"/>
                  </a:lnTo>
                  <a:lnTo>
                    <a:pt x="142" y="319"/>
                  </a:lnTo>
                  <a:lnTo>
                    <a:pt x="142" y="322"/>
                  </a:lnTo>
                  <a:lnTo>
                    <a:pt x="140" y="341"/>
                  </a:lnTo>
                  <a:lnTo>
                    <a:pt x="139" y="345"/>
                  </a:lnTo>
                  <a:lnTo>
                    <a:pt x="129" y="357"/>
                  </a:lnTo>
                  <a:lnTo>
                    <a:pt x="129" y="358"/>
                  </a:lnTo>
                  <a:lnTo>
                    <a:pt x="127" y="359"/>
                  </a:lnTo>
                  <a:lnTo>
                    <a:pt x="125" y="361"/>
                  </a:lnTo>
                  <a:lnTo>
                    <a:pt x="119" y="363"/>
                  </a:lnTo>
                  <a:lnTo>
                    <a:pt x="113" y="367"/>
                  </a:lnTo>
                  <a:lnTo>
                    <a:pt x="105" y="372"/>
                  </a:lnTo>
                  <a:lnTo>
                    <a:pt x="86" y="381"/>
                  </a:lnTo>
                  <a:lnTo>
                    <a:pt x="82" y="382"/>
                  </a:lnTo>
                  <a:lnTo>
                    <a:pt x="81" y="388"/>
                  </a:lnTo>
                  <a:lnTo>
                    <a:pt x="81" y="389"/>
                  </a:lnTo>
                  <a:lnTo>
                    <a:pt x="81" y="393"/>
                  </a:lnTo>
                  <a:lnTo>
                    <a:pt x="81" y="398"/>
                  </a:lnTo>
                  <a:lnTo>
                    <a:pt x="78" y="404"/>
                  </a:lnTo>
                  <a:lnTo>
                    <a:pt x="80" y="402"/>
                  </a:lnTo>
                  <a:lnTo>
                    <a:pt x="78" y="405"/>
                  </a:lnTo>
                  <a:lnTo>
                    <a:pt x="77" y="405"/>
                  </a:lnTo>
                  <a:lnTo>
                    <a:pt x="77" y="407"/>
                  </a:lnTo>
                  <a:lnTo>
                    <a:pt x="76" y="408"/>
                  </a:lnTo>
                  <a:lnTo>
                    <a:pt x="74" y="409"/>
                  </a:lnTo>
                  <a:lnTo>
                    <a:pt x="58" y="424"/>
                  </a:lnTo>
                  <a:lnTo>
                    <a:pt x="59" y="424"/>
                  </a:lnTo>
                  <a:lnTo>
                    <a:pt x="57" y="425"/>
                  </a:lnTo>
                  <a:lnTo>
                    <a:pt x="55" y="427"/>
                  </a:lnTo>
                  <a:lnTo>
                    <a:pt x="55" y="428"/>
                  </a:lnTo>
                  <a:lnTo>
                    <a:pt x="53" y="432"/>
                  </a:lnTo>
                  <a:lnTo>
                    <a:pt x="49" y="433"/>
                  </a:lnTo>
                  <a:lnTo>
                    <a:pt x="47" y="435"/>
                  </a:lnTo>
                  <a:lnTo>
                    <a:pt x="46" y="436"/>
                  </a:lnTo>
                  <a:lnTo>
                    <a:pt x="45" y="436"/>
                  </a:lnTo>
                  <a:lnTo>
                    <a:pt x="42" y="439"/>
                  </a:lnTo>
                  <a:lnTo>
                    <a:pt x="33" y="442"/>
                  </a:lnTo>
                  <a:lnTo>
                    <a:pt x="23" y="443"/>
                  </a:lnTo>
                  <a:lnTo>
                    <a:pt x="15" y="443"/>
                  </a:lnTo>
                  <a:lnTo>
                    <a:pt x="8" y="444"/>
                  </a:lnTo>
                  <a:lnTo>
                    <a:pt x="2" y="446"/>
                  </a:lnTo>
                  <a:lnTo>
                    <a:pt x="0" y="447"/>
                  </a:lnTo>
                  <a:lnTo>
                    <a:pt x="0" y="450"/>
                  </a:lnTo>
                  <a:lnTo>
                    <a:pt x="2" y="451"/>
                  </a:lnTo>
                  <a:lnTo>
                    <a:pt x="3" y="451"/>
                  </a:lnTo>
                  <a:lnTo>
                    <a:pt x="10" y="450"/>
                  </a:lnTo>
                  <a:lnTo>
                    <a:pt x="16" y="448"/>
                  </a:lnTo>
                  <a:lnTo>
                    <a:pt x="23" y="448"/>
                  </a:lnTo>
                  <a:lnTo>
                    <a:pt x="34" y="447"/>
                  </a:lnTo>
                  <a:lnTo>
                    <a:pt x="43" y="443"/>
                  </a:lnTo>
                  <a:lnTo>
                    <a:pt x="49" y="440"/>
                  </a:lnTo>
                  <a:lnTo>
                    <a:pt x="51" y="439"/>
                  </a:lnTo>
                  <a:lnTo>
                    <a:pt x="55" y="436"/>
                  </a:lnTo>
                  <a:lnTo>
                    <a:pt x="59" y="431"/>
                  </a:lnTo>
                  <a:lnTo>
                    <a:pt x="61" y="429"/>
                  </a:lnTo>
                  <a:lnTo>
                    <a:pt x="61" y="428"/>
                  </a:lnTo>
                  <a:lnTo>
                    <a:pt x="62" y="428"/>
                  </a:lnTo>
                  <a:lnTo>
                    <a:pt x="78" y="413"/>
                  </a:lnTo>
                  <a:lnTo>
                    <a:pt x="77" y="413"/>
                  </a:lnTo>
                  <a:lnTo>
                    <a:pt x="81" y="411"/>
                  </a:lnTo>
                  <a:lnTo>
                    <a:pt x="82" y="409"/>
                  </a:lnTo>
                  <a:lnTo>
                    <a:pt x="81" y="409"/>
                  </a:lnTo>
                  <a:lnTo>
                    <a:pt x="82" y="408"/>
                  </a:lnTo>
                  <a:lnTo>
                    <a:pt x="84" y="407"/>
                  </a:lnTo>
                  <a:lnTo>
                    <a:pt x="86" y="398"/>
                  </a:lnTo>
                  <a:lnTo>
                    <a:pt x="86" y="389"/>
                  </a:lnTo>
                  <a:lnTo>
                    <a:pt x="86" y="386"/>
                  </a:lnTo>
                  <a:lnTo>
                    <a:pt x="89" y="385"/>
                  </a:lnTo>
                  <a:lnTo>
                    <a:pt x="107" y="376"/>
                  </a:lnTo>
                  <a:lnTo>
                    <a:pt x="116" y="372"/>
                  </a:lnTo>
                  <a:lnTo>
                    <a:pt x="121" y="369"/>
                  </a:lnTo>
                  <a:lnTo>
                    <a:pt x="128" y="365"/>
                  </a:lnTo>
                  <a:lnTo>
                    <a:pt x="131" y="363"/>
                  </a:lnTo>
                  <a:lnTo>
                    <a:pt x="134" y="361"/>
                  </a:lnTo>
                  <a:lnTo>
                    <a:pt x="144" y="347"/>
                  </a:lnTo>
                  <a:lnTo>
                    <a:pt x="146" y="345"/>
                  </a:lnTo>
                  <a:lnTo>
                    <a:pt x="146" y="342"/>
                  </a:lnTo>
                  <a:lnTo>
                    <a:pt x="147" y="331"/>
                  </a:lnTo>
                  <a:lnTo>
                    <a:pt x="147" y="320"/>
                  </a:lnTo>
                  <a:lnTo>
                    <a:pt x="148" y="314"/>
                  </a:lnTo>
                  <a:lnTo>
                    <a:pt x="151" y="304"/>
                  </a:lnTo>
                  <a:lnTo>
                    <a:pt x="158" y="293"/>
                  </a:lnTo>
                  <a:lnTo>
                    <a:pt x="166" y="283"/>
                  </a:lnTo>
                  <a:lnTo>
                    <a:pt x="169" y="280"/>
                  </a:lnTo>
                  <a:lnTo>
                    <a:pt x="174" y="277"/>
                  </a:lnTo>
                  <a:lnTo>
                    <a:pt x="181" y="276"/>
                  </a:lnTo>
                  <a:lnTo>
                    <a:pt x="186" y="276"/>
                  </a:lnTo>
                  <a:lnTo>
                    <a:pt x="185" y="276"/>
                  </a:lnTo>
                  <a:lnTo>
                    <a:pt x="193" y="275"/>
                  </a:lnTo>
                  <a:lnTo>
                    <a:pt x="200" y="273"/>
                  </a:lnTo>
                  <a:lnTo>
                    <a:pt x="206" y="271"/>
                  </a:lnTo>
                  <a:lnTo>
                    <a:pt x="213" y="266"/>
                  </a:lnTo>
                  <a:lnTo>
                    <a:pt x="216" y="264"/>
                  </a:lnTo>
                  <a:lnTo>
                    <a:pt x="217" y="261"/>
                  </a:lnTo>
                  <a:lnTo>
                    <a:pt x="218" y="260"/>
                  </a:lnTo>
                  <a:lnTo>
                    <a:pt x="220" y="244"/>
                  </a:lnTo>
                  <a:lnTo>
                    <a:pt x="220" y="223"/>
                  </a:lnTo>
                  <a:lnTo>
                    <a:pt x="220" y="213"/>
                  </a:lnTo>
                  <a:lnTo>
                    <a:pt x="218" y="195"/>
                  </a:lnTo>
                  <a:lnTo>
                    <a:pt x="218" y="178"/>
                  </a:lnTo>
                  <a:lnTo>
                    <a:pt x="220" y="144"/>
                  </a:lnTo>
                  <a:lnTo>
                    <a:pt x="220" y="143"/>
                  </a:lnTo>
                  <a:lnTo>
                    <a:pt x="220" y="139"/>
                  </a:lnTo>
                  <a:lnTo>
                    <a:pt x="220" y="135"/>
                  </a:lnTo>
                  <a:lnTo>
                    <a:pt x="220" y="128"/>
                  </a:lnTo>
                  <a:lnTo>
                    <a:pt x="224" y="121"/>
                  </a:lnTo>
                  <a:lnTo>
                    <a:pt x="232" y="110"/>
                  </a:lnTo>
                  <a:lnTo>
                    <a:pt x="243" y="101"/>
                  </a:lnTo>
                  <a:lnTo>
                    <a:pt x="247" y="94"/>
                  </a:lnTo>
                  <a:lnTo>
                    <a:pt x="248" y="94"/>
                  </a:lnTo>
                  <a:lnTo>
                    <a:pt x="249" y="91"/>
                  </a:lnTo>
                  <a:lnTo>
                    <a:pt x="253" y="87"/>
                  </a:lnTo>
                  <a:lnTo>
                    <a:pt x="259" y="82"/>
                  </a:lnTo>
                  <a:lnTo>
                    <a:pt x="263" y="78"/>
                  </a:lnTo>
                  <a:lnTo>
                    <a:pt x="267" y="74"/>
                  </a:lnTo>
                  <a:lnTo>
                    <a:pt x="270" y="71"/>
                  </a:lnTo>
                  <a:lnTo>
                    <a:pt x="271" y="67"/>
                  </a:lnTo>
                  <a:lnTo>
                    <a:pt x="271" y="62"/>
                  </a:lnTo>
                  <a:lnTo>
                    <a:pt x="270" y="51"/>
                  </a:lnTo>
                  <a:lnTo>
                    <a:pt x="270" y="50"/>
                  </a:lnTo>
                  <a:lnTo>
                    <a:pt x="268" y="35"/>
                  </a:lnTo>
                  <a:lnTo>
                    <a:pt x="268" y="20"/>
                  </a:lnTo>
                  <a:lnTo>
                    <a:pt x="270" y="17"/>
                  </a:lnTo>
                  <a:lnTo>
                    <a:pt x="270" y="16"/>
                  </a:lnTo>
                  <a:lnTo>
                    <a:pt x="271" y="9"/>
                  </a:lnTo>
                  <a:lnTo>
                    <a:pt x="271" y="3"/>
                  </a:lnTo>
                  <a:lnTo>
                    <a:pt x="270" y="1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27" name="Freeform 67"/>
            <p:cNvSpPr>
              <a:spLocks/>
            </p:cNvSpPr>
            <p:nvPr/>
          </p:nvSpPr>
          <p:spPr bwMode="auto">
            <a:xfrm>
              <a:off x="1527261" y="6063462"/>
              <a:ext cx="394146" cy="860821"/>
            </a:xfrm>
            <a:custGeom>
              <a:avLst/>
              <a:gdLst>
                <a:gd name="T0" fmla="*/ 0 w 182"/>
                <a:gd name="T1" fmla="*/ 2147483647 h 394"/>
                <a:gd name="T2" fmla="*/ 2147483647 w 182"/>
                <a:gd name="T3" fmla="*/ 2147483647 h 394"/>
                <a:gd name="T4" fmla="*/ 2147483647 w 182"/>
                <a:gd name="T5" fmla="*/ 2147483647 h 394"/>
                <a:gd name="T6" fmla="*/ 2147483647 w 182"/>
                <a:gd name="T7" fmla="*/ 2147483647 h 394"/>
                <a:gd name="T8" fmla="*/ 2147483647 w 182"/>
                <a:gd name="T9" fmla="*/ 2147483647 h 394"/>
                <a:gd name="T10" fmla="*/ 2147483647 w 182"/>
                <a:gd name="T11" fmla="*/ 2147483647 h 394"/>
                <a:gd name="T12" fmla="*/ 2147483647 w 182"/>
                <a:gd name="T13" fmla="*/ 2147483647 h 394"/>
                <a:gd name="T14" fmla="*/ 2147483647 w 182"/>
                <a:gd name="T15" fmla="*/ 2147483647 h 394"/>
                <a:gd name="T16" fmla="*/ 2147483647 w 182"/>
                <a:gd name="T17" fmla="*/ 2147483647 h 394"/>
                <a:gd name="T18" fmla="*/ 2147483647 w 182"/>
                <a:gd name="T19" fmla="*/ 2147483647 h 394"/>
                <a:gd name="T20" fmla="*/ 2147483647 w 182"/>
                <a:gd name="T21" fmla="*/ 2147483647 h 394"/>
                <a:gd name="T22" fmla="*/ 2147483647 w 182"/>
                <a:gd name="T23" fmla="*/ 2147483647 h 394"/>
                <a:gd name="T24" fmla="*/ 2147483647 w 182"/>
                <a:gd name="T25" fmla="*/ 2147483647 h 394"/>
                <a:gd name="T26" fmla="*/ 2147483647 w 182"/>
                <a:gd name="T27" fmla="*/ 2147483647 h 394"/>
                <a:gd name="T28" fmla="*/ 2147483647 w 182"/>
                <a:gd name="T29" fmla="*/ 2147483647 h 394"/>
                <a:gd name="T30" fmla="*/ 2147483647 w 182"/>
                <a:gd name="T31" fmla="*/ 2147483647 h 394"/>
                <a:gd name="T32" fmla="*/ 2147483647 w 182"/>
                <a:gd name="T33" fmla="*/ 2147483647 h 394"/>
                <a:gd name="T34" fmla="*/ 2147483647 w 182"/>
                <a:gd name="T35" fmla="*/ 2147483647 h 394"/>
                <a:gd name="T36" fmla="*/ 2147483647 w 182"/>
                <a:gd name="T37" fmla="*/ 2147483647 h 394"/>
                <a:gd name="T38" fmla="*/ 2147483647 w 182"/>
                <a:gd name="T39" fmla="*/ 2147483647 h 394"/>
                <a:gd name="T40" fmla="*/ 2147483647 w 182"/>
                <a:gd name="T41" fmla="*/ 2147483647 h 394"/>
                <a:gd name="T42" fmla="*/ 2147483647 w 182"/>
                <a:gd name="T43" fmla="*/ 2147483647 h 394"/>
                <a:gd name="T44" fmla="*/ 2147483647 w 182"/>
                <a:gd name="T45" fmla="*/ 2147483647 h 394"/>
                <a:gd name="T46" fmla="*/ 2147483647 w 182"/>
                <a:gd name="T47" fmla="*/ 2147483647 h 394"/>
                <a:gd name="T48" fmla="*/ 2147483647 w 182"/>
                <a:gd name="T49" fmla="*/ 2147483647 h 394"/>
                <a:gd name="T50" fmla="*/ 2147483647 w 182"/>
                <a:gd name="T51" fmla="*/ 2147483647 h 394"/>
                <a:gd name="T52" fmla="*/ 2147483647 w 182"/>
                <a:gd name="T53" fmla="*/ 2147483647 h 394"/>
                <a:gd name="T54" fmla="*/ 2147483647 w 182"/>
                <a:gd name="T55" fmla="*/ 2147483647 h 394"/>
                <a:gd name="T56" fmla="*/ 2147483647 w 182"/>
                <a:gd name="T57" fmla="*/ 2147483647 h 394"/>
                <a:gd name="T58" fmla="*/ 2147483647 w 182"/>
                <a:gd name="T59" fmla="*/ 2147483647 h 394"/>
                <a:gd name="T60" fmla="*/ 2147483647 w 182"/>
                <a:gd name="T61" fmla="*/ 2147483647 h 394"/>
                <a:gd name="T62" fmla="*/ 2147483647 w 182"/>
                <a:gd name="T63" fmla="*/ 2147483647 h 394"/>
                <a:gd name="T64" fmla="*/ 2147483647 w 182"/>
                <a:gd name="T65" fmla="*/ 2147483647 h 394"/>
                <a:gd name="T66" fmla="*/ 2147483647 w 182"/>
                <a:gd name="T67" fmla="*/ 2147483647 h 394"/>
                <a:gd name="T68" fmla="*/ 2147483647 w 182"/>
                <a:gd name="T69" fmla="*/ 2147483647 h 394"/>
                <a:gd name="T70" fmla="*/ 2147483647 w 182"/>
                <a:gd name="T71" fmla="*/ 2147483647 h 394"/>
                <a:gd name="T72" fmla="*/ 2147483647 w 182"/>
                <a:gd name="T73" fmla="*/ 2147483647 h 394"/>
                <a:gd name="T74" fmla="*/ 2147483647 w 182"/>
                <a:gd name="T75" fmla="*/ 2147483647 h 394"/>
                <a:gd name="T76" fmla="*/ 2147483647 w 182"/>
                <a:gd name="T77" fmla="*/ 2147483647 h 394"/>
                <a:gd name="T78" fmla="*/ 2147483647 w 182"/>
                <a:gd name="T79" fmla="*/ 2147483647 h 394"/>
                <a:gd name="T80" fmla="*/ 2147483647 w 182"/>
                <a:gd name="T81" fmla="*/ 2147483647 h 394"/>
                <a:gd name="T82" fmla="*/ 2147483647 w 182"/>
                <a:gd name="T83" fmla="*/ 2147483647 h 394"/>
                <a:gd name="T84" fmla="*/ 2147483647 w 182"/>
                <a:gd name="T85" fmla="*/ 2147483647 h 394"/>
                <a:gd name="T86" fmla="*/ 2147483647 w 182"/>
                <a:gd name="T87" fmla="*/ 2147483647 h 394"/>
                <a:gd name="T88" fmla="*/ 2147483647 w 182"/>
                <a:gd name="T89" fmla="*/ 2147483647 h 394"/>
                <a:gd name="T90" fmla="*/ 2147483647 w 182"/>
                <a:gd name="T91" fmla="*/ 2147483647 h 394"/>
                <a:gd name="T92" fmla="*/ 2147483647 w 182"/>
                <a:gd name="T93" fmla="*/ 2147483647 h 394"/>
                <a:gd name="T94" fmla="*/ 2147483647 w 182"/>
                <a:gd name="T95" fmla="*/ 2147483647 h 394"/>
                <a:gd name="T96" fmla="*/ 2147483647 w 182"/>
                <a:gd name="T97" fmla="*/ 2147483647 h 394"/>
                <a:gd name="T98" fmla="*/ 2147483647 w 182"/>
                <a:gd name="T99" fmla="*/ 2147483647 h 394"/>
                <a:gd name="T100" fmla="*/ 2147483647 w 182"/>
                <a:gd name="T101" fmla="*/ 2147483647 h 394"/>
                <a:gd name="T102" fmla="*/ 2147483647 w 182"/>
                <a:gd name="T103" fmla="*/ 2147483647 h 394"/>
                <a:gd name="T104" fmla="*/ 2147483647 w 182"/>
                <a:gd name="T105" fmla="*/ 2147483647 h 394"/>
                <a:gd name="T106" fmla="*/ 2147483647 w 182"/>
                <a:gd name="T107" fmla="*/ 2147483647 h 394"/>
                <a:gd name="T108" fmla="*/ 2147483647 w 182"/>
                <a:gd name="T109" fmla="*/ 2147483647 h 394"/>
                <a:gd name="T110" fmla="*/ 2147483647 w 182"/>
                <a:gd name="T111" fmla="*/ 2147483647 h 394"/>
                <a:gd name="T112" fmla="*/ 2147483647 w 182"/>
                <a:gd name="T113" fmla="*/ 2147483647 h 394"/>
                <a:gd name="T114" fmla="*/ 2147483647 w 182"/>
                <a:gd name="T115" fmla="*/ 2147483647 h 394"/>
                <a:gd name="T116" fmla="*/ 2147483647 w 182"/>
                <a:gd name="T117" fmla="*/ 2147483647 h 394"/>
                <a:gd name="T118" fmla="*/ 2147483647 w 182"/>
                <a:gd name="T119" fmla="*/ 2147483647 h 394"/>
                <a:gd name="T120" fmla="*/ 2147483647 w 182"/>
                <a:gd name="T121" fmla="*/ 2147483647 h 394"/>
                <a:gd name="T122" fmla="*/ 2147483647 w 182"/>
                <a:gd name="T123" fmla="*/ 0 h 3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2"/>
                <a:gd name="T187" fmla="*/ 0 h 394"/>
                <a:gd name="T188" fmla="*/ 182 w 182"/>
                <a:gd name="T189" fmla="*/ 394 h 3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2" h="394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21"/>
                  </a:lnTo>
                  <a:lnTo>
                    <a:pt x="2" y="39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51"/>
                  </a:lnTo>
                  <a:lnTo>
                    <a:pt x="8" y="58"/>
                  </a:lnTo>
                  <a:lnTo>
                    <a:pt x="11" y="63"/>
                  </a:lnTo>
                  <a:lnTo>
                    <a:pt x="12" y="66"/>
                  </a:lnTo>
                  <a:lnTo>
                    <a:pt x="13" y="68"/>
                  </a:lnTo>
                  <a:lnTo>
                    <a:pt x="19" y="78"/>
                  </a:lnTo>
                  <a:lnTo>
                    <a:pt x="20" y="82"/>
                  </a:lnTo>
                  <a:lnTo>
                    <a:pt x="23" y="85"/>
                  </a:lnTo>
                  <a:lnTo>
                    <a:pt x="27" y="90"/>
                  </a:lnTo>
                  <a:lnTo>
                    <a:pt x="39" y="105"/>
                  </a:lnTo>
                  <a:lnTo>
                    <a:pt x="41" y="107"/>
                  </a:lnTo>
                  <a:lnTo>
                    <a:pt x="44" y="110"/>
                  </a:lnTo>
                  <a:lnTo>
                    <a:pt x="46" y="113"/>
                  </a:lnTo>
                  <a:lnTo>
                    <a:pt x="46" y="116"/>
                  </a:lnTo>
                  <a:lnTo>
                    <a:pt x="47" y="118"/>
                  </a:lnTo>
                  <a:lnTo>
                    <a:pt x="48" y="122"/>
                  </a:lnTo>
                  <a:lnTo>
                    <a:pt x="51" y="125"/>
                  </a:lnTo>
                  <a:lnTo>
                    <a:pt x="52" y="126"/>
                  </a:lnTo>
                  <a:lnTo>
                    <a:pt x="62" y="134"/>
                  </a:lnTo>
                  <a:lnTo>
                    <a:pt x="63" y="137"/>
                  </a:lnTo>
                  <a:lnTo>
                    <a:pt x="67" y="145"/>
                  </a:lnTo>
                  <a:lnTo>
                    <a:pt x="70" y="155"/>
                  </a:lnTo>
                  <a:lnTo>
                    <a:pt x="70" y="156"/>
                  </a:lnTo>
                  <a:lnTo>
                    <a:pt x="71" y="160"/>
                  </a:lnTo>
                  <a:lnTo>
                    <a:pt x="77" y="163"/>
                  </a:lnTo>
                  <a:lnTo>
                    <a:pt x="75" y="163"/>
                  </a:lnTo>
                  <a:lnTo>
                    <a:pt x="77" y="163"/>
                  </a:lnTo>
                  <a:lnTo>
                    <a:pt x="77" y="165"/>
                  </a:lnTo>
                  <a:lnTo>
                    <a:pt x="78" y="171"/>
                  </a:lnTo>
                  <a:lnTo>
                    <a:pt x="78" y="172"/>
                  </a:lnTo>
                  <a:lnTo>
                    <a:pt x="81" y="180"/>
                  </a:lnTo>
                  <a:lnTo>
                    <a:pt x="81" y="188"/>
                  </a:lnTo>
                  <a:lnTo>
                    <a:pt x="79" y="206"/>
                  </a:lnTo>
                  <a:lnTo>
                    <a:pt x="79" y="222"/>
                  </a:lnTo>
                  <a:lnTo>
                    <a:pt x="81" y="241"/>
                  </a:lnTo>
                  <a:lnTo>
                    <a:pt x="82" y="246"/>
                  </a:lnTo>
                  <a:lnTo>
                    <a:pt x="82" y="260"/>
                  </a:lnTo>
                  <a:lnTo>
                    <a:pt x="83" y="274"/>
                  </a:lnTo>
                  <a:lnTo>
                    <a:pt x="83" y="276"/>
                  </a:lnTo>
                  <a:lnTo>
                    <a:pt x="85" y="279"/>
                  </a:lnTo>
                  <a:lnTo>
                    <a:pt x="85" y="283"/>
                  </a:lnTo>
                  <a:lnTo>
                    <a:pt x="86" y="284"/>
                  </a:lnTo>
                  <a:lnTo>
                    <a:pt x="85" y="284"/>
                  </a:lnTo>
                  <a:lnTo>
                    <a:pt x="86" y="292"/>
                  </a:lnTo>
                  <a:lnTo>
                    <a:pt x="89" y="300"/>
                  </a:lnTo>
                  <a:lnTo>
                    <a:pt x="93" y="307"/>
                  </a:lnTo>
                  <a:lnTo>
                    <a:pt x="98" y="314"/>
                  </a:lnTo>
                  <a:lnTo>
                    <a:pt x="102" y="318"/>
                  </a:lnTo>
                  <a:lnTo>
                    <a:pt x="112" y="334"/>
                  </a:lnTo>
                  <a:lnTo>
                    <a:pt x="120" y="349"/>
                  </a:lnTo>
                  <a:lnTo>
                    <a:pt x="124" y="354"/>
                  </a:lnTo>
                  <a:lnTo>
                    <a:pt x="129" y="359"/>
                  </a:lnTo>
                  <a:lnTo>
                    <a:pt x="134" y="366"/>
                  </a:lnTo>
                  <a:lnTo>
                    <a:pt x="134" y="367"/>
                  </a:lnTo>
                  <a:lnTo>
                    <a:pt x="137" y="370"/>
                  </a:lnTo>
                  <a:lnTo>
                    <a:pt x="140" y="373"/>
                  </a:lnTo>
                  <a:lnTo>
                    <a:pt x="141" y="374"/>
                  </a:lnTo>
                  <a:lnTo>
                    <a:pt x="148" y="382"/>
                  </a:lnTo>
                  <a:lnTo>
                    <a:pt x="157" y="388"/>
                  </a:lnTo>
                  <a:lnTo>
                    <a:pt x="163" y="390"/>
                  </a:lnTo>
                  <a:lnTo>
                    <a:pt x="171" y="393"/>
                  </a:lnTo>
                  <a:lnTo>
                    <a:pt x="169" y="393"/>
                  </a:lnTo>
                  <a:lnTo>
                    <a:pt x="173" y="394"/>
                  </a:lnTo>
                  <a:lnTo>
                    <a:pt x="179" y="393"/>
                  </a:lnTo>
                  <a:lnTo>
                    <a:pt x="182" y="392"/>
                  </a:lnTo>
                  <a:lnTo>
                    <a:pt x="182" y="389"/>
                  </a:lnTo>
                  <a:lnTo>
                    <a:pt x="180" y="388"/>
                  </a:lnTo>
                  <a:lnTo>
                    <a:pt x="178" y="388"/>
                  </a:lnTo>
                  <a:lnTo>
                    <a:pt x="172" y="389"/>
                  </a:lnTo>
                  <a:lnTo>
                    <a:pt x="165" y="386"/>
                  </a:lnTo>
                  <a:lnTo>
                    <a:pt x="160" y="384"/>
                  </a:lnTo>
                  <a:lnTo>
                    <a:pt x="152" y="378"/>
                  </a:lnTo>
                  <a:lnTo>
                    <a:pt x="145" y="370"/>
                  </a:lnTo>
                  <a:lnTo>
                    <a:pt x="144" y="369"/>
                  </a:lnTo>
                  <a:lnTo>
                    <a:pt x="140" y="366"/>
                  </a:lnTo>
                  <a:lnTo>
                    <a:pt x="140" y="365"/>
                  </a:lnTo>
                  <a:lnTo>
                    <a:pt x="138" y="363"/>
                  </a:lnTo>
                  <a:lnTo>
                    <a:pt x="133" y="355"/>
                  </a:lnTo>
                  <a:lnTo>
                    <a:pt x="126" y="350"/>
                  </a:lnTo>
                  <a:lnTo>
                    <a:pt x="125" y="347"/>
                  </a:lnTo>
                  <a:lnTo>
                    <a:pt x="117" y="331"/>
                  </a:lnTo>
                  <a:lnTo>
                    <a:pt x="106" y="315"/>
                  </a:lnTo>
                  <a:lnTo>
                    <a:pt x="101" y="309"/>
                  </a:lnTo>
                  <a:lnTo>
                    <a:pt x="97" y="304"/>
                  </a:lnTo>
                  <a:lnTo>
                    <a:pt x="94" y="297"/>
                  </a:lnTo>
                  <a:lnTo>
                    <a:pt x="91" y="291"/>
                  </a:lnTo>
                  <a:lnTo>
                    <a:pt x="90" y="284"/>
                  </a:lnTo>
                  <a:lnTo>
                    <a:pt x="89" y="280"/>
                  </a:lnTo>
                  <a:lnTo>
                    <a:pt x="90" y="283"/>
                  </a:lnTo>
                  <a:lnTo>
                    <a:pt x="90" y="277"/>
                  </a:lnTo>
                  <a:lnTo>
                    <a:pt x="89" y="276"/>
                  </a:lnTo>
                  <a:lnTo>
                    <a:pt x="89" y="273"/>
                  </a:lnTo>
                  <a:lnTo>
                    <a:pt x="87" y="260"/>
                  </a:lnTo>
                  <a:lnTo>
                    <a:pt x="87" y="246"/>
                  </a:lnTo>
                  <a:lnTo>
                    <a:pt x="87" y="245"/>
                  </a:lnTo>
                  <a:lnTo>
                    <a:pt x="86" y="241"/>
                  </a:lnTo>
                  <a:lnTo>
                    <a:pt x="85" y="227"/>
                  </a:lnTo>
                  <a:lnTo>
                    <a:pt x="85" y="215"/>
                  </a:lnTo>
                  <a:lnTo>
                    <a:pt x="85" y="206"/>
                  </a:lnTo>
                  <a:lnTo>
                    <a:pt x="86" y="188"/>
                  </a:lnTo>
                  <a:lnTo>
                    <a:pt x="87" y="184"/>
                  </a:lnTo>
                  <a:lnTo>
                    <a:pt x="86" y="178"/>
                  </a:lnTo>
                  <a:lnTo>
                    <a:pt x="85" y="172"/>
                  </a:lnTo>
                  <a:lnTo>
                    <a:pt x="83" y="169"/>
                  </a:lnTo>
                  <a:lnTo>
                    <a:pt x="82" y="165"/>
                  </a:lnTo>
                  <a:lnTo>
                    <a:pt x="81" y="161"/>
                  </a:lnTo>
                  <a:lnTo>
                    <a:pt x="78" y="157"/>
                  </a:lnTo>
                  <a:lnTo>
                    <a:pt x="77" y="157"/>
                  </a:lnTo>
                  <a:lnTo>
                    <a:pt x="75" y="156"/>
                  </a:lnTo>
                  <a:lnTo>
                    <a:pt x="75" y="155"/>
                  </a:lnTo>
                  <a:lnTo>
                    <a:pt x="75" y="153"/>
                  </a:lnTo>
                  <a:lnTo>
                    <a:pt x="72" y="144"/>
                  </a:lnTo>
                  <a:lnTo>
                    <a:pt x="68" y="134"/>
                  </a:lnTo>
                  <a:lnTo>
                    <a:pt x="66" y="132"/>
                  </a:lnTo>
                  <a:lnTo>
                    <a:pt x="60" y="126"/>
                  </a:lnTo>
                  <a:lnTo>
                    <a:pt x="55" y="122"/>
                  </a:lnTo>
                  <a:lnTo>
                    <a:pt x="54" y="121"/>
                  </a:lnTo>
                  <a:lnTo>
                    <a:pt x="52" y="118"/>
                  </a:lnTo>
                  <a:lnTo>
                    <a:pt x="52" y="117"/>
                  </a:lnTo>
                  <a:lnTo>
                    <a:pt x="52" y="116"/>
                  </a:lnTo>
                  <a:lnTo>
                    <a:pt x="51" y="114"/>
                  </a:lnTo>
                  <a:lnTo>
                    <a:pt x="51" y="113"/>
                  </a:lnTo>
                  <a:lnTo>
                    <a:pt x="48" y="107"/>
                  </a:lnTo>
                  <a:lnTo>
                    <a:pt x="44" y="103"/>
                  </a:lnTo>
                  <a:lnTo>
                    <a:pt x="43" y="101"/>
                  </a:lnTo>
                  <a:lnTo>
                    <a:pt x="32" y="87"/>
                  </a:lnTo>
                  <a:lnTo>
                    <a:pt x="27" y="81"/>
                  </a:lnTo>
                  <a:lnTo>
                    <a:pt x="23" y="75"/>
                  </a:lnTo>
                  <a:lnTo>
                    <a:pt x="17" y="66"/>
                  </a:lnTo>
                  <a:lnTo>
                    <a:pt x="16" y="63"/>
                  </a:lnTo>
                  <a:lnTo>
                    <a:pt x="16" y="62"/>
                  </a:lnTo>
                  <a:lnTo>
                    <a:pt x="13" y="55"/>
                  </a:lnTo>
                  <a:lnTo>
                    <a:pt x="12" y="48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8" y="39"/>
                  </a:lnTo>
                  <a:lnTo>
                    <a:pt x="6" y="21"/>
                  </a:ln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28" name="Freeform 68"/>
            <p:cNvSpPr>
              <a:spLocks/>
            </p:cNvSpPr>
            <p:nvPr/>
          </p:nvSpPr>
          <p:spPr bwMode="auto">
            <a:xfrm>
              <a:off x="1906247" y="6911174"/>
              <a:ext cx="15160" cy="10924"/>
            </a:xfrm>
            <a:custGeom>
              <a:avLst/>
              <a:gdLst>
                <a:gd name="T0" fmla="*/ 2147483647 w 7"/>
                <a:gd name="T1" fmla="*/ 2147483647 h 5"/>
                <a:gd name="T2" fmla="*/ 0 w 7"/>
                <a:gd name="T3" fmla="*/ 2147483647 h 5"/>
                <a:gd name="T4" fmla="*/ 0 w 7"/>
                <a:gd name="T5" fmla="*/ 2147483647 h 5"/>
                <a:gd name="T6" fmla="*/ 2147483647 w 7"/>
                <a:gd name="T7" fmla="*/ 2147483647 h 5"/>
                <a:gd name="T8" fmla="*/ 2147483647 w 7"/>
                <a:gd name="T9" fmla="*/ 2147483647 h 5"/>
                <a:gd name="T10" fmla="*/ 2147483647 w 7"/>
                <a:gd name="T11" fmla="*/ 2147483647 h 5"/>
                <a:gd name="T12" fmla="*/ 2147483647 w 7"/>
                <a:gd name="T13" fmla="*/ 2147483647 h 5"/>
                <a:gd name="T14" fmla="*/ 2147483647 w 7"/>
                <a:gd name="T15" fmla="*/ 2147483647 h 5"/>
                <a:gd name="T16" fmla="*/ 2147483647 w 7"/>
                <a:gd name="T17" fmla="*/ 2147483647 h 5"/>
                <a:gd name="T18" fmla="*/ 2147483647 w 7"/>
                <a:gd name="T19" fmla="*/ 2147483647 h 5"/>
                <a:gd name="T20" fmla="*/ 2147483647 w 7"/>
                <a:gd name="T21" fmla="*/ 2147483647 h 5"/>
                <a:gd name="T22" fmla="*/ 2147483647 w 7"/>
                <a:gd name="T23" fmla="*/ 2147483647 h 5"/>
                <a:gd name="T24" fmla="*/ 2147483647 w 7"/>
                <a:gd name="T25" fmla="*/ 2147483647 h 5"/>
                <a:gd name="T26" fmla="*/ 2147483647 w 7"/>
                <a:gd name="T27" fmla="*/ 0 h 5"/>
                <a:gd name="T28" fmla="*/ 2147483647 w 7"/>
                <a:gd name="T29" fmla="*/ 2147483647 h 5"/>
                <a:gd name="T30" fmla="*/ 2147483647 w 7"/>
                <a:gd name="T31" fmla="*/ 2147483647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5"/>
                <a:gd name="T50" fmla="*/ 7 w 7"/>
                <a:gd name="T51" fmla="*/ 5 h 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5">
                  <a:moveTo>
                    <a:pt x="1" y="1"/>
                  </a:moveTo>
                  <a:lnTo>
                    <a:pt x="0" y="2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29" name="Freeform 69"/>
            <p:cNvSpPr>
              <a:spLocks/>
            </p:cNvSpPr>
            <p:nvPr/>
          </p:nvSpPr>
          <p:spPr bwMode="auto">
            <a:xfrm>
              <a:off x="1908412" y="6911174"/>
              <a:ext cx="12994" cy="10924"/>
            </a:xfrm>
            <a:custGeom>
              <a:avLst/>
              <a:gdLst>
                <a:gd name="T0" fmla="*/ 2147483647 w 6"/>
                <a:gd name="T1" fmla="*/ 0 h 5"/>
                <a:gd name="T2" fmla="*/ 0 w 6"/>
                <a:gd name="T3" fmla="*/ 2147483647 h 5"/>
                <a:gd name="T4" fmla="*/ 0 w 6"/>
                <a:gd name="T5" fmla="*/ 2147483647 h 5"/>
                <a:gd name="T6" fmla="*/ 0 w 6"/>
                <a:gd name="T7" fmla="*/ 2147483647 h 5"/>
                <a:gd name="T8" fmla="*/ 0 w 6"/>
                <a:gd name="T9" fmla="*/ 2147483647 h 5"/>
                <a:gd name="T10" fmla="*/ 0 w 6"/>
                <a:gd name="T11" fmla="*/ 2147483647 h 5"/>
                <a:gd name="T12" fmla="*/ 2147483647 w 6"/>
                <a:gd name="T13" fmla="*/ 2147483647 h 5"/>
                <a:gd name="T14" fmla="*/ 2147483647 w 6"/>
                <a:gd name="T15" fmla="*/ 2147483647 h 5"/>
                <a:gd name="T16" fmla="*/ 2147483647 w 6"/>
                <a:gd name="T17" fmla="*/ 2147483647 h 5"/>
                <a:gd name="T18" fmla="*/ 2147483647 w 6"/>
                <a:gd name="T19" fmla="*/ 2147483647 h 5"/>
                <a:gd name="T20" fmla="*/ 2147483647 w 6"/>
                <a:gd name="T21" fmla="*/ 2147483647 h 5"/>
                <a:gd name="T22" fmla="*/ 2147483647 w 6"/>
                <a:gd name="T23" fmla="*/ 0 h 5"/>
                <a:gd name="T24" fmla="*/ 2147483647 w 6"/>
                <a:gd name="T25" fmla="*/ 0 h 5"/>
                <a:gd name="T26" fmla="*/ 2147483647 w 6"/>
                <a:gd name="T27" fmla="*/ 0 h 5"/>
                <a:gd name="T28" fmla="*/ 2147483647 w 6"/>
                <a:gd name="T29" fmla="*/ 0 h 5"/>
                <a:gd name="T30" fmla="*/ 2147483647 w 6"/>
                <a:gd name="T31" fmla="*/ 0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"/>
                <a:gd name="T49" fmla="*/ 0 h 5"/>
                <a:gd name="T50" fmla="*/ 6 w 6"/>
                <a:gd name="T51" fmla="*/ 5 h 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" h="5">
                  <a:moveTo>
                    <a:pt x="2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30" name="Freeform 70"/>
            <p:cNvSpPr>
              <a:spLocks/>
            </p:cNvSpPr>
            <p:nvPr/>
          </p:nvSpPr>
          <p:spPr bwMode="auto">
            <a:xfrm>
              <a:off x="1901915" y="6911174"/>
              <a:ext cx="19491" cy="13109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0 w 9"/>
                <a:gd name="T7" fmla="*/ 2147483647 h 6"/>
                <a:gd name="T8" fmla="*/ 0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2147483647 w 9"/>
                <a:gd name="T19" fmla="*/ 2147483647 h 6"/>
                <a:gd name="T20" fmla="*/ 2147483647 w 9"/>
                <a:gd name="T21" fmla="*/ 2147483647 h 6"/>
                <a:gd name="T22" fmla="*/ 2147483647 w 9"/>
                <a:gd name="T23" fmla="*/ 2147483647 h 6"/>
                <a:gd name="T24" fmla="*/ 2147483647 w 9"/>
                <a:gd name="T25" fmla="*/ 2147483647 h 6"/>
                <a:gd name="T26" fmla="*/ 2147483647 w 9"/>
                <a:gd name="T27" fmla="*/ 2147483647 h 6"/>
                <a:gd name="T28" fmla="*/ 2147483647 w 9"/>
                <a:gd name="T29" fmla="*/ 2147483647 h 6"/>
                <a:gd name="T30" fmla="*/ 2147483647 w 9"/>
                <a:gd name="T31" fmla="*/ 2147483647 h 6"/>
                <a:gd name="T32" fmla="*/ 2147483647 w 9"/>
                <a:gd name="T33" fmla="*/ 0 h 6"/>
                <a:gd name="T34" fmla="*/ 2147483647 w 9"/>
                <a:gd name="T35" fmla="*/ 2147483647 h 6"/>
                <a:gd name="T36" fmla="*/ 2147483647 w 9"/>
                <a:gd name="T37" fmla="*/ 2147483647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6"/>
                <a:gd name="T59" fmla="*/ 9 w 9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6">
                  <a:moveTo>
                    <a:pt x="3" y="1"/>
                  </a:moveTo>
                  <a:lnTo>
                    <a:pt x="3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6" y="5"/>
                  </a:lnTo>
                  <a:lnTo>
                    <a:pt x="7" y="5"/>
                  </a:lnTo>
                  <a:lnTo>
                    <a:pt x="9" y="4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31" name="Freeform 71"/>
            <p:cNvSpPr>
              <a:spLocks noEditPoints="1"/>
            </p:cNvSpPr>
            <p:nvPr/>
          </p:nvSpPr>
          <p:spPr bwMode="auto">
            <a:xfrm>
              <a:off x="1899750" y="6911174"/>
              <a:ext cx="17325" cy="13109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0 w 8"/>
                <a:gd name="T5" fmla="*/ 2147483647 h 6"/>
                <a:gd name="T6" fmla="*/ 0 w 8"/>
                <a:gd name="T7" fmla="*/ 2147483647 h 6"/>
                <a:gd name="T8" fmla="*/ 0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2147483647 w 8"/>
                <a:gd name="T21" fmla="*/ 2147483647 h 6"/>
                <a:gd name="T22" fmla="*/ 2147483647 w 8"/>
                <a:gd name="T23" fmla="*/ 2147483647 h 6"/>
                <a:gd name="T24" fmla="*/ 2147483647 w 8"/>
                <a:gd name="T25" fmla="*/ 2147483647 h 6"/>
                <a:gd name="T26" fmla="*/ 2147483647 w 8"/>
                <a:gd name="T27" fmla="*/ 2147483647 h 6"/>
                <a:gd name="T28" fmla="*/ 2147483647 w 8"/>
                <a:gd name="T29" fmla="*/ 2147483647 h 6"/>
                <a:gd name="T30" fmla="*/ 2147483647 w 8"/>
                <a:gd name="T31" fmla="*/ 2147483647 h 6"/>
                <a:gd name="T32" fmla="*/ 2147483647 w 8"/>
                <a:gd name="T33" fmla="*/ 2147483647 h 6"/>
                <a:gd name="T34" fmla="*/ 2147483647 w 8"/>
                <a:gd name="T35" fmla="*/ 2147483647 h 6"/>
                <a:gd name="T36" fmla="*/ 2147483647 w 8"/>
                <a:gd name="T37" fmla="*/ 2147483647 h 6"/>
                <a:gd name="T38" fmla="*/ 2147483647 w 8"/>
                <a:gd name="T39" fmla="*/ 2147483647 h 6"/>
                <a:gd name="T40" fmla="*/ 2147483647 w 8"/>
                <a:gd name="T41" fmla="*/ 0 h 6"/>
                <a:gd name="T42" fmla="*/ 2147483647 w 8"/>
                <a:gd name="T43" fmla="*/ 2147483647 h 6"/>
                <a:gd name="T44" fmla="*/ 2147483647 w 8"/>
                <a:gd name="T45" fmla="*/ 2147483647 h 6"/>
                <a:gd name="T46" fmla="*/ 2147483647 w 8"/>
                <a:gd name="T47" fmla="*/ 2147483647 h 6"/>
                <a:gd name="T48" fmla="*/ 2147483647 w 8"/>
                <a:gd name="T49" fmla="*/ 2147483647 h 6"/>
                <a:gd name="T50" fmla="*/ 2147483647 w 8"/>
                <a:gd name="T51" fmla="*/ 2147483647 h 6"/>
                <a:gd name="T52" fmla="*/ 2147483647 w 8"/>
                <a:gd name="T53" fmla="*/ 2147483647 h 6"/>
                <a:gd name="T54" fmla="*/ 2147483647 w 8"/>
                <a:gd name="T55" fmla="*/ 2147483647 h 6"/>
                <a:gd name="T56" fmla="*/ 2147483647 w 8"/>
                <a:gd name="T57" fmla="*/ 2147483647 h 6"/>
                <a:gd name="T58" fmla="*/ 2147483647 w 8"/>
                <a:gd name="T59" fmla="*/ 2147483647 h 6"/>
                <a:gd name="T60" fmla="*/ 2147483647 w 8"/>
                <a:gd name="T61" fmla="*/ 2147483647 h 6"/>
                <a:gd name="T62" fmla="*/ 2147483647 w 8"/>
                <a:gd name="T63" fmla="*/ 2147483647 h 6"/>
                <a:gd name="T64" fmla="*/ 2147483647 w 8"/>
                <a:gd name="T65" fmla="*/ 2147483647 h 6"/>
                <a:gd name="T66" fmla="*/ 2147483647 w 8"/>
                <a:gd name="T67" fmla="*/ 2147483647 h 6"/>
                <a:gd name="T68" fmla="*/ 2147483647 w 8"/>
                <a:gd name="T69" fmla="*/ 2147483647 h 6"/>
                <a:gd name="T70" fmla="*/ 2147483647 w 8"/>
                <a:gd name="T71" fmla="*/ 2147483647 h 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"/>
                <a:gd name="T109" fmla="*/ 0 h 6"/>
                <a:gd name="T110" fmla="*/ 8 w 8"/>
                <a:gd name="T111" fmla="*/ 6 h 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" h="6">
                  <a:moveTo>
                    <a:pt x="1" y="1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1" y="1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6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32" name="Freeform 72"/>
            <p:cNvSpPr>
              <a:spLocks noEditPoints="1"/>
            </p:cNvSpPr>
            <p:nvPr/>
          </p:nvSpPr>
          <p:spPr bwMode="auto">
            <a:xfrm>
              <a:off x="4442203" y="2880173"/>
              <a:ext cx="991860" cy="537467"/>
            </a:xfrm>
            <a:custGeom>
              <a:avLst/>
              <a:gdLst>
                <a:gd name="T0" fmla="*/ 2147483647 w 458"/>
                <a:gd name="T1" fmla="*/ 2147483647 h 246"/>
                <a:gd name="T2" fmla="*/ 2147483647 w 458"/>
                <a:gd name="T3" fmla="*/ 2147483647 h 246"/>
                <a:gd name="T4" fmla="*/ 2147483647 w 458"/>
                <a:gd name="T5" fmla="*/ 2147483647 h 246"/>
                <a:gd name="T6" fmla="*/ 2147483647 w 458"/>
                <a:gd name="T7" fmla="*/ 2147483647 h 246"/>
                <a:gd name="T8" fmla="*/ 2147483647 w 458"/>
                <a:gd name="T9" fmla="*/ 2147483647 h 246"/>
                <a:gd name="T10" fmla="*/ 2147483647 w 458"/>
                <a:gd name="T11" fmla="*/ 2147483647 h 246"/>
                <a:gd name="T12" fmla="*/ 2147483647 w 458"/>
                <a:gd name="T13" fmla="*/ 2147483647 h 246"/>
                <a:gd name="T14" fmla="*/ 2147483647 w 458"/>
                <a:gd name="T15" fmla="*/ 2147483647 h 246"/>
                <a:gd name="T16" fmla="*/ 2147483647 w 458"/>
                <a:gd name="T17" fmla="*/ 2147483647 h 246"/>
                <a:gd name="T18" fmla="*/ 2147483647 w 458"/>
                <a:gd name="T19" fmla="*/ 2147483647 h 246"/>
                <a:gd name="T20" fmla="*/ 2147483647 w 458"/>
                <a:gd name="T21" fmla="*/ 2147483647 h 246"/>
                <a:gd name="T22" fmla="*/ 0 w 458"/>
                <a:gd name="T23" fmla="*/ 2147483647 h 246"/>
                <a:gd name="T24" fmla="*/ 2147483647 w 458"/>
                <a:gd name="T25" fmla="*/ 2147483647 h 246"/>
                <a:gd name="T26" fmla="*/ 2147483647 w 458"/>
                <a:gd name="T27" fmla="*/ 2147483647 h 246"/>
                <a:gd name="T28" fmla="*/ 2147483647 w 458"/>
                <a:gd name="T29" fmla="*/ 2147483647 h 246"/>
                <a:gd name="T30" fmla="*/ 2147483647 w 458"/>
                <a:gd name="T31" fmla="*/ 2147483647 h 246"/>
                <a:gd name="T32" fmla="*/ 2147483647 w 458"/>
                <a:gd name="T33" fmla="*/ 2147483647 h 246"/>
                <a:gd name="T34" fmla="*/ 2147483647 w 458"/>
                <a:gd name="T35" fmla="*/ 2147483647 h 246"/>
                <a:gd name="T36" fmla="*/ 2147483647 w 458"/>
                <a:gd name="T37" fmla="*/ 2147483647 h 246"/>
                <a:gd name="T38" fmla="*/ 2147483647 w 458"/>
                <a:gd name="T39" fmla="*/ 2147483647 h 246"/>
                <a:gd name="T40" fmla="*/ 2147483647 w 458"/>
                <a:gd name="T41" fmla="*/ 2147483647 h 246"/>
                <a:gd name="T42" fmla="*/ 2147483647 w 458"/>
                <a:gd name="T43" fmla="*/ 2147483647 h 246"/>
                <a:gd name="T44" fmla="*/ 2147483647 w 458"/>
                <a:gd name="T45" fmla="*/ 2147483647 h 246"/>
                <a:gd name="T46" fmla="*/ 2147483647 w 458"/>
                <a:gd name="T47" fmla="*/ 2147483647 h 246"/>
                <a:gd name="T48" fmla="*/ 2147483647 w 458"/>
                <a:gd name="T49" fmla="*/ 2147483647 h 246"/>
                <a:gd name="T50" fmla="*/ 2147483647 w 458"/>
                <a:gd name="T51" fmla="*/ 2147483647 h 246"/>
                <a:gd name="T52" fmla="*/ 2147483647 w 458"/>
                <a:gd name="T53" fmla="*/ 2147483647 h 246"/>
                <a:gd name="T54" fmla="*/ 2147483647 w 458"/>
                <a:gd name="T55" fmla="*/ 2147483647 h 246"/>
                <a:gd name="T56" fmla="*/ 2147483647 w 458"/>
                <a:gd name="T57" fmla="*/ 2147483647 h 246"/>
                <a:gd name="T58" fmla="*/ 2147483647 w 458"/>
                <a:gd name="T59" fmla="*/ 2147483647 h 246"/>
                <a:gd name="T60" fmla="*/ 2147483647 w 458"/>
                <a:gd name="T61" fmla="*/ 2147483647 h 246"/>
                <a:gd name="T62" fmla="*/ 2147483647 w 458"/>
                <a:gd name="T63" fmla="*/ 2147483647 h 246"/>
                <a:gd name="T64" fmla="*/ 2147483647 w 458"/>
                <a:gd name="T65" fmla="*/ 2147483647 h 246"/>
                <a:gd name="T66" fmla="*/ 2147483647 w 458"/>
                <a:gd name="T67" fmla="*/ 2147483647 h 246"/>
                <a:gd name="T68" fmla="*/ 2147483647 w 458"/>
                <a:gd name="T69" fmla="*/ 2147483647 h 246"/>
                <a:gd name="T70" fmla="*/ 2147483647 w 458"/>
                <a:gd name="T71" fmla="*/ 2147483647 h 246"/>
                <a:gd name="T72" fmla="*/ 2147483647 w 458"/>
                <a:gd name="T73" fmla="*/ 2147483647 h 246"/>
                <a:gd name="T74" fmla="*/ 2147483647 w 458"/>
                <a:gd name="T75" fmla="*/ 2147483647 h 246"/>
                <a:gd name="T76" fmla="*/ 2147483647 w 458"/>
                <a:gd name="T77" fmla="*/ 2147483647 h 246"/>
                <a:gd name="T78" fmla="*/ 2147483647 w 458"/>
                <a:gd name="T79" fmla="*/ 2147483647 h 246"/>
                <a:gd name="T80" fmla="*/ 2147483647 w 458"/>
                <a:gd name="T81" fmla="*/ 2147483647 h 246"/>
                <a:gd name="T82" fmla="*/ 2147483647 w 458"/>
                <a:gd name="T83" fmla="*/ 2147483647 h 246"/>
                <a:gd name="T84" fmla="*/ 2147483647 w 458"/>
                <a:gd name="T85" fmla="*/ 2147483647 h 246"/>
                <a:gd name="T86" fmla="*/ 2147483647 w 458"/>
                <a:gd name="T87" fmla="*/ 2147483647 h 246"/>
                <a:gd name="T88" fmla="*/ 2147483647 w 458"/>
                <a:gd name="T89" fmla="*/ 2147483647 h 246"/>
                <a:gd name="T90" fmla="*/ 2147483647 w 458"/>
                <a:gd name="T91" fmla="*/ 2147483647 h 246"/>
                <a:gd name="T92" fmla="*/ 2147483647 w 458"/>
                <a:gd name="T93" fmla="*/ 2147483647 h 246"/>
                <a:gd name="T94" fmla="*/ 2147483647 w 458"/>
                <a:gd name="T95" fmla="*/ 2147483647 h 246"/>
                <a:gd name="T96" fmla="*/ 2147483647 w 458"/>
                <a:gd name="T97" fmla="*/ 2147483647 h 246"/>
                <a:gd name="T98" fmla="*/ 2147483647 w 458"/>
                <a:gd name="T99" fmla="*/ 2147483647 h 246"/>
                <a:gd name="T100" fmla="*/ 2147483647 w 458"/>
                <a:gd name="T101" fmla="*/ 2147483647 h 246"/>
                <a:gd name="T102" fmla="*/ 2147483647 w 458"/>
                <a:gd name="T103" fmla="*/ 2147483647 h 246"/>
                <a:gd name="T104" fmla="*/ 2147483647 w 458"/>
                <a:gd name="T105" fmla="*/ 2147483647 h 246"/>
                <a:gd name="T106" fmla="*/ 2147483647 w 458"/>
                <a:gd name="T107" fmla="*/ 2147483647 h 246"/>
                <a:gd name="T108" fmla="*/ 2147483647 w 458"/>
                <a:gd name="T109" fmla="*/ 2147483647 h 246"/>
                <a:gd name="T110" fmla="*/ 2147483647 w 458"/>
                <a:gd name="T111" fmla="*/ 2147483647 h 246"/>
                <a:gd name="T112" fmla="*/ 2147483647 w 458"/>
                <a:gd name="T113" fmla="*/ 2147483647 h 246"/>
                <a:gd name="T114" fmla="*/ 2147483647 w 458"/>
                <a:gd name="T115" fmla="*/ 2147483647 h 2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8"/>
                <a:gd name="T175" fmla="*/ 0 h 246"/>
                <a:gd name="T176" fmla="*/ 458 w 458"/>
                <a:gd name="T177" fmla="*/ 246 h 2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8" h="246">
                  <a:moveTo>
                    <a:pt x="337" y="0"/>
                  </a:moveTo>
                  <a:lnTo>
                    <a:pt x="337" y="0"/>
                  </a:lnTo>
                  <a:lnTo>
                    <a:pt x="324" y="7"/>
                  </a:lnTo>
                  <a:lnTo>
                    <a:pt x="325" y="7"/>
                  </a:lnTo>
                  <a:lnTo>
                    <a:pt x="321" y="8"/>
                  </a:lnTo>
                  <a:lnTo>
                    <a:pt x="316" y="15"/>
                  </a:lnTo>
                  <a:lnTo>
                    <a:pt x="316" y="16"/>
                  </a:lnTo>
                  <a:lnTo>
                    <a:pt x="314" y="16"/>
                  </a:lnTo>
                  <a:lnTo>
                    <a:pt x="312" y="17"/>
                  </a:lnTo>
                  <a:lnTo>
                    <a:pt x="309" y="17"/>
                  </a:lnTo>
                  <a:lnTo>
                    <a:pt x="299" y="17"/>
                  </a:lnTo>
                  <a:lnTo>
                    <a:pt x="293" y="19"/>
                  </a:lnTo>
                  <a:lnTo>
                    <a:pt x="286" y="23"/>
                  </a:lnTo>
                  <a:lnTo>
                    <a:pt x="279" y="29"/>
                  </a:lnTo>
                  <a:lnTo>
                    <a:pt x="278" y="32"/>
                  </a:lnTo>
                  <a:lnTo>
                    <a:pt x="278" y="33"/>
                  </a:lnTo>
                  <a:lnTo>
                    <a:pt x="278" y="39"/>
                  </a:lnTo>
                  <a:lnTo>
                    <a:pt x="278" y="43"/>
                  </a:lnTo>
                  <a:lnTo>
                    <a:pt x="277" y="47"/>
                  </a:lnTo>
                  <a:lnTo>
                    <a:pt x="274" y="50"/>
                  </a:lnTo>
                  <a:lnTo>
                    <a:pt x="272" y="51"/>
                  </a:lnTo>
                  <a:lnTo>
                    <a:pt x="272" y="52"/>
                  </a:lnTo>
                  <a:lnTo>
                    <a:pt x="271" y="52"/>
                  </a:lnTo>
                  <a:lnTo>
                    <a:pt x="235" y="51"/>
                  </a:lnTo>
                  <a:lnTo>
                    <a:pt x="233" y="51"/>
                  </a:lnTo>
                  <a:lnTo>
                    <a:pt x="232" y="51"/>
                  </a:lnTo>
                  <a:lnTo>
                    <a:pt x="229" y="50"/>
                  </a:lnTo>
                  <a:lnTo>
                    <a:pt x="228" y="48"/>
                  </a:lnTo>
                  <a:lnTo>
                    <a:pt x="224" y="44"/>
                  </a:lnTo>
                  <a:lnTo>
                    <a:pt x="220" y="42"/>
                  </a:lnTo>
                  <a:lnTo>
                    <a:pt x="216" y="39"/>
                  </a:lnTo>
                  <a:lnTo>
                    <a:pt x="211" y="38"/>
                  </a:lnTo>
                  <a:lnTo>
                    <a:pt x="208" y="38"/>
                  </a:lnTo>
                  <a:lnTo>
                    <a:pt x="205" y="38"/>
                  </a:lnTo>
                  <a:lnTo>
                    <a:pt x="202" y="39"/>
                  </a:lnTo>
                  <a:lnTo>
                    <a:pt x="198" y="39"/>
                  </a:lnTo>
                  <a:lnTo>
                    <a:pt x="192" y="39"/>
                  </a:lnTo>
                  <a:lnTo>
                    <a:pt x="188" y="40"/>
                  </a:lnTo>
                  <a:lnTo>
                    <a:pt x="185" y="43"/>
                  </a:lnTo>
                  <a:lnTo>
                    <a:pt x="182" y="46"/>
                  </a:lnTo>
                  <a:lnTo>
                    <a:pt x="180" y="50"/>
                  </a:lnTo>
                  <a:lnTo>
                    <a:pt x="180" y="51"/>
                  </a:lnTo>
                  <a:lnTo>
                    <a:pt x="178" y="58"/>
                  </a:lnTo>
                  <a:lnTo>
                    <a:pt x="176" y="75"/>
                  </a:lnTo>
                  <a:lnTo>
                    <a:pt x="176" y="78"/>
                  </a:lnTo>
                  <a:lnTo>
                    <a:pt x="174" y="78"/>
                  </a:lnTo>
                  <a:lnTo>
                    <a:pt x="174" y="79"/>
                  </a:lnTo>
                  <a:lnTo>
                    <a:pt x="170" y="83"/>
                  </a:lnTo>
                  <a:lnTo>
                    <a:pt x="169" y="85"/>
                  </a:lnTo>
                  <a:lnTo>
                    <a:pt x="167" y="86"/>
                  </a:lnTo>
                  <a:lnTo>
                    <a:pt x="166" y="87"/>
                  </a:lnTo>
                  <a:lnTo>
                    <a:pt x="163" y="87"/>
                  </a:lnTo>
                  <a:lnTo>
                    <a:pt x="162" y="89"/>
                  </a:lnTo>
                  <a:lnTo>
                    <a:pt x="161" y="89"/>
                  </a:lnTo>
                  <a:lnTo>
                    <a:pt x="159" y="89"/>
                  </a:lnTo>
                  <a:lnTo>
                    <a:pt x="154" y="93"/>
                  </a:lnTo>
                  <a:lnTo>
                    <a:pt x="149" y="95"/>
                  </a:lnTo>
                  <a:lnTo>
                    <a:pt x="145" y="95"/>
                  </a:lnTo>
                  <a:lnTo>
                    <a:pt x="134" y="95"/>
                  </a:lnTo>
                  <a:lnTo>
                    <a:pt x="126" y="99"/>
                  </a:lnTo>
                  <a:lnTo>
                    <a:pt x="118" y="105"/>
                  </a:lnTo>
                  <a:lnTo>
                    <a:pt x="111" y="113"/>
                  </a:lnTo>
                  <a:lnTo>
                    <a:pt x="110" y="117"/>
                  </a:lnTo>
                  <a:lnTo>
                    <a:pt x="110" y="124"/>
                  </a:lnTo>
                  <a:lnTo>
                    <a:pt x="107" y="130"/>
                  </a:lnTo>
                  <a:lnTo>
                    <a:pt x="105" y="133"/>
                  </a:lnTo>
                  <a:lnTo>
                    <a:pt x="103" y="134"/>
                  </a:lnTo>
                  <a:lnTo>
                    <a:pt x="101" y="139"/>
                  </a:lnTo>
                  <a:lnTo>
                    <a:pt x="100" y="140"/>
                  </a:lnTo>
                  <a:lnTo>
                    <a:pt x="96" y="141"/>
                  </a:lnTo>
                  <a:lnTo>
                    <a:pt x="88" y="141"/>
                  </a:lnTo>
                  <a:lnTo>
                    <a:pt x="81" y="145"/>
                  </a:lnTo>
                  <a:lnTo>
                    <a:pt x="77" y="148"/>
                  </a:lnTo>
                  <a:lnTo>
                    <a:pt x="73" y="152"/>
                  </a:lnTo>
                  <a:lnTo>
                    <a:pt x="72" y="153"/>
                  </a:lnTo>
                  <a:lnTo>
                    <a:pt x="68" y="159"/>
                  </a:lnTo>
                  <a:lnTo>
                    <a:pt x="66" y="159"/>
                  </a:lnTo>
                  <a:lnTo>
                    <a:pt x="65" y="160"/>
                  </a:lnTo>
                  <a:lnTo>
                    <a:pt x="61" y="163"/>
                  </a:lnTo>
                  <a:lnTo>
                    <a:pt x="49" y="167"/>
                  </a:lnTo>
                  <a:lnTo>
                    <a:pt x="46" y="169"/>
                  </a:lnTo>
                  <a:lnTo>
                    <a:pt x="44" y="171"/>
                  </a:lnTo>
                  <a:lnTo>
                    <a:pt x="39" y="174"/>
                  </a:lnTo>
                  <a:lnTo>
                    <a:pt x="30" y="178"/>
                  </a:lnTo>
                  <a:lnTo>
                    <a:pt x="21" y="183"/>
                  </a:lnTo>
                  <a:lnTo>
                    <a:pt x="18" y="184"/>
                  </a:lnTo>
                  <a:lnTo>
                    <a:pt x="11" y="186"/>
                  </a:lnTo>
                  <a:lnTo>
                    <a:pt x="6" y="188"/>
                  </a:lnTo>
                  <a:lnTo>
                    <a:pt x="4" y="190"/>
                  </a:lnTo>
                  <a:lnTo>
                    <a:pt x="2" y="191"/>
                  </a:lnTo>
                  <a:lnTo>
                    <a:pt x="0" y="195"/>
                  </a:lnTo>
                  <a:lnTo>
                    <a:pt x="0" y="196"/>
                  </a:lnTo>
                  <a:lnTo>
                    <a:pt x="0" y="204"/>
                  </a:lnTo>
                  <a:lnTo>
                    <a:pt x="0" y="211"/>
                  </a:lnTo>
                  <a:lnTo>
                    <a:pt x="0" y="218"/>
                  </a:lnTo>
                  <a:lnTo>
                    <a:pt x="0" y="223"/>
                  </a:lnTo>
                  <a:lnTo>
                    <a:pt x="2" y="227"/>
                  </a:lnTo>
                  <a:lnTo>
                    <a:pt x="4" y="231"/>
                  </a:lnTo>
                  <a:lnTo>
                    <a:pt x="10" y="233"/>
                  </a:lnTo>
                  <a:lnTo>
                    <a:pt x="17" y="235"/>
                  </a:lnTo>
                  <a:lnTo>
                    <a:pt x="18" y="237"/>
                  </a:lnTo>
                  <a:lnTo>
                    <a:pt x="14" y="242"/>
                  </a:lnTo>
                  <a:lnTo>
                    <a:pt x="13" y="244"/>
                  </a:lnTo>
                  <a:lnTo>
                    <a:pt x="14" y="246"/>
                  </a:lnTo>
                  <a:lnTo>
                    <a:pt x="15" y="246"/>
                  </a:lnTo>
                  <a:lnTo>
                    <a:pt x="17" y="246"/>
                  </a:lnTo>
                  <a:lnTo>
                    <a:pt x="22" y="241"/>
                  </a:lnTo>
                  <a:lnTo>
                    <a:pt x="23" y="240"/>
                  </a:lnTo>
                  <a:lnTo>
                    <a:pt x="23" y="237"/>
                  </a:lnTo>
                  <a:lnTo>
                    <a:pt x="23" y="235"/>
                  </a:lnTo>
                  <a:lnTo>
                    <a:pt x="22" y="233"/>
                  </a:lnTo>
                  <a:lnTo>
                    <a:pt x="18" y="230"/>
                  </a:lnTo>
                  <a:lnTo>
                    <a:pt x="11" y="227"/>
                  </a:lnTo>
                  <a:lnTo>
                    <a:pt x="9" y="227"/>
                  </a:lnTo>
                  <a:lnTo>
                    <a:pt x="6" y="225"/>
                  </a:lnTo>
                  <a:lnTo>
                    <a:pt x="6" y="222"/>
                  </a:lnTo>
                  <a:lnTo>
                    <a:pt x="6" y="218"/>
                  </a:lnTo>
                  <a:lnTo>
                    <a:pt x="6" y="211"/>
                  </a:lnTo>
                  <a:lnTo>
                    <a:pt x="6" y="207"/>
                  </a:lnTo>
                  <a:lnTo>
                    <a:pt x="6" y="196"/>
                  </a:lnTo>
                  <a:lnTo>
                    <a:pt x="6" y="195"/>
                  </a:lnTo>
                  <a:lnTo>
                    <a:pt x="7" y="194"/>
                  </a:lnTo>
                  <a:lnTo>
                    <a:pt x="9" y="192"/>
                  </a:lnTo>
                  <a:lnTo>
                    <a:pt x="18" y="190"/>
                  </a:lnTo>
                  <a:lnTo>
                    <a:pt x="21" y="190"/>
                  </a:lnTo>
                  <a:lnTo>
                    <a:pt x="25" y="187"/>
                  </a:lnTo>
                  <a:lnTo>
                    <a:pt x="33" y="182"/>
                  </a:lnTo>
                  <a:lnTo>
                    <a:pt x="41" y="178"/>
                  </a:lnTo>
                  <a:lnTo>
                    <a:pt x="46" y="175"/>
                  </a:lnTo>
                  <a:lnTo>
                    <a:pt x="49" y="174"/>
                  </a:lnTo>
                  <a:lnTo>
                    <a:pt x="52" y="172"/>
                  </a:lnTo>
                  <a:lnTo>
                    <a:pt x="62" y="167"/>
                  </a:lnTo>
                  <a:lnTo>
                    <a:pt x="66" y="165"/>
                  </a:lnTo>
                  <a:lnTo>
                    <a:pt x="69" y="163"/>
                  </a:lnTo>
                  <a:lnTo>
                    <a:pt x="70" y="163"/>
                  </a:lnTo>
                  <a:lnTo>
                    <a:pt x="76" y="157"/>
                  </a:lnTo>
                  <a:lnTo>
                    <a:pt x="77" y="156"/>
                  </a:lnTo>
                  <a:lnTo>
                    <a:pt x="80" y="152"/>
                  </a:lnTo>
                  <a:lnTo>
                    <a:pt x="84" y="149"/>
                  </a:lnTo>
                  <a:lnTo>
                    <a:pt x="89" y="147"/>
                  </a:lnTo>
                  <a:lnTo>
                    <a:pt x="95" y="147"/>
                  </a:lnTo>
                  <a:lnTo>
                    <a:pt x="101" y="145"/>
                  </a:lnTo>
                  <a:lnTo>
                    <a:pt x="104" y="144"/>
                  </a:lnTo>
                  <a:lnTo>
                    <a:pt x="107" y="140"/>
                  </a:lnTo>
                  <a:lnTo>
                    <a:pt x="110" y="137"/>
                  </a:lnTo>
                  <a:lnTo>
                    <a:pt x="112" y="133"/>
                  </a:lnTo>
                  <a:lnTo>
                    <a:pt x="114" y="125"/>
                  </a:lnTo>
                  <a:lnTo>
                    <a:pt x="115" y="117"/>
                  </a:lnTo>
                  <a:lnTo>
                    <a:pt x="116" y="116"/>
                  </a:lnTo>
                  <a:lnTo>
                    <a:pt x="122" y="109"/>
                  </a:lnTo>
                  <a:lnTo>
                    <a:pt x="127" y="104"/>
                  </a:lnTo>
                  <a:lnTo>
                    <a:pt x="135" y="101"/>
                  </a:lnTo>
                  <a:lnTo>
                    <a:pt x="145" y="101"/>
                  </a:lnTo>
                  <a:lnTo>
                    <a:pt x="149" y="101"/>
                  </a:lnTo>
                  <a:lnTo>
                    <a:pt x="150" y="101"/>
                  </a:lnTo>
                  <a:lnTo>
                    <a:pt x="151" y="99"/>
                  </a:lnTo>
                  <a:lnTo>
                    <a:pt x="157" y="97"/>
                  </a:lnTo>
                  <a:lnTo>
                    <a:pt x="162" y="94"/>
                  </a:lnTo>
                  <a:lnTo>
                    <a:pt x="163" y="94"/>
                  </a:lnTo>
                  <a:lnTo>
                    <a:pt x="162" y="94"/>
                  </a:lnTo>
                  <a:lnTo>
                    <a:pt x="166" y="93"/>
                  </a:lnTo>
                  <a:lnTo>
                    <a:pt x="167" y="91"/>
                  </a:lnTo>
                  <a:lnTo>
                    <a:pt x="171" y="89"/>
                  </a:lnTo>
                  <a:lnTo>
                    <a:pt x="174" y="87"/>
                  </a:lnTo>
                  <a:lnTo>
                    <a:pt x="178" y="82"/>
                  </a:lnTo>
                  <a:lnTo>
                    <a:pt x="181" y="79"/>
                  </a:lnTo>
                  <a:lnTo>
                    <a:pt x="181" y="77"/>
                  </a:lnTo>
                  <a:lnTo>
                    <a:pt x="184" y="58"/>
                  </a:lnTo>
                  <a:lnTo>
                    <a:pt x="185" y="54"/>
                  </a:lnTo>
                  <a:lnTo>
                    <a:pt x="185" y="52"/>
                  </a:lnTo>
                  <a:lnTo>
                    <a:pt x="189" y="47"/>
                  </a:lnTo>
                  <a:lnTo>
                    <a:pt x="193" y="44"/>
                  </a:lnTo>
                  <a:lnTo>
                    <a:pt x="198" y="44"/>
                  </a:lnTo>
                  <a:lnTo>
                    <a:pt x="204" y="44"/>
                  </a:lnTo>
                  <a:lnTo>
                    <a:pt x="208" y="43"/>
                  </a:lnTo>
                  <a:lnTo>
                    <a:pt x="209" y="43"/>
                  </a:lnTo>
                  <a:lnTo>
                    <a:pt x="213" y="44"/>
                  </a:lnTo>
                  <a:lnTo>
                    <a:pt x="217" y="46"/>
                  </a:lnTo>
                  <a:lnTo>
                    <a:pt x="221" y="48"/>
                  </a:lnTo>
                  <a:lnTo>
                    <a:pt x="224" y="52"/>
                  </a:lnTo>
                  <a:lnTo>
                    <a:pt x="225" y="54"/>
                  </a:lnTo>
                  <a:lnTo>
                    <a:pt x="227" y="55"/>
                  </a:lnTo>
                  <a:lnTo>
                    <a:pt x="229" y="56"/>
                  </a:lnTo>
                  <a:lnTo>
                    <a:pt x="231" y="56"/>
                  </a:lnTo>
                  <a:lnTo>
                    <a:pt x="233" y="56"/>
                  </a:lnTo>
                  <a:lnTo>
                    <a:pt x="235" y="56"/>
                  </a:lnTo>
                  <a:lnTo>
                    <a:pt x="271" y="58"/>
                  </a:lnTo>
                  <a:lnTo>
                    <a:pt x="275" y="56"/>
                  </a:lnTo>
                  <a:lnTo>
                    <a:pt x="279" y="52"/>
                  </a:lnTo>
                  <a:lnTo>
                    <a:pt x="283" y="46"/>
                  </a:lnTo>
                  <a:lnTo>
                    <a:pt x="283" y="39"/>
                  </a:lnTo>
                  <a:lnTo>
                    <a:pt x="283" y="33"/>
                  </a:lnTo>
                  <a:lnTo>
                    <a:pt x="283" y="32"/>
                  </a:lnTo>
                  <a:lnTo>
                    <a:pt x="289" y="27"/>
                  </a:lnTo>
                  <a:lnTo>
                    <a:pt x="294" y="24"/>
                  </a:lnTo>
                  <a:lnTo>
                    <a:pt x="301" y="23"/>
                  </a:lnTo>
                  <a:lnTo>
                    <a:pt x="307" y="23"/>
                  </a:lnTo>
                  <a:lnTo>
                    <a:pt x="312" y="23"/>
                  </a:lnTo>
                  <a:lnTo>
                    <a:pt x="316" y="21"/>
                  </a:lnTo>
                  <a:lnTo>
                    <a:pt x="318" y="21"/>
                  </a:lnTo>
                  <a:lnTo>
                    <a:pt x="318" y="20"/>
                  </a:lnTo>
                  <a:lnTo>
                    <a:pt x="321" y="17"/>
                  </a:lnTo>
                  <a:lnTo>
                    <a:pt x="325" y="12"/>
                  </a:lnTo>
                  <a:lnTo>
                    <a:pt x="326" y="11"/>
                  </a:lnTo>
                  <a:lnTo>
                    <a:pt x="338" y="5"/>
                  </a:lnTo>
                  <a:lnTo>
                    <a:pt x="341" y="5"/>
                  </a:lnTo>
                  <a:lnTo>
                    <a:pt x="347" y="12"/>
                  </a:lnTo>
                  <a:lnTo>
                    <a:pt x="351" y="19"/>
                  </a:lnTo>
                  <a:lnTo>
                    <a:pt x="352" y="25"/>
                  </a:lnTo>
                  <a:lnTo>
                    <a:pt x="351" y="38"/>
                  </a:lnTo>
                  <a:lnTo>
                    <a:pt x="349" y="48"/>
                  </a:lnTo>
                  <a:lnTo>
                    <a:pt x="349" y="58"/>
                  </a:lnTo>
                  <a:lnTo>
                    <a:pt x="348" y="63"/>
                  </a:lnTo>
                  <a:lnTo>
                    <a:pt x="349" y="73"/>
                  </a:lnTo>
                  <a:lnTo>
                    <a:pt x="352" y="81"/>
                  </a:lnTo>
                  <a:lnTo>
                    <a:pt x="353" y="87"/>
                  </a:lnTo>
                  <a:lnTo>
                    <a:pt x="355" y="95"/>
                  </a:lnTo>
                  <a:lnTo>
                    <a:pt x="355" y="101"/>
                  </a:lnTo>
                  <a:lnTo>
                    <a:pt x="357" y="106"/>
                  </a:lnTo>
                  <a:lnTo>
                    <a:pt x="361" y="110"/>
                  </a:lnTo>
                  <a:lnTo>
                    <a:pt x="363" y="112"/>
                  </a:lnTo>
                  <a:lnTo>
                    <a:pt x="364" y="112"/>
                  </a:lnTo>
                  <a:lnTo>
                    <a:pt x="364" y="113"/>
                  </a:lnTo>
                  <a:lnTo>
                    <a:pt x="367" y="113"/>
                  </a:lnTo>
                  <a:lnTo>
                    <a:pt x="368" y="114"/>
                  </a:lnTo>
                  <a:lnTo>
                    <a:pt x="373" y="114"/>
                  </a:lnTo>
                  <a:lnTo>
                    <a:pt x="379" y="114"/>
                  </a:lnTo>
                  <a:lnTo>
                    <a:pt x="383" y="112"/>
                  </a:lnTo>
                  <a:lnTo>
                    <a:pt x="387" y="110"/>
                  </a:lnTo>
                  <a:lnTo>
                    <a:pt x="391" y="108"/>
                  </a:lnTo>
                  <a:lnTo>
                    <a:pt x="395" y="106"/>
                  </a:lnTo>
                  <a:lnTo>
                    <a:pt x="398" y="106"/>
                  </a:lnTo>
                  <a:lnTo>
                    <a:pt x="400" y="108"/>
                  </a:lnTo>
                  <a:lnTo>
                    <a:pt x="402" y="109"/>
                  </a:lnTo>
                  <a:lnTo>
                    <a:pt x="406" y="113"/>
                  </a:lnTo>
                  <a:lnTo>
                    <a:pt x="411" y="116"/>
                  </a:lnTo>
                  <a:lnTo>
                    <a:pt x="415" y="117"/>
                  </a:lnTo>
                  <a:lnTo>
                    <a:pt x="421" y="118"/>
                  </a:lnTo>
                  <a:lnTo>
                    <a:pt x="429" y="118"/>
                  </a:lnTo>
                  <a:lnTo>
                    <a:pt x="435" y="120"/>
                  </a:lnTo>
                  <a:lnTo>
                    <a:pt x="443" y="120"/>
                  </a:lnTo>
                  <a:lnTo>
                    <a:pt x="449" y="122"/>
                  </a:lnTo>
                  <a:lnTo>
                    <a:pt x="453" y="125"/>
                  </a:lnTo>
                  <a:lnTo>
                    <a:pt x="453" y="129"/>
                  </a:lnTo>
                  <a:lnTo>
                    <a:pt x="452" y="130"/>
                  </a:lnTo>
                  <a:lnTo>
                    <a:pt x="448" y="134"/>
                  </a:lnTo>
                  <a:lnTo>
                    <a:pt x="446" y="136"/>
                  </a:lnTo>
                  <a:lnTo>
                    <a:pt x="443" y="137"/>
                  </a:lnTo>
                  <a:lnTo>
                    <a:pt x="433" y="147"/>
                  </a:lnTo>
                  <a:lnTo>
                    <a:pt x="422" y="153"/>
                  </a:lnTo>
                  <a:lnTo>
                    <a:pt x="421" y="153"/>
                  </a:lnTo>
                  <a:lnTo>
                    <a:pt x="418" y="156"/>
                  </a:lnTo>
                  <a:lnTo>
                    <a:pt x="418" y="157"/>
                  </a:lnTo>
                  <a:lnTo>
                    <a:pt x="417" y="161"/>
                  </a:lnTo>
                  <a:lnTo>
                    <a:pt x="415" y="165"/>
                  </a:lnTo>
                  <a:lnTo>
                    <a:pt x="414" y="169"/>
                  </a:lnTo>
                  <a:lnTo>
                    <a:pt x="415" y="175"/>
                  </a:lnTo>
                  <a:lnTo>
                    <a:pt x="417" y="180"/>
                  </a:lnTo>
                  <a:lnTo>
                    <a:pt x="418" y="180"/>
                  </a:lnTo>
                  <a:lnTo>
                    <a:pt x="418" y="183"/>
                  </a:lnTo>
                  <a:lnTo>
                    <a:pt x="418" y="184"/>
                  </a:lnTo>
                  <a:lnTo>
                    <a:pt x="419" y="192"/>
                  </a:lnTo>
                  <a:lnTo>
                    <a:pt x="423" y="199"/>
                  </a:lnTo>
                  <a:lnTo>
                    <a:pt x="425" y="200"/>
                  </a:lnTo>
                  <a:lnTo>
                    <a:pt x="425" y="202"/>
                  </a:lnTo>
                  <a:lnTo>
                    <a:pt x="425" y="206"/>
                  </a:lnTo>
                  <a:lnTo>
                    <a:pt x="425" y="210"/>
                  </a:lnTo>
                  <a:lnTo>
                    <a:pt x="422" y="214"/>
                  </a:lnTo>
                  <a:lnTo>
                    <a:pt x="406" y="214"/>
                  </a:lnTo>
                  <a:lnTo>
                    <a:pt x="387" y="214"/>
                  </a:lnTo>
                  <a:lnTo>
                    <a:pt x="379" y="215"/>
                  </a:lnTo>
                  <a:lnTo>
                    <a:pt x="369" y="214"/>
                  </a:lnTo>
                  <a:lnTo>
                    <a:pt x="368" y="214"/>
                  </a:lnTo>
                  <a:lnTo>
                    <a:pt x="364" y="213"/>
                  </a:lnTo>
                  <a:lnTo>
                    <a:pt x="357" y="210"/>
                  </a:lnTo>
                  <a:lnTo>
                    <a:pt x="351" y="210"/>
                  </a:lnTo>
                  <a:lnTo>
                    <a:pt x="348" y="210"/>
                  </a:lnTo>
                  <a:lnTo>
                    <a:pt x="347" y="211"/>
                  </a:lnTo>
                  <a:lnTo>
                    <a:pt x="345" y="211"/>
                  </a:lnTo>
                  <a:lnTo>
                    <a:pt x="341" y="213"/>
                  </a:lnTo>
                  <a:lnTo>
                    <a:pt x="340" y="215"/>
                  </a:lnTo>
                  <a:lnTo>
                    <a:pt x="338" y="218"/>
                  </a:lnTo>
                  <a:lnTo>
                    <a:pt x="336" y="219"/>
                  </a:lnTo>
                  <a:lnTo>
                    <a:pt x="330" y="221"/>
                  </a:lnTo>
                  <a:lnTo>
                    <a:pt x="325" y="222"/>
                  </a:lnTo>
                  <a:lnTo>
                    <a:pt x="320" y="223"/>
                  </a:lnTo>
                  <a:lnTo>
                    <a:pt x="313" y="227"/>
                  </a:lnTo>
                  <a:lnTo>
                    <a:pt x="310" y="229"/>
                  </a:lnTo>
                  <a:lnTo>
                    <a:pt x="306" y="230"/>
                  </a:lnTo>
                  <a:lnTo>
                    <a:pt x="305" y="231"/>
                  </a:lnTo>
                  <a:lnTo>
                    <a:pt x="293" y="235"/>
                  </a:lnTo>
                  <a:lnTo>
                    <a:pt x="291" y="237"/>
                  </a:lnTo>
                  <a:lnTo>
                    <a:pt x="291" y="235"/>
                  </a:lnTo>
                  <a:lnTo>
                    <a:pt x="290" y="237"/>
                  </a:lnTo>
                  <a:lnTo>
                    <a:pt x="289" y="238"/>
                  </a:lnTo>
                  <a:lnTo>
                    <a:pt x="289" y="241"/>
                  </a:lnTo>
                  <a:lnTo>
                    <a:pt x="290" y="242"/>
                  </a:lnTo>
                  <a:lnTo>
                    <a:pt x="293" y="242"/>
                  </a:lnTo>
                  <a:lnTo>
                    <a:pt x="293" y="241"/>
                  </a:lnTo>
                  <a:lnTo>
                    <a:pt x="294" y="241"/>
                  </a:lnTo>
                  <a:lnTo>
                    <a:pt x="301" y="238"/>
                  </a:lnTo>
                  <a:lnTo>
                    <a:pt x="306" y="235"/>
                  </a:lnTo>
                  <a:lnTo>
                    <a:pt x="307" y="235"/>
                  </a:lnTo>
                  <a:lnTo>
                    <a:pt x="309" y="235"/>
                  </a:lnTo>
                  <a:lnTo>
                    <a:pt x="316" y="231"/>
                  </a:lnTo>
                  <a:lnTo>
                    <a:pt x="322" y="229"/>
                  </a:lnTo>
                  <a:lnTo>
                    <a:pt x="328" y="226"/>
                  </a:lnTo>
                  <a:lnTo>
                    <a:pt x="330" y="226"/>
                  </a:lnTo>
                  <a:lnTo>
                    <a:pt x="336" y="226"/>
                  </a:lnTo>
                  <a:lnTo>
                    <a:pt x="340" y="225"/>
                  </a:lnTo>
                  <a:lnTo>
                    <a:pt x="342" y="222"/>
                  </a:lnTo>
                  <a:lnTo>
                    <a:pt x="345" y="218"/>
                  </a:lnTo>
                  <a:lnTo>
                    <a:pt x="347" y="215"/>
                  </a:lnTo>
                  <a:lnTo>
                    <a:pt x="349" y="215"/>
                  </a:lnTo>
                  <a:lnTo>
                    <a:pt x="351" y="215"/>
                  </a:lnTo>
                  <a:lnTo>
                    <a:pt x="357" y="215"/>
                  </a:lnTo>
                  <a:lnTo>
                    <a:pt x="363" y="217"/>
                  </a:lnTo>
                  <a:lnTo>
                    <a:pt x="365" y="218"/>
                  </a:lnTo>
                  <a:lnTo>
                    <a:pt x="368" y="219"/>
                  </a:lnTo>
                  <a:lnTo>
                    <a:pt x="368" y="218"/>
                  </a:lnTo>
                  <a:lnTo>
                    <a:pt x="378" y="221"/>
                  </a:lnTo>
                  <a:lnTo>
                    <a:pt x="388" y="219"/>
                  </a:lnTo>
                  <a:lnTo>
                    <a:pt x="406" y="219"/>
                  </a:lnTo>
                  <a:lnTo>
                    <a:pt x="422" y="219"/>
                  </a:lnTo>
                  <a:lnTo>
                    <a:pt x="426" y="218"/>
                  </a:lnTo>
                  <a:lnTo>
                    <a:pt x="429" y="214"/>
                  </a:lnTo>
                  <a:lnTo>
                    <a:pt x="430" y="210"/>
                  </a:lnTo>
                  <a:lnTo>
                    <a:pt x="430" y="204"/>
                  </a:lnTo>
                  <a:lnTo>
                    <a:pt x="430" y="200"/>
                  </a:lnTo>
                  <a:lnTo>
                    <a:pt x="429" y="198"/>
                  </a:lnTo>
                  <a:lnTo>
                    <a:pt x="427" y="196"/>
                  </a:lnTo>
                  <a:lnTo>
                    <a:pt x="425" y="190"/>
                  </a:lnTo>
                  <a:lnTo>
                    <a:pt x="423" y="184"/>
                  </a:lnTo>
                  <a:lnTo>
                    <a:pt x="423" y="183"/>
                  </a:lnTo>
                  <a:lnTo>
                    <a:pt x="423" y="182"/>
                  </a:lnTo>
                  <a:lnTo>
                    <a:pt x="421" y="178"/>
                  </a:lnTo>
                  <a:lnTo>
                    <a:pt x="422" y="178"/>
                  </a:lnTo>
                  <a:lnTo>
                    <a:pt x="421" y="174"/>
                  </a:lnTo>
                  <a:lnTo>
                    <a:pt x="419" y="169"/>
                  </a:lnTo>
                  <a:lnTo>
                    <a:pt x="419" y="168"/>
                  </a:lnTo>
                  <a:lnTo>
                    <a:pt x="422" y="164"/>
                  </a:lnTo>
                  <a:lnTo>
                    <a:pt x="423" y="159"/>
                  </a:lnTo>
                  <a:lnTo>
                    <a:pt x="425" y="157"/>
                  </a:lnTo>
                  <a:lnTo>
                    <a:pt x="435" y="151"/>
                  </a:lnTo>
                  <a:lnTo>
                    <a:pt x="448" y="143"/>
                  </a:lnTo>
                  <a:lnTo>
                    <a:pt x="450" y="140"/>
                  </a:lnTo>
                  <a:lnTo>
                    <a:pt x="452" y="137"/>
                  </a:lnTo>
                  <a:lnTo>
                    <a:pt x="454" y="136"/>
                  </a:lnTo>
                  <a:lnTo>
                    <a:pt x="457" y="132"/>
                  </a:lnTo>
                  <a:lnTo>
                    <a:pt x="458" y="128"/>
                  </a:lnTo>
                  <a:lnTo>
                    <a:pt x="457" y="124"/>
                  </a:lnTo>
                  <a:lnTo>
                    <a:pt x="456" y="121"/>
                  </a:lnTo>
                  <a:lnTo>
                    <a:pt x="453" y="118"/>
                  </a:lnTo>
                  <a:lnTo>
                    <a:pt x="450" y="116"/>
                  </a:lnTo>
                  <a:lnTo>
                    <a:pt x="445" y="114"/>
                  </a:lnTo>
                  <a:lnTo>
                    <a:pt x="435" y="114"/>
                  </a:lnTo>
                  <a:lnTo>
                    <a:pt x="429" y="113"/>
                  </a:lnTo>
                  <a:lnTo>
                    <a:pt x="421" y="113"/>
                  </a:lnTo>
                  <a:lnTo>
                    <a:pt x="417" y="112"/>
                  </a:lnTo>
                  <a:lnTo>
                    <a:pt x="413" y="110"/>
                  </a:lnTo>
                  <a:lnTo>
                    <a:pt x="406" y="106"/>
                  </a:lnTo>
                  <a:lnTo>
                    <a:pt x="403" y="102"/>
                  </a:lnTo>
                  <a:lnTo>
                    <a:pt x="399" y="101"/>
                  </a:lnTo>
                  <a:lnTo>
                    <a:pt x="394" y="101"/>
                  </a:lnTo>
                  <a:lnTo>
                    <a:pt x="390" y="102"/>
                  </a:lnTo>
                  <a:lnTo>
                    <a:pt x="384" y="105"/>
                  </a:lnTo>
                  <a:lnTo>
                    <a:pt x="378" y="109"/>
                  </a:lnTo>
                  <a:lnTo>
                    <a:pt x="369" y="109"/>
                  </a:lnTo>
                  <a:lnTo>
                    <a:pt x="368" y="108"/>
                  </a:lnTo>
                  <a:lnTo>
                    <a:pt x="367" y="108"/>
                  </a:lnTo>
                  <a:lnTo>
                    <a:pt x="364" y="106"/>
                  </a:lnTo>
                  <a:lnTo>
                    <a:pt x="364" y="105"/>
                  </a:lnTo>
                  <a:lnTo>
                    <a:pt x="361" y="104"/>
                  </a:lnTo>
                  <a:lnTo>
                    <a:pt x="360" y="99"/>
                  </a:lnTo>
                  <a:lnTo>
                    <a:pt x="360" y="94"/>
                  </a:lnTo>
                  <a:lnTo>
                    <a:pt x="360" y="95"/>
                  </a:lnTo>
                  <a:lnTo>
                    <a:pt x="359" y="86"/>
                  </a:lnTo>
                  <a:lnTo>
                    <a:pt x="356" y="78"/>
                  </a:lnTo>
                  <a:lnTo>
                    <a:pt x="355" y="71"/>
                  </a:lnTo>
                  <a:lnTo>
                    <a:pt x="353" y="63"/>
                  </a:lnTo>
                  <a:lnTo>
                    <a:pt x="355" y="58"/>
                  </a:lnTo>
                  <a:lnTo>
                    <a:pt x="355" y="48"/>
                  </a:lnTo>
                  <a:lnTo>
                    <a:pt x="356" y="38"/>
                  </a:lnTo>
                  <a:lnTo>
                    <a:pt x="356" y="32"/>
                  </a:lnTo>
                  <a:lnTo>
                    <a:pt x="357" y="25"/>
                  </a:lnTo>
                  <a:lnTo>
                    <a:pt x="356" y="17"/>
                  </a:lnTo>
                  <a:lnTo>
                    <a:pt x="355" y="13"/>
                  </a:lnTo>
                  <a:lnTo>
                    <a:pt x="352" y="8"/>
                  </a:lnTo>
                  <a:lnTo>
                    <a:pt x="348" y="4"/>
                  </a:lnTo>
                  <a:lnTo>
                    <a:pt x="344" y="1"/>
                  </a:lnTo>
                  <a:lnTo>
                    <a:pt x="342" y="1"/>
                  </a:lnTo>
                  <a:lnTo>
                    <a:pt x="340" y="0"/>
                  </a:lnTo>
                  <a:lnTo>
                    <a:pt x="337" y="0"/>
                  </a:lnTo>
                  <a:close/>
                  <a:moveTo>
                    <a:pt x="337" y="0"/>
                  </a:moveTo>
                  <a:lnTo>
                    <a:pt x="337" y="0"/>
                  </a:lnTo>
                  <a:close/>
                  <a:moveTo>
                    <a:pt x="316" y="21"/>
                  </a:moveTo>
                  <a:lnTo>
                    <a:pt x="316" y="21"/>
                  </a:lnTo>
                  <a:lnTo>
                    <a:pt x="317" y="21"/>
                  </a:lnTo>
                  <a:lnTo>
                    <a:pt x="316" y="21"/>
                  </a:lnTo>
                  <a:close/>
                  <a:moveTo>
                    <a:pt x="275" y="56"/>
                  </a:moveTo>
                  <a:lnTo>
                    <a:pt x="275" y="56"/>
                  </a:lnTo>
                  <a:close/>
                  <a:moveTo>
                    <a:pt x="171" y="89"/>
                  </a:moveTo>
                  <a:lnTo>
                    <a:pt x="171" y="89"/>
                  </a:lnTo>
                  <a:lnTo>
                    <a:pt x="171" y="90"/>
                  </a:lnTo>
                  <a:lnTo>
                    <a:pt x="171" y="89"/>
                  </a:lnTo>
                  <a:close/>
                  <a:moveTo>
                    <a:pt x="390" y="102"/>
                  </a:moveTo>
                  <a:lnTo>
                    <a:pt x="390" y="102"/>
                  </a:lnTo>
                  <a:close/>
                  <a:moveTo>
                    <a:pt x="445" y="114"/>
                  </a:moveTo>
                  <a:lnTo>
                    <a:pt x="445" y="114"/>
                  </a:lnTo>
                  <a:close/>
                  <a:moveTo>
                    <a:pt x="46" y="169"/>
                  </a:moveTo>
                  <a:lnTo>
                    <a:pt x="46" y="169"/>
                  </a:lnTo>
                  <a:close/>
                  <a:moveTo>
                    <a:pt x="417" y="180"/>
                  </a:moveTo>
                  <a:lnTo>
                    <a:pt x="417" y="180"/>
                  </a:lnTo>
                  <a:close/>
                  <a:moveTo>
                    <a:pt x="325" y="222"/>
                  </a:moveTo>
                  <a:lnTo>
                    <a:pt x="325" y="222"/>
                  </a:lnTo>
                  <a:close/>
                  <a:moveTo>
                    <a:pt x="18" y="230"/>
                  </a:moveTo>
                  <a:lnTo>
                    <a:pt x="18" y="23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33" name="Freeform 73"/>
            <p:cNvSpPr>
              <a:spLocks/>
            </p:cNvSpPr>
            <p:nvPr/>
          </p:nvSpPr>
          <p:spPr bwMode="auto">
            <a:xfrm>
              <a:off x="4448700" y="3400161"/>
              <a:ext cx="49810" cy="41512"/>
            </a:xfrm>
            <a:custGeom>
              <a:avLst/>
              <a:gdLst>
                <a:gd name="T0" fmla="*/ 2147483647 w 23"/>
                <a:gd name="T1" fmla="*/ 0 h 19"/>
                <a:gd name="T2" fmla="*/ 2147483647 w 23"/>
                <a:gd name="T3" fmla="*/ 0 h 19"/>
                <a:gd name="T4" fmla="*/ 2147483647 w 23"/>
                <a:gd name="T5" fmla="*/ 0 h 19"/>
                <a:gd name="T6" fmla="*/ 2147483647 w 23"/>
                <a:gd name="T7" fmla="*/ 0 h 19"/>
                <a:gd name="T8" fmla="*/ 2147483647 w 23"/>
                <a:gd name="T9" fmla="*/ 0 h 19"/>
                <a:gd name="T10" fmla="*/ 2147483647 w 23"/>
                <a:gd name="T11" fmla="*/ 0 h 19"/>
                <a:gd name="T12" fmla="*/ 2147483647 w 23"/>
                <a:gd name="T13" fmla="*/ 2147483647 h 19"/>
                <a:gd name="T14" fmla="*/ 2147483647 w 23"/>
                <a:gd name="T15" fmla="*/ 2147483647 h 19"/>
                <a:gd name="T16" fmla="*/ 2147483647 w 23"/>
                <a:gd name="T17" fmla="*/ 2147483647 h 19"/>
                <a:gd name="T18" fmla="*/ 2147483647 w 23"/>
                <a:gd name="T19" fmla="*/ 2147483647 h 19"/>
                <a:gd name="T20" fmla="*/ 2147483647 w 23"/>
                <a:gd name="T21" fmla="*/ 2147483647 h 19"/>
                <a:gd name="T22" fmla="*/ 2147483647 w 23"/>
                <a:gd name="T23" fmla="*/ 2147483647 h 19"/>
                <a:gd name="T24" fmla="*/ 2147483647 w 23"/>
                <a:gd name="T25" fmla="*/ 2147483647 h 19"/>
                <a:gd name="T26" fmla="*/ 2147483647 w 23"/>
                <a:gd name="T27" fmla="*/ 2147483647 h 19"/>
                <a:gd name="T28" fmla="*/ 2147483647 w 23"/>
                <a:gd name="T29" fmla="*/ 2147483647 h 19"/>
                <a:gd name="T30" fmla="*/ 2147483647 w 23"/>
                <a:gd name="T31" fmla="*/ 2147483647 h 19"/>
                <a:gd name="T32" fmla="*/ 2147483647 w 23"/>
                <a:gd name="T33" fmla="*/ 2147483647 h 19"/>
                <a:gd name="T34" fmla="*/ 0 w 23"/>
                <a:gd name="T35" fmla="*/ 2147483647 h 19"/>
                <a:gd name="T36" fmla="*/ 0 w 23"/>
                <a:gd name="T37" fmla="*/ 2147483647 h 19"/>
                <a:gd name="T38" fmla="*/ 2147483647 w 23"/>
                <a:gd name="T39" fmla="*/ 2147483647 h 19"/>
                <a:gd name="T40" fmla="*/ 2147483647 w 23"/>
                <a:gd name="T41" fmla="*/ 2147483647 h 19"/>
                <a:gd name="T42" fmla="*/ 2147483647 w 23"/>
                <a:gd name="T43" fmla="*/ 2147483647 h 19"/>
                <a:gd name="T44" fmla="*/ 2147483647 w 23"/>
                <a:gd name="T45" fmla="*/ 2147483647 h 19"/>
                <a:gd name="T46" fmla="*/ 2147483647 w 23"/>
                <a:gd name="T47" fmla="*/ 2147483647 h 19"/>
                <a:gd name="T48" fmla="*/ 2147483647 w 23"/>
                <a:gd name="T49" fmla="*/ 2147483647 h 19"/>
                <a:gd name="T50" fmla="*/ 2147483647 w 23"/>
                <a:gd name="T51" fmla="*/ 2147483647 h 19"/>
                <a:gd name="T52" fmla="*/ 2147483647 w 23"/>
                <a:gd name="T53" fmla="*/ 2147483647 h 19"/>
                <a:gd name="T54" fmla="*/ 2147483647 w 23"/>
                <a:gd name="T55" fmla="*/ 2147483647 h 19"/>
                <a:gd name="T56" fmla="*/ 2147483647 w 23"/>
                <a:gd name="T57" fmla="*/ 2147483647 h 19"/>
                <a:gd name="T58" fmla="*/ 2147483647 w 23"/>
                <a:gd name="T59" fmla="*/ 2147483647 h 19"/>
                <a:gd name="T60" fmla="*/ 2147483647 w 23"/>
                <a:gd name="T61" fmla="*/ 2147483647 h 19"/>
                <a:gd name="T62" fmla="*/ 2147483647 w 23"/>
                <a:gd name="T63" fmla="*/ 2147483647 h 19"/>
                <a:gd name="T64" fmla="*/ 2147483647 w 23"/>
                <a:gd name="T65" fmla="*/ 2147483647 h 19"/>
                <a:gd name="T66" fmla="*/ 2147483647 w 23"/>
                <a:gd name="T67" fmla="*/ 2147483647 h 19"/>
                <a:gd name="T68" fmla="*/ 2147483647 w 23"/>
                <a:gd name="T69" fmla="*/ 0 h 19"/>
                <a:gd name="T70" fmla="*/ 2147483647 w 23"/>
                <a:gd name="T71" fmla="*/ 0 h 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"/>
                <a:gd name="T109" fmla="*/ 0 h 19"/>
                <a:gd name="T110" fmla="*/ 23 w 23"/>
                <a:gd name="T111" fmla="*/ 19 h 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" h="19">
                  <a:moveTo>
                    <a:pt x="20" y="0"/>
                  </a:moveTo>
                  <a:lnTo>
                    <a:pt x="20" y="0"/>
                  </a:lnTo>
                  <a:lnTo>
                    <a:pt x="20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4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5" y="11"/>
                  </a:lnTo>
                  <a:lnTo>
                    <a:pt x="20" y="7"/>
                  </a:lnTo>
                  <a:lnTo>
                    <a:pt x="22" y="6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34" name="Freeform 74"/>
            <p:cNvSpPr>
              <a:spLocks/>
            </p:cNvSpPr>
            <p:nvPr/>
          </p:nvSpPr>
          <p:spPr bwMode="auto">
            <a:xfrm>
              <a:off x="4180161" y="3413270"/>
              <a:ext cx="303189" cy="93947"/>
            </a:xfrm>
            <a:custGeom>
              <a:avLst/>
              <a:gdLst>
                <a:gd name="T0" fmla="*/ 2147483647 w 140"/>
                <a:gd name="T1" fmla="*/ 2147483647 h 43"/>
                <a:gd name="T2" fmla="*/ 2147483647 w 140"/>
                <a:gd name="T3" fmla="*/ 2147483647 h 43"/>
                <a:gd name="T4" fmla="*/ 2147483647 w 140"/>
                <a:gd name="T5" fmla="*/ 2147483647 h 43"/>
                <a:gd name="T6" fmla="*/ 2147483647 w 140"/>
                <a:gd name="T7" fmla="*/ 2147483647 h 43"/>
                <a:gd name="T8" fmla="*/ 2147483647 w 140"/>
                <a:gd name="T9" fmla="*/ 2147483647 h 43"/>
                <a:gd name="T10" fmla="*/ 2147483647 w 140"/>
                <a:gd name="T11" fmla="*/ 2147483647 h 43"/>
                <a:gd name="T12" fmla="*/ 2147483647 w 140"/>
                <a:gd name="T13" fmla="*/ 2147483647 h 43"/>
                <a:gd name="T14" fmla="*/ 2147483647 w 140"/>
                <a:gd name="T15" fmla="*/ 2147483647 h 43"/>
                <a:gd name="T16" fmla="*/ 2147483647 w 140"/>
                <a:gd name="T17" fmla="*/ 2147483647 h 43"/>
                <a:gd name="T18" fmla="*/ 2147483647 w 140"/>
                <a:gd name="T19" fmla="*/ 2147483647 h 43"/>
                <a:gd name="T20" fmla="*/ 2147483647 w 140"/>
                <a:gd name="T21" fmla="*/ 2147483647 h 43"/>
                <a:gd name="T22" fmla="*/ 2147483647 w 140"/>
                <a:gd name="T23" fmla="*/ 2147483647 h 43"/>
                <a:gd name="T24" fmla="*/ 2147483647 w 140"/>
                <a:gd name="T25" fmla="*/ 2147483647 h 43"/>
                <a:gd name="T26" fmla="*/ 2147483647 w 140"/>
                <a:gd name="T27" fmla="*/ 2147483647 h 43"/>
                <a:gd name="T28" fmla="*/ 2147483647 w 140"/>
                <a:gd name="T29" fmla="*/ 2147483647 h 43"/>
                <a:gd name="T30" fmla="*/ 2147483647 w 140"/>
                <a:gd name="T31" fmla="*/ 2147483647 h 43"/>
                <a:gd name="T32" fmla="*/ 2147483647 w 140"/>
                <a:gd name="T33" fmla="*/ 2147483647 h 43"/>
                <a:gd name="T34" fmla="*/ 2147483647 w 140"/>
                <a:gd name="T35" fmla="*/ 2147483647 h 43"/>
                <a:gd name="T36" fmla="*/ 0 w 140"/>
                <a:gd name="T37" fmla="*/ 2147483647 h 43"/>
                <a:gd name="T38" fmla="*/ 2147483647 w 140"/>
                <a:gd name="T39" fmla="*/ 2147483647 h 43"/>
                <a:gd name="T40" fmla="*/ 2147483647 w 140"/>
                <a:gd name="T41" fmla="*/ 2147483647 h 43"/>
                <a:gd name="T42" fmla="*/ 2147483647 w 140"/>
                <a:gd name="T43" fmla="*/ 2147483647 h 43"/>
                <a:gd name="T44" fmla="*/ 2147483647 w 140"/>
                <a:gd name="T45" fmla="*/ 2147483647 h 43"/>
                <a:gd name="T46" fmla="*/ 2147483647 w 140"/>
                <a:gd name="T47" fmla="*/ 2147483647 h 43"/>
                <a:gd name="T48" fmla="*/ 2147483647 w 140"/>
                <a:gd name="T49" fmla="*/ 2147483647 h 43"/>
                <a:gd name="T50" fmla="*/ 2147483647 w 140"/>
                <a:gd name="T51" fmla="*/ 2147483647 h 43"/>
                <a:gd name="T52" fmla="*/ 2147483647 w 140"/>
                <a:gd name="T53" fmla="*/ 2147483647 h 43"/>
                <a:gd name="T54" fmla="*/ 2147483647 w 140"/>
                <a:gd name="T55" fmla="*/ 2147483647 h 43"/>
                <a:gd name="T56" fmla="*/ 2147483647 w 140"/>
                <a:gd name="T57" fmla="*/ 2147483647 h 43"/>
                <a:gd name="T58" fmla="*/ 2147483647 w 140"/>
                <a:gd name="T59" fmla="*/ 2147483647 h 43"/>
                <a:gd name="T60" fmla="*/ 2147483647 w 140"/>
                <a:gd name="T61" fmla="*/ 2147483647 h 43"/>
                <a:gd name="T62" fmla="*/ 2147483647 w 140"/>
                <a:gd name="T63" fmla="*/ 2147483647 h 43"/>
                <a:gd name="T64" fmla="*/ 2147483647 w 140"/>
                <a:gd name="T65" fmla="*/ 2147483647 h 43"/>
                <a:gd name="T66" fmla="*/ 2147483647 w 140"/>
                <a:gd name="T67" fmla="*/ 2147483647 h 43"/>
                <a:gd name="T68" fmla="*/ 2147483647 w 140"/>
                <a:gd name="T69" fmla="*/ 2147483647 h 43"/>
                <a:gd name="T70" fmla="*/ 2147483647 w 140"/>
                <a:gd name="T71" fmla="*/ 2147483647 h 43"/>
                <a:gd name="T72" fmla="*/ 2147483647 w 140"/>
                <a:gd name="T73" fmla="*/ 2147483647 h 43"/>
                <a:gd name="T74" fmla="*/ 2147483647 w 140"/>
                <a:gd name="T75" fmla="*/ 2147483647 h 43"/>
                <a:gd name="T76" fmla="*/ 2147483647 w 140"/>
                <a:gd name="T77" fmla="*/ 2147483647 h 43"/>
                <a:gd name="T78" fmla="*/ 2147483647 w 140"/>
                <a:gd name="T79" fmla="*/ 2147483647 h 43"/>
                <a:gd name="T80" fmla="*/ 2147483647 w 140"/>
                <a:gd name="T81" fmla="*/ 2147483647 h 43"/>
                <a:gd name="T82" fmla="*/ 2147483647 w 140"/>
                <a:gd name="T83" fmla="*/ 0 h 43"/>
                <a:gd name="T84" fmla="*/ 2147483647 w 140"/>
                <a:gd name="T85" fmla="*/ 0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0"/>
                <a:gd name="T130" fmla="*/ 0 h 43"/>
                <a:gd name="T131" fmla="*/ 140 w 140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0" h="43">
                  <a:moveTo>
                    <a:pt x="136" y="0"/>
                  </a:moveTo>
                  <a:lnTo>
                    <a:pt x="130" y="4"/>
                  </a:lnTo>
                  <a:lnTo>
                    <a:pt x="125" y="8"/>
                  </a:lnTo>
                  <a:lnTo>
                    <a:pt x="124" y="8"/>
                  </a:lnTo>
                  <a:lnTo>
                    <a:pt x="123" y="8"/>
                  </a:lnTo>
                  <a:lnTo>
                    <a:pt x="116" y="9"/>
                  </a:lnTo>
                  <a:lnTo>
                    <a:pt x="109" y="10"/>
                  </a:lnTo>
                  <a:lnTo>
                    <a:pt x="103" y="13"/>
                  </a:lnTo>
                  <a:lnTo>
                    <a:pt x="97" y="17"/>
                  </a:lnTo>
                  <a:lnTo>
                    <a:pt x="89" y="25"/>
                  </a:lnTo>
                  <a:lnTo>
                    <a:pt x="88" y="26"/>
                  </a:lnTo>
                  <a:lnTo>
                    <a:pt x="86" y="26"/>
                  </a:lnTo>
                  <a:lnTo>
                    <a:pt x="66" y="29"/>
                  </a:lnTo>
                  <a:lnTo>
                    <a:pt x="45" y="29"/>
                  </a:lnTo>
                  <a:lnTo>
                    <a:pt x="43" y="29"/>
                  </a:lnTo>
                  <a:lnTo>
                    <a:pt x="39" y="28"/>
                  </a:lnTo>
                  <a:lnTo>
                    <a:pt x="31" y="25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5" y="29"/>
                  </a:lnTo>
                  <a:lnTo>
                    <a:pt x="10" y="33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14" y="37"/>
                  </a:lnTo>
                  <a:lnTo>
                    <a:pt x="19" y="33"/>
                  </a:lnTo>
                  <a:lnTo>
                    <a:pt x="20" y="32"/>
                  </a:lnTo>
                  <a:lnTo>
                    <a:pt x="22" y="31"/>
                  </a:lnTo>
                  <a:lnTo>
                    <a:pt x="23" y="31"/>
                  </a:lnTo>
                  <a:lnTo>
                    <a:pt x="30" y="31"/>
                  </a:lnTo>
                  <a:lnTo>
                    <a:pt x="37" y="33"/>
                  </a:lnTo>
                  <a:lnTo>
                    <a:pt x="42" y="35"/>
                  </a:lnTo>
                  <a:lnTo>
                    <a:pt x="45" y="35"/>
                  </a:lnTo>
                  <a:lnTo>
                    <a:pt x="66" y="35"/>
                  </a:lnTo>
                  <a:lnTo>
                    <a:pt x="86" y="32"/>
                  </a:lnTo>
                  <a:lnTo>
                    <a:pt x="90" y="32"/>
                  </a:lnTo>
                  <a:lnTo>
                    <a:pt x="93" y="28"/>
                  </a:lnTo>
                  <a:lnTo>
                    <a:pt x="100" y="21"/>
                  </a:lnTo>
                  <a:lnTo>
                    <a:pt x="105" y="18"/>
                  </a:lnTo>
                  <a:lnTo>
                    <a:pt x="111" y="16"/>
                  </a:lnTo>
                  <a:lnTo>
                    <a:pt x="117" y="14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28" y="13"/>
                  </a:lnTo>
                  <a:lnTo>
                    <a:pt x="139" y="5"/>
                  </a:lnTo>
                  <a:lnTo>
                    <a:pt x="140" y="2"/>
                  </a:lnTo>
                  <a:lnTo>
                    <a:pt x="139" y="1"/>
                  </a:lnTo>
                  <a:lnTo>
                    <a:pt x="138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35" name="Freeform 75"/>
            <p:cNvSpPr>
              <a:spLocks/>
            </p:cNvSpPr>
            <p:nvPr/>
          </p:nvSpPr>
          <p:spPr bwMode="auto">
            <a:xfrm>
              <a:off x="5068070" y="3352720"/>
              <a:ext cx="12994" cy="53996"/>
            </a:xfrm>
            <a:custGeom>
              <a:avLst/>
              <a:gdLst>
                <a:gd name="T0" fmla="*/ 2147483647 w 6"/>
                <a:gd name="T1" fmla="*/ 2147483647 h 10"/>
                <a:gd name="T2" fmla="*/ 0 w 6"/>
                <a:gd name="T3" fmla="*/ 2147483647 h 10"/>
                <a:gd name="T4" fmla="*/ 0 w 6"/>
                <a:gd name="T5" fmla="*/ 2147483647 h 10"/>
                <a:gd name="T6" fmla="*/ 0 w 6"/>
                <a:gd name="T7" fmla="*/ 2147483647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2147483647 w 6"/>
                <a:gd name="T21" fmla="*/ 2147483647 h 10"/>
                <a:gd name="T22" fmla="*/ 2147483647 w 6"/>
                <a:gd name="T23" fmla="*/ 2147483647 h 10"/>
                <a:gd name="T24" fmla="*/ 2147483647 w 6"/>
                <a:gd name="T25" fmla="*/ 2147483647 h 10"/>
                <a:gd name="T26" fmla="*/ 2147483647 w 6"/>
                <a:gd name="T27" fmla="*/ 2147483647 h 10"/>
                <a:gd name="T28" fmla="*/ 2147483647 w 6"/>
                <a:gd name="T29" fmla="*/ 2147483647 h 10"/>
                <a:gd name="T30" fmla="*/ 2147483647 w 6"/>
                <a:gd name="T31" fmla="*/ 2147483647 h 10"/>
                <a:gd name="T32" fmla="*/ 2147483647 w 6"/>
                <a:gd name="T33" fmla="*/ 2147483647 h 10"/>
                <a:gd name="T34" fmla="*/ 2147483647 w 6"/>
                <a:gd name="T35" fmla="*/ 0 h 10"/>
                <a:gd name="T36" fmla="*/ 2147483647 w 6"/>
                <a:gd name="T37" fmla="*/ 0 h 10"/>
                <a:gd name="T38" fmla="*/ 2147483647 w 6"/>
                <a:gd name="T39" fmla="*/ 2147483647 h 10"/>
                <a:gd name="T40" fmla="*/ 2147483647 w 6"/>
                <a:gd name="T41" fmla="*/ 2147483647 h 10"/>
                <a:gd name="T42" fmla="*/ 2147483647 w 6"/>
                <a:gd name="T43" fmla="*/ 2147483647 h 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"/>
                <a:gd name="T67" fmla="*/ 0 h 10"/>
                <a:gd name="T68" fmla="*/ 6 w 6"/>
                <a:gd name="T69" fmla="*/ 10 h 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" h="10">
                  <a:moveTo>
                    <a:pt x="1" y="3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10"/>
                  </a:lnTo>
                  <a:lnTo>
                    <a:pt x="5" y="7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36" name="Freeform 76"/>
            <p:cNvSpPr>
              <a:spLocks/>
            </p:cNvSpPr>
            <p:nvPr/>
          </p:nvSpPr>
          <p:spPr bwMode="auto">
            <a:xfrm>
              <a:off x="4920808" y="3495380"/>
              <a:ext cx="158091" cy="193178"/>
            </a:xfrm>
            <a:custGeom>
              <a:avLst/>
              <a:gdLst>
                <a:gd name="T0" fmla="*/ 2147483647 w 73"/>
                <a:gd name="T1" fmla="*/ 2147483647 h 133"/>
                <a:gd name="T2" fmla="*/ 2147483647 w 73"/>
                <a:gd name="T3" fmla="*/ 2147483647 h 133"/>
                <a:gd name="T4" fmla="*/ 2147483647 w 73"/>
                <a:gd name="T5" fmla="*/ 2147483647 h 133"/>
                <a:gd name="T6" fmla="*/ 2147483647 w 73"/>
                <a:gd name="T7" fmla="*/ 2147483647 h 133"/>
                <a:gd name="T8" fmla="*/ 2147483647 w 73"/>
                <a:gd name="T9" fmla="*/ 2147483647 h 133"/>
                <a:gd name="T10" fmla="*/ 2147483647 w 73"/>
                <a:gd name="T11" fmla="*/ 2147483647 h 133"/>
                <a:gd name="T12" fmla="*/ 2147483647 w 73"/>
                <a:gd name="T13" fmla="*/ 2147483647 h 133"/>
                <a:gd name="T14" fmla="*/ 2147483647 w 73"/>
                <a:gd name="T15" fmla="*/ 2147483647 h 133"/>
                <a:gd name="T16" fmla="*/ 2147483647 w 73"/>
                <a:gd name="T17" fmla="*/ 2147483647 h 133"/>
                <a:gd name="T18" fmla="*/ 2147483647 w 73"/>
                <a:gd name="T19" fmla="*/ 2147483647 h 133"/>
                <a:gd name="T20" fmla="*/ 2147483647 w 73"/>
                <a:gd name="T21" fmla="*/ 2147483647 h 133"/>
                <a:gd name="T22" fmla="*/ 2147483647 w 73"/>
                <a:gd name="T23" fmla="*/ 2147483647 h 133"/>
                <a:gd name="T24" fmla="*/ 2147483647 w 73"/>
                <a:gd name="T25" fmla="*/ 2147483647 h 133"/>
                <a:gd name="T26" fmla="*/ 2147483647 w 73"/>
                <a:gd name="T27" fmla="*/ 2147483647 h 133"/>
                <a:gd name="T28" fmla="*/ 2147483647 w 73"/>
                <a:gd name="T29" fmla="*/ 2147483647 h 133"/>
                <a:gd name="T30" fmla="*/ 2147483647 w 73"/>
                <a:gd name="T31" fmla="*/ 2147483647 h 133"/>
                <a:gd name="T32" fmla="*/ 2147483647 w 73"/>
                <a:gd name="T33" fmla="*/ 2147483647 h 133"/>
                <a:gd name="T34" fmla="*/ 2147483647 w 73"/>
                <a:gd name="T35" fmla="*/ 2147483647 h 133"/>
                <a:gd name="T36" fmla="*/ 2147483647 w 73"/>
                <a:gd name="T37" fmla="*/ 2147483647 h 133"/>
                <a:gd name="T38" fmla="*/ 0 w 73"/>
                <a:gd name="T39" fmla="*/ 2147483647 h 133"/>
                <a:gd name="T40" fmla="*/ 0 w 73"/>
                <a:gd name="T41" fmla="*/ 2147483647 h 133"/>
                <a:gd name="T42" fmla="*/ 0 w 73"/>
                <a:gd name="T43" fmla="*/ 2147483647 h 133"/>
                <a:gd name="T44" fmla="*/ 2147483647 w 73"/>
                <a:gd name="T45" fmla="*/ 2147483647 h 133"/>
                <a:gd name="T46" fmla="*/ 2147483647 w 73"/>
                <a:gd name="T47" fmla="*/ 2147483647 h 133"/>
                <a:gd name="T48" fmla="*/ 2147483647 w 73"/>
                <a:gd name="T49" fmla="*/ 2147483647 h 133"/>
                <a:gd name="T50" fmla="*/ 2147483647 w 73"/>
                <a:gd name="T51" fmla="*/ 2147483647 h 133"/>
                <a:gd name="T52" fmla="*/ 2147483647 w 73"/>
                <a:gd name="T53" fmla="*/ 2147483647 h 133"/>
                <a:gd name="T54" fmla="*/ 2147483647 w 73"/>
                <a:gd name="T55" fmla="*/ 2147483647 h 133"/>
                <a:gd name="T56" fmla="*/ 2147483647 w 73"/>
                <a:gd name="T57" fmla="*/ 2147483647 h 133"/>
                <a:gd name="T58" fmla="*/ 2147483647 w 73"/>
                <a:gd name="T59" fmla="*/ 2147483647 h 133"/>
                <a:gd name="T60" fmla="*/ 2147483647 w 73"/>
                <a:gd name="T61" fmla="*/ 2147483647 h 133"/>
                <a:gd name="T62" fmla="*/ 2147483647 w 73"/>
                <a:gd name="T63" fmla="*/ 2147483647 h 133"/>
                <a:gd name="T64" fmla="*/ 2147483647 w 73"/>
                <a:gd name="T65" fmla="*/ 2147483647 h 133"/>
                <a:gd name="T66" fmla="*/ 2147483647 w 73"/>
                <a:gd name="T67" fmla="*/ 2147483647 h 133"/>
                <a:gd name="T68" fmla="*/ 2147483647 w 73"/>
                <a:gd name="T69" fmla="*/ 2147483647 h 133"/>
                <a:gd name="T70" fmla="*/ 2147483647 w 73"/>
                <a:gd name="T71" fmla="*/ 2147483647 h 133"/>
                <a:gd name="T72" fmla="*/ 2147483647 w 73"/>
                <a:gd name="T73" fmla="*/ 2147483647 h 133"/>
                <a:gd name="T74" fmla="*/ 2147483647 w 73"/>
                <a:gd name="T75" fmla="*/ 2147483647 h 133"/>
                <a:gd name="T76" fmla="*/ 2147483647 w 73"/>
                <a:gd name="T77" fmla="*/ 2147483647 h 133"/>
                <a:gd name="T78" fmla="*/ 2147483647 w 73"/>
                <a:gd name="T79" fmla="*/ 2147483647 h 133"/>
                <a:gd name="T80" fmla="*/ 2147483647 w 73"/>
                <a:gd name="T81" fmla="*/ 2147483647 h 133"/>
                <a:gd name="T82" fmla="*/ 2147483647 w 73"/>
                <a:gd name="T83" fmla="*/ 2147483647 h 133"/>
                <a:gd name="T84" fmla="*/ 2147483647 w 73"/>
                <a:gd name="T85" fmla="*/ 2147483647 h 133"/>
                <a:gd name="T86" fmla="*/ 2147483647 w 73"/>
                <a:gd name="T87" fmla="*/ 2147483647 h 133"/>
                <a:gd name="T88" fmla="*/ 2147483647 w 73"/>
                <a:gd name="T89" fmla="*/ 2147483647 h 133"/>
                <a:gd name="T90" fmla="*/ 2147483647 w 73"/>
                <a:gd name="T91" fmla="*/ 0 h 133"/>
                <a:gd name="T92" fmla="*/ 2147483647 w 73"/>
                <a:gd name="T93" fmla="*/ 2147483647 h 13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3"/>
                <a:gd name="T142" fmla="*/ 0 h 133"/>
                <a:gd name="T143" fmla="*/ 73 w 73"/>
                <a:gd name="T144" fmla="*/ 133 h 13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3" h="133">
                  <a:moveTo>
                    <a:pt x="68" y="1"/>
                  </a:moveTo>
                  <a:lnTo>
                    <a:pt x="68" y="1"/>
                  </a:lnTo>
                  <a:lnTo>
                    <a:pt x="62" y="12"/>
                  </a:lnTo>
                  <a:lnTo>
                    <a:pt x="60" y="16"/>
                  </a:lnTo>
                  <a:lnTo>
                    <a:pt x="57" y="17"/>
                  </a:lnTo>
                  <a:lnTo>
                    <a:pt x="57" y="19"/>
                  </a:lnTo>
                  <a:lnTo>
                    <a:pt x="53" y="19"/>
                  </a:lnTo>
                  <a:lnTo>
                    <a:pt x="47" y="19"/>
                  </a:lnTo>
                  <a:lnTo>
                    <a:pt x="42" y="21"/>
                  </a:lnTo>
                  <a:lnTo>
                    <a:pt x="39" y="25"/>
                  </a:lnTo>
                  <a:lnTo>
                    <a:pt x="38" y="31"/>
                  </a:lnTo>
                  <a:lnTo>
                    <a:pt x="37" y="42"/>
                  </a:lnTo>
                  <a:lnTo>
                    <a:pt x="38" y="54"/>
                  </a:lnTo>
                  <a:lnTo>
                    <a:pt x="39" y="67"/>
                  </a:lnTo>
                  <a:lnTo>
                    <a:pt x="41" y="74"/>
                  </a:lnTo>
                  <a:lnTo>
                    <a:pt x="41" y="78"/>
                  </a:lnTo>
                  <a:lnTo>
                    <a:pt x="41" y="82"/>
                  </a:lnTo>
                  <a:lnTo>
                    <a:pt x="38" y="87"/>
                  </a:lnTo>
                  <a:lnTo>
                    <a:pt x="34" y="93"/>
                  </a:lnTo>
                  <a:lnTo>
                    <a:pt x="16" y="109"/>
                  </a:lnTo>
                  <a:lnTo>
                    <a:pt x="12" y="113"/>
                  </a:lnTo>
                  <a:lnTo>
                    <a:pt x="7" y="121"/>
                  </a:lnTo>
                  <a:lnTo>
                    <a:pt x="2" y="126"/>
                  </a:lnTo>
                  <a:lnTo>
                    <a:pt x="0" y="129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3" y="133"/>
                  </a:lnTo>
                  <a:lnTo>
                    <a:pt x="4" y="133"/>
                  </a:lnTo>
                  <a:lnTo>
                    <a:pt x="6" y="132"/>
                  </a:lnTo>
                  <a:lnTo>
                    <a:pt x="7" y="130"/>
                  </a:lnTo>
                  <a:lnTo>
                    <a:pt x="6" y="129"/>
                  </a:lnTo>
                  <a:lnTo>
                    <a:pt x="12" y="124"/>
                  </a:lnTo>
                  <a:lnTo>
                    <a:pt x="16" y="116"/>
                  </a:lnTo>
                  <a:lnTo>
                    <a:pt x="19" y="113"/>
                  </a:lnTo>
                  <a:lnTo>
                    <a:pt x="38" y="97"/>
                  </a:lnTo>
                  <a:lnTo>
                    <a:pt x="42" y="91"/>
                  </a:lnTo>
                  <a:lnTo>
                    <a:pt x="43" y="90"/>
                  </a:lnTo>
                  <a:lnTo>
                    <a:pt x="46" y="85"/>
                  </a:lnTo>
                  <a:lnTo>
                    <a:pt x="46" y="78"/>
                  </a:lnTo>
                  <a:lnTo>
                    <a:pt x="46" y="73"/>
                  </a:lnTo>
                  <a:lnTo>
                    <a:pt x="45" y="66"/>
                  </a:lnTo>
                  <a:lnTo>
                    <a:pt x="43" y="54"/>
                  </a:lnTo>
                  <a:lnTo>
                    <a:pt x="42" y="42"/>
                  </a:lnTo>
                  <a:lnTo>
                    <a:pt x="43" y="32"/>
                  </a:lnTo>
                  <a:lnTo>
                    <a:pt x="45" y="28"/>
                  </a:lnTo>
                  <a:lnTo>
                    <a:pt x="46" y="25"/>
                  </a:lnTo>
                  <a:lnTo>
                    <a:pt x="49" y="24"/>
                  </a:lnTo>
                  <a:lnTo>
                    <a:pt x="53" y="24"/>
                  </a:lnTo>
                  <a:lnTo>
                    <a:pt x="57" y="24"/>
                  </a:lnTo>
                  <a:lnTo>
                    <a:pt x="60" y="21"/>
                  </a:lnTo>
                  <a:lnTo>
                    <a:pt x="60" y="23"/>
                  </a:lnTo>
                  <a:lnTo>
                    <a:pt x="62" y="20"/>
                  </a:lnTo>
                  <a:lnTo>
                    <a:pt x="66" y="16"/>
                  </a:lnTo>
                  <a:lnTo>
                    <a:pt x="73" y="3"/>
                  </a:lnTo>
                  <a:lnTo>
                    <a:pt x="73" y="1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37" name="Freeform 77"/>
            <p:cNvSpPr>
              <a:spLocks/>
            </p:cNvSpPr>
            <p:nvPr/>
          </p:nvSpPr>
          <p:spPr bwMode="auto">
            <a:xfrm>
              <a:off x="4920808" y="3641116"/>
              <a:ext cx="15160" cy="53996"/>
            </a:xfrm>
            <a:custGeom>
              <a:avLst/>
              <a:gdLst>
                <a:gd name="T0" fmla="*/ 2147483647 w 7"/>
                <a:gd name="T1" fmla="*/ 0 h 7"/>
                <a:gd name="T2" fmla="*/ 2147483647 w 7"/>
                <a:gd name="T3" fmla="*/ 0 h 7"/>
                <a:gd name="T4" fmla="*/ 2147483647 w 7"/>
                <a:gd name="T5" fmla="*/ 0 h 7"/>
                <a:gd name="T6" fmla="*/ 0 w 7"/>
                <a:gd name="T7" fmla="*/ 2147483647 h 7"/>
                <a:gd name="T8" fmla="*/ 0 w 7"/>
                <a:gd name="T9" fmla="*/ 2147483647 h 7"/>
                <a:gd name="T10" fmla="*/ 2147483647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2147483647 h 7"/>
                <a:gd name="T18" fmla="*/ 2147483647 w 7"/>
                <a:gd name="T19" fmla="*/ 2147483647 h 7"/>
                <a:gd name="T20" fmla="*/ 2147483647 w 7"/>
                <a:gd name="T21" fmla="*/ 2147483647 h 7"/>
                <a:gd name="T22" fmla="*/ 2147483647 w 7"/>
                <a:gd name="T23" fmla="*/ 2147483647 h 7"/>
                <a:gd name="T24" fmla="*/ 2147483647 w 7"/>
                <a:gd name="T25" fmla="*/ 2147483647 h 7"/>
                <a:gd name="T26" fmla="*/ 2147483647 w 7"/>
                <a:gd name="T27" fmla="*/ 2147483647 h 7"/>
                <a:gd name="T28" fmla="*/ 2147483647 w 7"/>
                <a:gd name="T29" fmla="*/ 2147483647 h 7"/>
                <a:gd name="T30" fmla="*/ 2147483647 w 7"/>
                <a:gd name="T31" fmla="*/ 2147483647 h 7"/>
                <a:gd name="T32" fmla="*/ 2147483647 w 7"/>
                <a:gd name="T33" fmla="*/ 0 h 7"/>
                <a:gd name="T34" fmla="*/ 2147483647 w 7"/>
                <a:gd name="T35" fmla="*/ 0 h 7"/>
                <a:gd name="T36" fmla="*/ 2147483647 w 7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38" name="Freeform 78"/>
            <p:cNvSpPr>
              <a:spLocks noEditPoints="1"/>
            </p:cNvSpPr>
            <p:nvPr/>
          </p:nvSpPr>
          <p:spPr bwMode="auto">
            <a:xfrm>
              <a:off x="4756220" y="3682003"/>
              <a:ext cx="212232" cy="303691"/>
            </a:xfrm>
            <a:custGeom>
              <a:avLst/>
              <a:gdLst>
                <a:gd name="T0" fmla="*/ 2147483647 w 98"/>
                <a:gd name="T1" fmla="*/ 0 h 139"/>
                <a:gd name="T2" fmla="*/ 2147483647 w 98"/>
                <a:gd name="T3" fmla="*/ 2147483647 h 139"/>
                <a:gd name="T4" fmla="*/ 2147483647 w 98"/>
                <a:gd name="T5" fmla="*/ 2147483647 h 139"/>
                <a:gd name="T6" fmla="*/ 2147483647 w 98"/>
                <a:gd name="T7" fmla="*/ 2147483647 h 139"/>
                <a:gd name="T8" fmla="*/ 2147483647 w 98"/>
                <a:gd name="T9" fmla="*/ 2147483647 h 139"/>
                <a:gd name="T10" fmla="*/ 2147483647 w 98"/>
                <a:gd name="T11" fmla="*/ 2147483647 h 139"/>
                <a:gd name="T12" fmla="*/ 2147483647 w 98"/>
                <a:gd name="T13" fmla="*/ 2147483647 h 139"/>
                <a:gd name="T14" fmla="*/ 2147483647 w 98"/>
                <a:gd name="T15" fmla="*/ 2147483647 h 139"/>
                <a:gd name="T16" fmla="*/ 2147483647 w 98"/>
                <a:gd name="T17" fmla="*/ 2147483647 h 139"/>
                <a:gd name="T18" fmla="*/ 2147483647 w 98"/>
                <a:gd name="T19" fmla="*/ 2147483647 h 139"/>
                <a:gd name="T20" fmla="*/ 2147483647 w 98"/>
                <a:gd name="T21" fmla="*/ 2147483647 h 139"/>
                <a:gd name="T22" fmla="*/ 2147483647 w 98"/>
                <a:gd name="T23" fmla="*/ 2147483647 h 139"/>
                <a:gd name="T24" fmla="*/ 2147483647 w 98"/>
                <a:gd name="T25" fmla="*/ 2147483647 h 139"/>
                <a:gd name="T26" fmla="*/ 2147483647 w 98"/>
                <a:gd name="T27" fmla="*/ 2147483647 h 139"/>
                <a:gd name="T28" fmla="*/ 2147483647 w 98"/>
                <a:gd name="T29" fmla="*/ 2147483647 h 139"/>
                <a:gd name="T30" fmla="*/ 2147483647 w 98"/>
                <a:gd name="T31" fmla="*/ 2147483647 h 139"/>
                <a:gd name="T32" fmla="*/ 2147483647 w 98"/>
                <a:gd name="T33" fmla="*/ 2147483647 h 139"/>
                <a:gd name="T34" fmla="*/ 2147483647 w 98"/>
                <a:gd name="T35" fmla="*/ 2147483647 h 139"/>
                <a:gd name="T36" fmla="*/ 2147483647 w 98"/>
                <a:gd name="T37" fmla="*/ 2147483647 h 139"/>
                <a:gd name="T38" fmla="*/ 2147483647 w 98"/>
                <a:gd name="T39" fmla="*/ 2147483647 h 139"/>
                <a:gd name="T40" fmla="*/ 2147483647 w 98"/>
                <a:gd name="T41" fmla="*/ 2147483647 h 139"/>
                <a:gd name="T42" fmla="*/ 2147483647 w 98"/>
                <a:gd name="T43" fmla="*/ 2147483647 h 139"/>
                <a:gd name="T44" fmla="*/ 2147483647 w 98"/>
                <a:gd name="T45" fmla="*/ 2147483647 h 139"/>
                <a:gd name="T46" fmla="*/ 2147483647 w 98"/>
                <a:gd name="T47" fmla="*/ 2147483647 h 139"/>
                <a:gd name="T48" fmla="*/ 2147483647 w 98"/>
                <a:gd name="T49" fmla="*/ 2147483647 h 139"/>
                <a:gd name="T50" fmla="*/ 2147483647 w 98"/>
                <a:gd name="T51" fmla="*/ 2147483647 h 139"/>
                <a:gd name="T52" fmla="*/ 2147483647 w 98"/>
                <a:gd name="T53" fmla="*/ 2147483647 h 139"/>
                <a:gd name="T54" fmla="*/ 0 w 98"/>
                <a:gd name="T55" fmla="*/ 2147483647 h 139"/>
                <a:gd name="T56" fmla="*/ 0 w 98"/>
                <a:gd name="T57" fmla="*/ 2147483647 h 139"/>
                <a:gd name="T58" fmla="*/ 0 w 98"/>
                <a:gd name="T59" fmla="*/ 2147483647 h 139"/>
                <a:gd name="T60" fmla="*/ 2147483647 w 98"/>
                <a:gd name="T61" fmla="*/ 2147483647 h 139"/>
                <a:gd name="T62" fmla="*/ 2147483647 w 98"/>
                <a:gd name="T63" fmla="*/ 2147483647 h 139"/>
                <a:gd name="T64" fmla="*/ 2147483647 w 98"/>
                <a:gd name="T65" fmla="*/ 2147483647 h 139"/>
                <a:gd name="T66" fmla="*/ 2147483647 w 98"/>
                <a:gd name="T67" fmla="*/ 2147483647 h 139"/>
                <a:gd name="T68" fmla="*/ 2147483647 w 98"/>
                <a:gd name="T69" fmla="*/ 2147483647 h 139"/>
                <a:gd name="T70" fmla="*/ 2147483647 w 98"/>
                <a:gd name="T71" fmla="*/ 2147483647 h 139"/>
                <a:gd name="T72" fmla="*/ 2147483647 w 98"/>
                <a:gd name="T73" fmla="*/ 2147483647 h 139"/>
                <a:gd name="T74" fmla="*/ 2147483647 w 98"/>
                <a:gd name="T75" fmla="*/ 2147483647 h 139"/>
                <a:gd name="T76" fmla="*/ 2147483647 w 98"/>
                <a:gd name="T77" fmla="*/ 2147483647 h 139"/>
                <a:gd name="T78" fmla="*/ 2147483647 w 98"/>
                <a:gd name="T79" fmla="*/ 2147483647 h 139"/>
                <a:gd name="T80" fmla="*/ 2147483647 w 98"/>
                <a:gd name="T81" fmla="*/ 2147483647 h 139"/>
                <a:gd name="T82" fmla="*/ 2147483647 w 98"/>
                <a:gd name="T83" fmla="*/ 2147483647 h 139"/>
                <a:gd name="T84" fmla="*/ 2147483647 w 98"/>
                <a:gd name="T85" fmla="*/ 2147483647 h 139"/>
                <a:gd name="T86" fmla="*/ 2147483647 w 98"/>
                <a:gd name="T87" fmla="*/ 2147483647 h 139"/>
                <a:gd name="T88" fmla="*/ 2147483647 w 98"/>
                <a:gd name="T89" fmla="*/ 2147483647 h 139"/>
                <a:gd name="T90" fmla="*/ 2147483647 w 98"/>
                <a:gd name="T91" fmla="*/ 2147483647 h 139"/>
                <a:gd name="T92" fmla="*/ 2147483647 w 98"/>
                <a:gd name="T93" fmla="*/ 2147483647 h 139"/>
                <a:gd name="T94" fmla="*/ 2147483647 w 98"/>
                <a:gd name="T95" fmla="*/ 2147483647 h 139"/>
                <a:gd name="T96" fmla="*/ 2147483647 w 98"/>
                <a:gd name="T97" fmla="*/ 2147483647 h 139"/>
                <a:gd name="T98" fmla="*/ 2147483647 w 98"/>
                <a:gd name="T99" fmla="*/ 2147483647 h 139"/>
                <a:gd name="T100" fmla="*/ 2147483647 w 98"/>
                <a:gd name="T101" fmla="*/ 2147483647 h 139"/>
                <a:gd name="T102" fmla="*/ 2147483647 w 98"/>
                <a:gd name="T103" fmla="*/ 2147483647 h 139"/>
                <a:gd name="T104" fmla="*/ 2147483647 w 98"/>
                <a:gd name="T105" fmla="*/ 0 h 139"/>
                <a:gd name="T106" fmla="*/ 2147483647 w 98"/>
                <a:gd name="T107" fmla="*/ 0 h 139"/>
                <a:gd name="T108" fmla="*/ 2147483647 w 98"/>
                <a:gd name="T109" fmla="*/ 0 h 139"/>
                <a:gd name="T110" fmla="*/ 2147483647 w 98"/>
                <a:gd name="T111" fmla="*/ 2147483647 h 1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8"/>
                <a:gd name="T169" fmla="*/ 0 h 139"/>
                <a:gd name="T170" fmla="*/ 98 w 98"/>
                <a:gd name="T171" fmla="*/ 139 h 1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8" h="139">
                  <a:moveTo>
                    <a:pt x="79" y="0"/>
                  </a:moveTo>
                  <a:lnTo>
                    <a:pt x="79" y="0"/>
                  </a:lnTo>
                  <a:lnTo>
                    <a:pt x="78" y="3"/>
                  </a:lnTo>
                  <a:lnTo>
                    <a:pt x="79" y="4"/>
                  </a:lnTo>
                  <a:lnTo>
                    <a:pt x="80" y="9"/>
                  </a:lnTo>
                  <a:lnTo>
                    <a:pt x="83" y="22"/>
                  </a:lnTo>
                  <a:lnTo>
                    <a:pt x="83" y="25"/>
                  </a:lnTo>
                  <a:lnTo>
                    <a:pt x="84" y="27"/>
                  </a:lnTo>
                  <a:lnTo>
                    <a:pt x="90" y="34"/>
                  </a:lnTo>
                  <a:lnTo>
                    <a:pt x="91" y="41"/>
                  </a:lnTo>
                  <a:lnTo>
                    <a:pt x="92" y="45"/>
                  </a:lnTo>
                  <a:lnTo>
                    <a:pt x="91" y="48"/>
                  </a:lnTo>
                  <a:lnTo>
                    <a:pt x="91" y="49"/>
                  </a:lnTo>
                  <a:lnTo>
                    <a:pt x="88" y="54"/>
                  </a:lnTo>
                  <a:lnTo>
                    <a:pt x="86" y="61"/>
                  </a:lnTo>
                  <a:lnTo>
                    <a:pt x="84" y="64"/>
                  </a:lnTo>
                  <a:lnTo>
                    <a:pt x="82" y="66"/>
                  </a:lnTo>
                  <a:lnTo>
                    <a:pt x="79" y="69"/>
                  </a:lnTo>
                  <a:lnTo>
                    <a:pt x="76" y="70"/>
                  </a:lnTo>
                  <a:lnTo>
                    <a:pt x="75" y="76"/>
                  </a:lnTo>
                  <a:lnTo>
                    <a:pt x="75" y="83"/>
                  </a:lnTo>
                  <a:lnTo>
                    <a:pt x="75" y="91"/>
                  </a:lnTo>
                  <a:lnTo>
                    <a:pt x="75" y="92"/>
                  </a:lnTo>
                  <a:lnTo>
                    <a:pt x="75" y="95"/>
                  </a:lnTo>
                  <a:lnTo>
                    <a:pt x="72" y="96"/>
                  </a:lnTo>
                  <a:lnTo>
                    <a:pt x="51" y="107"/>
                  </a:lnTo>
                  <a:lnTo>
                    <a:pt x="45" y="111"/>
                  </a:lnTo>
                  <a:lnTo>
                    <a:pt x="37" y="118"/>
                  </a:lnTo>
                  <a:lnTo>
                    <a:pt x="33" y="122"/>
                  </a:lnTo>
                  <a:lnTo>
                    <a:pt x="12" y="131"/>
                  </a:lnTo>
                  <a:lnTo>
                    <a:pt x="1" y="135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1" y="139"/>
                  </a:lnTo>
                  <a:lnTo>
                    <a:pt x="4" y="139"/>
                  </a:lnTo>
                  <a:lnTo>
                    <a:pt x="14" y="135"/>
                  </a:lnTo>
                  <a:lnTo>
                    <a:pt x="35" y="127"/>
                  </a:lnTo>
                  <a:lnTo>
                    <a:pt x="37" y="126"/>
                  </a:lnTo>
                  <a:lnTo>
                    <a:pt x="41" y="122"/>
                  </a:lnTo>
                  <a:lnTo>
                    <a:pt x="49" y="115"/>
                  </a:lnTo>
                  <a:lnTo>
                    <a:pt x="52" y="112"/>
                  </a:lnTo>
                  <a:lnTo>
                    <a:pt x="64" y="107"/>
                  </a:lnTo>
                  <a:lnTo>
                    <a:pt x="75" y="101"/>
                  </a:lnTo>
                  <a:lnTo>
                    <a:pt x="78" y="100"/>
                  </a:lnTo>
                  <a:lnTo>
                    <a:pt x="80" y="97"/>
                  </a:lnTo>
                  <a:lnTo>
                    <a:pt x="80" y="93"/>
                  </a:lnTo>
                  <a:lnTo>
                    <a:pt x="80" y="91"/>
                  </a:lnTo>
                  <a:lnTo>
                    <a:pt x="80" y="76"/>
                  </a:lnTo>
                  <a:lnTo>
                    <a:pt x="82" y="73"/>
                  </a:lnTo>
                  <a:lnTo>
                    <a:pt x="84" y="72"/>
                  </a:lnTo>
                  <a:lnTo>
                    <a:pt x="88" y="68"/>
                  </a:lnTo>
                  <a:lnTo>
                    <a:pt x="91" y="65"/>
                  </a:lnTo>
                  <a:lnTo>
                    <a:pt x="91" y="61"/>
                  </a:lnTo>
                  <a:lnTo>
                    <a:pt x="92" y="57"/>
                  </a:lnTo>
                  <a:lnTo>
                    <a:pt x="95" y="53"/>
                  </a:lnTo>
                  <a:lnTo>
                    <a:pt x="98" y="46"/>
                  </a:lnTo>
                  <a:lnTo>
                    <a:pt x="96" y="39"/>
                  </a:lnTo>
                  <a:lnTo>
                    <a:pt x="94" y="31"/>
                  </a:lnTo>
                  <a:lnTo>
                    <a:pt x="88" y="23"/>
                  </a:lnTo>
                  <a:lnTo>
                    <a:pt x="88" y="22"/>
                  </a:lnTo>
                  <a:lnTo>
                    <a:pt x="86" y="7"/>
                  </a:lnTo>
                  <a:lnTo>
                    <a:pt x="86" y="9"/>
                  </a:lnTo>
                  <a:lnTo>
                    <a:pt x="84" y="4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9" y="0"/>
                  </a:lnTo>
                  <a:close/>
                  <a:moveTo>
                    <a:pt x="45" y="111"/>
                  </a:moveTo>
                  <a:lnTo>
                    <a:pt x="45" y="111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39" name="Freeform 79"/>
            <p:cNvSpPr>
              <a:spLocks/>
            </p:cNvSpPr>
            <p:nvPr/>
          </p:nvSpPr>
          <p:spPr bwMode="auto">
            <a:xfrm>
              <a:off x="4925139" y="3641116"/>
              <a:ext cx="10828" cy="53996"/>
            </a:xfrm>
            <a:custGeom>
              <a:avLst/>
              <a:gdLst>
                <a:gd name="T0" fmla="*/ 0 w 5"/>
                <a:gd name="T1" fmla="*/ 2147483647 h 7"/>
                <a:gd name="T2" fmla="*/ 0 w 5"/>
                <a:gd name="T3" fmla="*/ 2147483647 h 7"/>
                <a:gd name="T4" fmla="*/ 0 w 5"/>
                <a:gd name="T5" fmla="*/ 2147483647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2147483647 w 5"/>
                <a:gd name="T11" fmla="*/ 2147483647 h 7"/>
                <a:gd name="T12" fmla="*/ 2147483647 w 5"/>
                <a:gd name="T13" fmla="*/ 2147483647 h 7"/>
                <a:gd name="T14" fmla="*/ 2147483647 w 5"/>
                <a:gd name="T15" fmla="*/ 2147483647 h 7"/>
                <a:gd name="T16" fmla="*/ 2147483647 w 5"/>
                <a:gd name="T17" fmla="*/ 2147483647 h 7"/>
                <a:gd name="T18" fmla="*/ 2147483647 w 5"/>
                <a:gd name="T19" fmla="*/ 2147483647 h 7"/>
                <a:gd name="T20" fmla="*/ 2147483647 w 5"/>
                <a:gd name="T21" fmla="*/ 2147483647 h 7"/>
                <a:gd name="T22" fmla="*/ 2147483647 w 5"/>
                <a:gd name="T23" fmla="*/ 0 h 7"/>
                <a:gd name="T24" fmla="*/ 2147483647 w 5"/>
                <a:gd name="T25" fmla="*/ 0 h 7"/>
                <a:gd name="T26" fmla="*/ 2147483647 w 5"/>
                <a:gd name="T27" fmla="*/ 0 h 7"/>
                <a:gd name="T28" fmla="*/ 0 w 5"/>
                <a:gd name="T29" fmla="*/ 0 h 7"/>
                <a:gd name="T30" fmla="*/ 0 w 5"/>
                <a:gd name="T31" fmla="*/ 2147483647 h 7"/>
                <a:gd name="T32" fmla="*/ 0 w 5"/>
                <a:gd name="T33" fmla="*/ 214748364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0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40" name="Freeform 80"/>
            <p:cNvSpPr>
              <a:spLocks/>
            </p:cNvSpPr>
            <p:nvPr/>
          </p:nvSpPr>
          <p:spPr bwMode="auto">
            <a:xfrm>
              <a:off x="4920808" y="3636747"/>
              <a:ext cx="12994" cy="53996"/>
            </a:xfrm>
            <a:custGeom>
              <a:avLst/>
              <a:gdLst>
                <a:gd name="T0" fmla="*/ 0 w 6"/>
                <a:gd name="T1" fmla="*/ 2147483647 h 6"/>
                <a:gd name="T2" fmla="*/ 0 w 6"/>
                <a:gd name="T3" fmla="*/ 2147483647 h 6"/>
                <a:gd name="T4" fmla="*/ 0 w 6"/>
                <a:gd name="T5" fmla="*/ 2147483647 h 6"/>
                <a:gd name="T6" fmla="*/ 0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2147483647 h 6"/>
                <a:gd name="T18" fmla="*/ 2147483647 w 6"/>
                <a:gd name="T19" fmla="*/ 2147483647 h 6"/>
                <a:gd name="T20" fmla="*/ 2147483647 w 6"/>
                <a:gd name="T21" fmla="*/ 2147483647 h 6"/>
                <a:gd name="T22" fmla="*/ 2147483647 w 6"/>
                <a:gd name="T23" fmla="*/ 2147483647 h 6"/>
                <a:gd name="T24" fmla="*/ 2147483647 w 6"/>
                <a:gd name="T25" fmla="*/ 2147483647 h 6"/>
                <a:gd name="T26" fmla="*/ 2147483647 w 6"/>
                <a:gd name="T27" fmla="*/ 0 h 6"/>
                <a:gd name="T28" fmla="*/ 0 w 6"/>
                <a:gd name="T29" fmla="*/ 2147483647 h 6"/>
                <a:gd name="T30" fmla="*/ 0 w 6"/>
                <a:gd name="T31" fmla="*/ 2147483647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"/>
                <a:gd name="T49" fmla="*/ 0 h 6"/>
                <a:gd name="T50" fmla="*/ 6 w 6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" h="6">
                  <a:moveTo>
                    <a:pt x="0" y="1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41" name="Freeform 81"/>
            <p:cNvSpPr>
              <a:spLocks noEditPoints="1"/>
            </p:cNvSpPr>
            <p:nvPr/>
          </p:nvSpPr>
          <p:spPr bwMode="auto">
            <a:xfrm>
              <a:off x="4550484" y="3979139"/>
              <a:ext cx="225226" cy="318985"/>
            </a:xfrm>
            <a:custGeom>
              <a:avLst/>
              <a:gdLst>
                <a:gd name="T0" fmla="*/ 2147483647 w 104"/>
                <a:gd name="T1" fmla="*/ 2147483647 h 146"/>
                <a:gd name="T2" fmla="*/ 2147483647 w 104"/>
                <a:gd name="T3" fmla="*/ 2147483647 h 146"/>
                <a:gd name="T4" fmla="*/ 2147483647 w 104"/>
                <a:gd name="T5" fmla="*/ 2147483647 h 146"/>
                <a:gd name="T6" fmla="*/ 2147483647 w 104"/>
                <a:gd name="T7" fmla="*/ 2147483647 h 146"/>
                <a:gd name="T8" fmla="*/ 2147483647 w 104"/>
                <a:gd name="T9" fmla="*/ 2147483647 h 146"/>
                <a:gd name="T10" fmla="*/ 2147483647 w 104"/>
                <a:gd name="T11" fmla="*/ 2147483647 h 146"/>
                <a:gd name="T12" fmla="*/ 2147483647 w 104"/>
                <a:gd name="T13" fmla="*/ 2147483647 h 146"/>
                <a:gd name="T14" fmla="*/ 2147483647 w 104"/>
                <a:gd name="T15" fmla="*/ 2147483647 h 146"/>
                <a:gd name="T16" fmla="*/ 2147483647 w 104"/>
                <a:gd name="T17" fmla="*/ 2147483647 h 146"/>
                <a:gd name="T18" fmla="*/ 2147483647 w 104"/>
                <a:gd name="T19" fmla="*/ 2147483647 h 146"/>
                <a:gd name="T20" fmla="*/ 2147483647 w 104"/>
                <a:gd name="T21" fmla="*/ 2147483647 h 146"/>
                <a:gd name="T22" fmla="*/ 2147483647 w 104"/>
                <a:gd name="T23" fmla="*/ 2147483647 h 146"/>
                <a:gd name="T24" fmla="*/ 2147483647 w 104"/>
                <a:gd name="T25" fmla="*/ 2147483647 h 146"/>
                <a:gd name="T26" fmla="*/ 2147483647 w 104"/>
                <a:gd name="T27" fmla="*/ 2147483647 h 146"/>
                <a:gd name="T28" fmla="*/ 2147483647 w 104"/>
                <a:gd name="T29" fmla="*/ 2147483647 h 146"/>
                <a:gd name="T30" fmla="*/ 2147483647 w 104"/>
                <a:gd name="T31" fmla="*/ 2147483647 h 146"/>
                <a:gd name="T32" fmla="*/ 2147483647 w 104"/>
                <a:gd name="T33" fmla="*/ 2147483647 h 146"/>
                <a:gd name="T34" fmla="*/ 2147483647 w 104"/>
                <a:gd name="T35" fmla="*/ 2147483647 h 146"/>
                <a:gd name="T36" fmla="*/ 2147483647 w 104"/>
                <a:gd name="T37" fmla="*/ 2147483647 h 146"/>
                <a:gd name="T38" fmla="*/ 2147483647 w 104"/>
                <a:gd name="T39" fmla="*/ 2147483647 h 146"/>
                <a:gd name="T40" fmla="*/ 2147483647 w 104"/>
                <a:gd name="T41" fmla="*/ 2147483647 h 146"/>
                <a:gd name="T42" fmla="*/ 2147483647 w 104"/>
                <a:gd name="T43" fmla="*/ 2147483647 h 146"/>
                <a:gd name="T44" fmla="*/ 2147483647 w 104"/>
                <a:gd name="T45" fmla="*/ 2147483647 h 146"/>
                <a:gd name="T46" fmla="*/ 2147483647 w 104"/>
                <a:gd name="T47" fmla="*/ 2147483647 h 146"/>
                <a:gd name="T48" fmla="*/ 2147483647 w 104"/>
                <a:gd name="T49" fmla="*/ 2147483647 h 146"/>
                <a:gd name="T50" fmla="*/ 2147483647 w 104"/>
                <a:gd name="T51" fmla="*/ 2147483647 h 146"/>
                <a:gd name="T52" fmla="*/ 2147483647 w 104"/>
                <a:gd name="T53" fmla="*/ 2147483647 h 146"/>
                <a:gd name="T54" fmla="*/ 0 w 104"/>
                <a:gd name="T55" fmla="*/ 2147483647 h 146"/>
                <a:gd name="T56" fmla="*/ 2147483647 w 104"/>
                <a:gd name="T57" fmla="*/ 2147483647 h 146"/>
                <a:gd name="T58" fmla="*/ 2147483647 w 104"/>
                <a:gd name="T59" fmla="*/ 2147483647 h 146"/>
                <a:gd name="T60" fmla="*/ 2147483647 w 104"/>
                <a:gd name="T61" fmla="*/ 2147483647 h 146"/>
                <a:gd name="T62" fmla="*/ 2147483647 w 104"/>
                <a:gd name="T63" fmla="*/ 2147483647 h 146"/>
                <a:gd name="T64" fmla="*/ 2147483647 w 104"/>
                <a:gd name="T65" fmla="*/ 2147483647 h 146"/>
                <a:gd name="T66" fmla="*/ 2147483647 w 104"/>
                <a:gd name="T67" fmla="*/ 2147483647 h 146"/>
                <a:gd name="T68" fmla="*/ 2147483647 w 104"/>
                <a:gd name="T69" fmla="*/ 2147483647 h 146"/>
                <a:gd name="T70" fmla="*/ 2147483647 w 104"/>
                <a:gd name="T71" fmla="*/ 2147483647 h 146"/>
                <a:gd name="T72" fmla="*/ 2147483647 w 104"/>
                <a:gd name="T73" fmla="*/ 2147483647 h 146"/>
                <a:gd name="T74" fmla="*/ 2147483647 w 104"/>
                <a:gd name="T75" fmla="*/ 2147483647 h 146"/>
                <a:gd name="T76" fmla="*/ 2147483647 w 104"/>
                <a:gd name="T77" fmla="*/ 2147483647 h 146"/>
                <a:gd name="T78" fmla="*/ 2147483647 w 104"/>
                <a:gd name="T79" fmla="*/ 2147483647 h 146"/>
                <a:gd name="T80" fmla="*/ 2147483647 w 104"/>
                <a:gd name="T81" fmla="*/ 2147483647 h 146"/>
                <a:gd name="T82" fmla="*/ 2147483647 w 104"/>
                <a:gd name="T83" fmla="*/ 2147483647 h 146"/>
                <a:gd name="T84" fmla="*/ 2147483647 w 104"/>
                <a:gd name="T85" fmla="*/ 2147483647 h 146"/>
                <a:gd name="T86" fmla="*/ 2147483647 w 104"/>
                <a:gd name="T87" fmla="*/ 2147483647 h 146"/>
                <a:gd name="T88" fmla="*/ 2147483647 w 104"/>
                <a:gd name="T89" fmla="*/ 2147483647 h 146"/>
                <a:gd name="T90" fmla="*/ 2147483647 w 104"/>
                <a:gd name="T91" fmla="*/ 2147483647 h 146"/>
                <a:gd name="T92" fmla="*/ 2147483647 w 104"/>
                <a:gd name="T93" fmla="*/ 2147483647 h 146"/>
                <a:gd name="T94" fmla="*/ 2147483647 w 104"/>
                <a:gd name="T95" fmla="*/ 2147483647 h 146"/>
                <a:gd name="T96" fmla="*/ 2147483647 w 104"/>
                <a:gd name="T97" fmla="*/ 2147483647 h 146"/>
                <a:gd name="T98" fmla="*/ 2147483647 w 104"/>
                <a:gd name="T99" fmla="*/ 0 h 146"/>
                <a:gd name="T100" fmla="*/ 2147483647 w 104"/>
                <a:gd name="T101" fmla="*/ 2147483647 h 146"/>
                <a:gd name="T102" fmla="*/ 2147483647 w 104"/>
                <a:gd name="T103" fmla="*/ 2147483647 h 146"/>
                <a:gd name="T104" fmla="*/ 2147483647 w 104"/>
                <a:gd name="T105" fmla="*/ 2147483647 h 1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4"/>
                <a:gd name="T160" fmla="*/ 0 h 146"/>
                <a:gd name="T161" fmla="*/ 104 w 104"/>
                <a:gd name="T162" fmla="*/ 146 h 14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4" h="146">
                  <a:moveTo>
                    <a:pt x="97" y="3"/>
                  </a:moveTo>
                  <a:lnTo>
                    <a:pt x="97" y="3"/>
                  </a:lnTo>
                  <a:lnTo>
                    <a:pt x="96" y="3"/>
                  </a:lnTo>
                  <a:lnTo>
                    <a:pt x="95" y="2"/>
                  </a:lnTo>
                  <a:lnTo>
                    <a:pt x="96" y="6"/>
                  </a:lnTo>
                  <a:lnTo>
                    <a:pt x="97" y="9"/>
                  </a:lnTo>
                  <a:lnTo>
                    <a:pt x="97" y="18"/>
                  </a:lnTo>
                  <a:lnTo>
                    <a:pt x="97" y="29"/>
                  </a:lnTo>
                  <a:lnTo>
                    <a:pt x="99" y="33"/>
                  </a:lnTo>
                  <a:lnTo>
                    <a:pt x="97" y="70"/>
                  </a:lnTo>
                  <a:lnTo>
                    <a:pt x="97" y="77"/>
                  </a:lnTo>
                  <a:lnTo>
                    <a:pt x="95" y="81"/>
                  </a:lnTo>
                  <a:lnTo>
                    <a:pt x="90" y="89"/>
                  </a:lnTo>
                  <a:lnTo>
                    <a:pt x="89" y="97"/>
                  </a:lnTo>
                  <a:lnTo>
                    <a:pt x="89" y="111"/>
                  </a:lnTo>
                  <a:lnTo>
                    <a:pt x="88" y="127"/>
                  </a:lnTo>
                  <a:lnTo>
                    <a:pt x="86" y="128"/>
                  </a:lnTo>
                  <a:lnTo>
                    <a:pt x="77" y="135"/>
                  </a:lnTo>
                  <a:lnTo>
                    <a:pt x="76" y="138"/>
                  </a:lnTo>
                  <a:lnTo>
                    <a:pt x="74" y="139"/>
                  </a:lnTo>
                  <a:lnTo>
                    <a:pt x="74" y="140"/>
                  </a:lnTo>
                  <a:lnTo>
                    <a:pt x="73" y="140"/>
                  </a:lnTo>
                  <a:lnTo>
                    <a:pt x="68" y="139"/>
                  </a:lnTo>
                  <a:lnTo>
                    <a:pt x="64" y="136"/>
                  </a:lnTo>
                  <a:lnTo>
                    <a:pt x="54" y="131"/>
                  </a:lnTo>
                  <a:lnTo>
                    <a:pt x="45" y="128"/>
                  </a:lnTo>
                  <a:lnTo>
                    <a:pt x="41" y="127"/>
                  </a:lnTo>
                  <a:lnTo>
                    <a:pt x="35" y="123"/>
                  </a:lnTo>
                  <a:lnTo>
                    <a:pt x="35" y="122"/>
                  </a:lnTo>
                  <a:lnTo>
                    <a:pt x="33" y="112"/>
                  </a:lnTo>
                  <a:lnTo>
                    <a:pt x="33" y="101"/>
                  </a:lnTo>
                  <a:lnTo>
                    <a:pt x="31" y="92"/>
                  </a:lnTo>
                  <a:lnTo>
                    <a:pt x="31" y="87"/>
                  </a:lnTo>
                  <a:lnTo>
                    <a:pt x="30" y="81"/>
                  </a:lnTo>
                  <a:lnTo>
                    <a:pt x="30" y="83"/>
                  </a:lnTo>
                  <a:lnTo>
                    <a:pt x="29" y="77"/>
                  </a:lnTo>
                  <a:lnTo>
                    <a:pt x="26" y="74"/>
                  </a:lnTo>
                  <a:lnTo>
                    <a:pt x="18" y="66"/>
                  </a:lnTo>
                  <a:lnTo>
                    <a:pt x="11" y="58"/>
                  </a:lnTo>
                  <a:lnTo>
                    <a:pt x="4" y="49"/>
                  </a:lnTo>
                  <a:lnTo>
                    <a:pt x="3" y="52"/>
                  </a:lnTo>
                  <a:lnTo>
                    <a:pt x="2" y="53"/>
                  </a:lnTo>
                  <a:lnTo>
                    <a:pt x="0" y="52"/>
                  </a:lnTo>
                  <a:lnTo>
                    <a:pt x="7" y="62"/>
                  </a:lnTo>
                  <a:lnTo>
                    <a:pt x="14" y="70"/>
                  </a:lnTo>
                  <a:lnTo>
                    <a:pt x="22" y="79"/>
                  </a:lnTo>
                  <a:lnTo>
                    <a:pt x="25" y="80"/>
                  </a:lnTo>
                  <a:lnTo>
                    <a:pt x="25" y="83"/>
                  </a:lnTo>
                  <a:lnTo>
                    <a:pt x="26" y="92"/>
                  </a:lnTo>
                  <a:lnTo>
                    <a:pt x="27" y="101"/>
                  </a:lnTo>
                  <a:lnTo>
                    <a:pt x="27" y="114"/>
                  </a:lnTo>
                  <a:lnTo>
                    <a:pt x="30" y="124"/>
                  </a:lnTo>
                  <a:lnTo>
                    <a:pt x="30" y="123"/>
                  </a:lnTo>
                  <a:lnTo>
                    <a:pt x="31" y="127"/>
                  </a:lnTo>
                  <a:lnTo>
                    <a:pt x="37" y="131"/>
                  </a:lnTo>
                  <a:lnTo>
                    <a:pt x="43" y="134"/>
                  </a:lnTo>
                  <a:lnTo>
                    <a:pt x="51" y="136"/>
                  </a:lnTo>
                  <a:lnTo>
                    <a:pt x="60" y="140"/>
                  </a:lnTo>
                  <a:lnTo>
                    <a:pt x="65" y="145"/>
                  </a:lnTo>
                  <a:lnTo>
                    <a:pt x="72" y="146"/>
                  </a:lnTo>
                  <a:lnTo>
                    <a:pt x="74" y="146"/>
                  </a:lnTo>
                  <a:lnTo>
                    <a:pt x="77" y="145"/>
                  </a:lnTo>
                  <a:lnTo>
                    <a:pt x="80" y="140"/>
                  </a:lnTo>
                  <a:lnTo>
                    <a:pt x="81" y="139"/>
                  </a:lnTo>
                  <a:lnTo>
                    <a:pt x="90" y="132"/>
                  </a:lnTo>
                  <a:lnTo>
                    <a:pt x="89" y="132"/>
                  </a:lnTo>
                  <a:lnTo>
                    <a:pt x="92" y="130"/>
                  </a:lnTo>
                  <a:lnTo>
                    <a:pt x="93" y="127"/>
                  </a:lnTo>
                  <a:lnTo>
                    <a:pt x="95" y="111"/>
                  </a:lnTo>
                  <a:lnTo>
                    <a:pt x="95" y="97"/>
                  </a:lnTo>
                  <a:lnTo>
                    <a:pt x="96" y="91"/>
                  </a:lnTo>
                  <a:lnTo>
                    <a:pt x="99" y="85"/>
                  </a:lnTo>
                  <a:lnTo>
                    <a:pt x="101" y="79"/>
                  </a:lnTo>
                  <a:lnTo>
                    <a:pt x="103" y="72"/>
                  </a:lnTo>
                  <a:lnTo>
                    <a:pt x="104" y="33"/>
                  </a:lnTo>
                  <a:lnTo>
                    <a:pt x="103" y="27"/>
                  </a:lnTo>
                  <a:lnTo>
                    <a:pt x="103" y="18"/>
                  </a:lnTo>
                  <a:lnTo>
                    <a:pt x="103" y="9"/>
                  </a:lnTo>
                  <a:lnTo>
                    <a:pt x="101" y="6"/>
                  </a:lnTo>
                  <a:lnTo>
                    <a:pt x="100" y="3"/>
                  </a:lnTo>
                  <a:lnTo>
                    <a:pt x="101" y="3"/>
                  </a:lnTo>
                  <a:lnTo>
                    <a:pt x="99" y="0"/>
                  </a:lnTo>
                  <a:lnTo>
                    <a:pt x="99" y="2"/>
                  </a:lnTo>
                  <a:lnTo>
                    <a:pt x="97" y="3"/>
                  </a:lnTo>
                  <a:close/>
                  <a:moveTo>
                    <a:pt x="4" y="49"/>
                  </a:moveTo>
                  <a:lnTo>
                    <a:pt x="4" y="49"/>
                  </a:lnTo>
                  <a:lnTo>
                    <a:pt x="3" y="48"/>
                  </a:lnTo>
                  <a:lnTo>
                    <a:pt x="2" y="48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42" name="Freeform 82"/>
            <p:cNvSpPr>
              <a:spLocks/>
            </p:cNvSpPr>
            <p:nvPr/>
          </p:nvSpPr>
          <p:spPr bwMode="auto">
            <a:xfrm>
              <a:off x="4556981" y="3789060"/>
              <a:ext cx="10828" cy="10924"/>
            </a:xfrm>
            <a:custGeom>
              <a:avLst/>
              <a:gdLst>
                <a:gd name="T0" fmla="*/ 0 w 5"/>
                <a:gd name="T1" fmla="*/ 2147483647 h 5"/>
                <a:gd name="T2" fmla="*/ 0 w 5"/>
                <a:gd name="T3" fmla="*/ 2147483647 h 5"/>
                <a:gd name="T4" fmla="*/ 0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2147483647 w 5"/>
                <a:gd name="T15" fmla="*/ 2147483647 h 5"/>
                <a:gd name="T16" fmla="*/ 2147483647 w 5"/>
                <a:gd name="T17" fmla="*/ 2147483647 h 5"/>
                <a:gd name="T18" fmla="*/ 2147483647 w 5"/>
                <a:gd name="T19" fmla="*/ 0 h 5"/>
                <a:gd name="T20" fmla="*/ 2147483647 w 5"/>
                <a:gd name="T21" fmla="*/ 0 h 5"/>
                <a:gd name="T22" fmla="*/ 2147483647 w 5"/>
                <a:gd name="T23" fmla="*/ 0 h 5"/>
                <a:gd name="T24" fmla="*/ 2147483647 w 5"/>
                <a:gd name="T25" fmla="*/ 0 h 5"/>
                <a:gd name="T26" fmla="*/ 0 w 5"/>
                <a:gd name="T27" fmla="*/ 0 h 5"/>
                <a:gd name="T28" fmla="*/ 0 w 5"/>
                <a:gd name="T29" fmla="*/ 2147483647 h 5"/>
                <a:gd name="T30" fmla="*/ 0 w 5"/>
                <a:gd name="T31" fmla="*/ 2147483647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5"/>
                <a:gd name="T50" fmla="*/ 5 w 5"/>
                <a:gd name="T51" fmla="*/ 5 h 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5">
                  <a:moveTo>
                    <a:pt x="0" y="1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3" y="5"/>
                  </a:lnTo>
                  <a:lnTo>
                    <a:pt x="1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43" name="Freeform 83"/>
            <p:cNvSpPr>
              <a:spLocks/>
            </p:cNvSpPr>
            <p:nvPr/>
          </p:nvSpPr>
          <p:spPr bwMode="auto">
            <a:xfrm>
              <a:off x="4559147" y="3789060"/>
              <a:ext cx="12994" cy="15294"/>
            </a:xfrm>
            <a:custGeom>
              <a:avLst/>
              <a:gdLst>
                <a:gd name="T0" fmla="*/ 0 w 6"/>
                <a:gd name="T1" fmla="*/ 2147483647 h 7"/>
                <a:gd name="T2" fmla="*/ 0 w 6"/>
                <a:gd name="T3" fmla="*/ 2147483647 h 7"/>
                <a:gd name="T4" fmla="*/ 0 w 6"/>
                <a:gd name="T5" fmla="*/ 2147483647 h 7"/>
                <a:gd name="T6" fmla="*/ 2147483647 w 6"/>
                <a:gd name="T7" fmla="*/ 2147483647 h 7"/>
                <a:gd name="T8" fmla="*/ 2147483647 w 6"/>
                <a:gd name="T9" fmla="*/ 2147483647 h 7"/>
                <a:gd name="T10" fmla="*/ 2147483647 w 6"/>
                <a:gd name="T11" fmla="*/ 2147483647 h 7"/>
                <a:gd name="T12" fmla="*/ 2147483647 w 6"/>
                <a:gd name="T13" fmla="*/ 2147483647 h 7"/>
                <a:gd name="T14" fmla="*/ 2147483647 w 6"/>
                <a:gd name="T15" fmla="*/ 2147483647 h 7"/>
                <a:gd name="T16" fmla="*/ 2147483647 w 6"/>
                <a:gd name="T17" fmla="*/ 2147483647 h 7"/>
                <a:gd name="T18" fmla="*/ 2147483647 w 6"/>
                <a:gd name="T19" fmla="*/ 2147483647 h 7"/>
                <a:gd name="T20" fmla="*/ 2147483647 w 6"/>
                <a:gd name="T21" fmla="*/ 2147483647 h 7"/>
                <a:gd name="T22" fmla="*/ 2147483647 w 6"/>
                <a:gd name="T23" fmla="*/ 0 h 7"/>
                <a:gd name="T24" fmla="*/ 2147483647 w 6"/>
                <a:gd name="T25" fmla="*/ 0 h 7"/>
                <a:gd name="T26" fmla="*/ 2147483647 w 6"/>
                <a:gd name="T27" fmla="*/ 2147483647 h 7"/>
                <a:gd name="T28" fmla="*/ 0 w 6"/>
                <a:gd name="T29" fmla="*/ 2147483647 h 7"/>
                <a:gd name="T30" fmla="*/ 0 w 6"/>
                <a:gd name="T31" fmla="*/ 2147483647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"/>
                <a:gd name="T49" fmla="*/ 0 h 7"/>
                <a:gd name="T50" fmla="*/ 6 w 6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" h="7">
                  <a:moveTo>
                    <a:pt x="0" y="3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3" y="7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44" name="Freeform 84"/>
            <p:cNvSpPr>
              <a:spLocks/>
            </p:cNvSpPr>
            <p:nvPr/>
          </p:nvSpPr>
          <p:spPr bwMode="auto">
            <a:xfrm>
              <a:off x="4556981" y="3789060"/>
              <a:ext cx="15160" cy="10924"/>
            </a:xfrm>
            <a:custGeom>
              <a:avLst/>
              <a:gdLst>
                <a:gd name="T0" fmla="*/ 0 w 7"/>
                <a:gd name="T1" fmla="*/ 2147483647 h 5"/>
                <a:gd name="T2" fmla="*/ 0 w 7"/>
                <a:gd name="T3" fmla="*/ 2147483647 h 5"/>
                <a:gd name="T4" fmla="*/ 0 w 7"/>
                <a:gd name="T5" fmla="*/ 2147483647 h 5"/>
                <a:gd name="T6" fmla="*/ 2147483647 w 7"/>
                <a:gd name="T7" fmla="*/ 2147483647 h 5"/>
                <a:gd name="T8" fmla="*/ 2147483647 w 7"/>
                <a:gd name="T9" fmla="*/ 2147483647 h 5"/>
                <a:gd name="T10" fmla="*/ 2147483647 w 7"/>
                <a:gd name="T11" fmla="*/ 2147483647 h 5"/>
                <a:gd name="T12" fmla="*/ 2147483647 w 7"/>
                <a:gd name="T13" fmla="*/ 2147483647 h 5"/>
                <a:gd name="T14" fmla="*/ 2147483647 w 7"/>
                <a:gd name="T15" fmla="*/ 2147483647 h 5"/>
                <a:gd name="T16" fmla="*/ 2147483647 w 7"/>
                <a:gd name="T17" fmla="*/ 2147483647 h 5"/>
                <a:gd name="T18" fmla="*/ 2147483647 w 7"/>
                <a:gd name="T19" fmla="*/ 2147483647 h 5"/>
                <a:gd name="T20" fmla="*/ 2147483647 w 7"/>
                <a:gd name="T21" fmla="*/ 2147483647 h 5"/>
                <a:gd name="T22" fmla="*/ 2147483647 w 7"/>
                <a:gd name="T23" fmla="*/ 0 h 5"/>
                <a:gd name="T24" fmla="*/ 2147483647 w 7"/>
                <a:gd name="T25" fmla="*/ 0 h 5"/>
                <a:gd name="T26" fmla="*/ 2147483647 w 7"/>
                <a:gd name="T27" fmla="*/ 0 h 5"/>
                <a:gd name="T28" fmla="*/ 0 w 7"/>
                <a:gd name="T29" fmla="*/ 2147483647 h 5"/>
                <a:gd name="T30" fmla="*/ 0 w 7"/>
                <a:gd name="T31" fmla="*/ 2147483647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5"/>
                <a:gd name="T50" fmla="*/ 7 w 7"/>
                <a:gd name="T51" fmla="*/ 5 h 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5">
                  <a:moveTo>
                    <a:pt x="0" y="1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45" name="Freeform 85"/>
            <p:cNvSpPr>
              <a:spLocks/>
            </p:cNvSpPr>
            <p:nvPr/>
          </p:nvSpPr>
          <p:spPr bwMode="auto">
            <a:xfrm>
              <a:off x="4563478" y="3791245"/>
              <a:ext cx="10828" cy="15294"/>
            </a:xfrm>
            <a:custGeom>
              <a:avLst/>
              <a:gdLst>
                <a:gd name="T0" fmla="*/ 0 w 5"/>
                <a:gd name="T1" fmla="*/ 2147483647 h 7"/>
                <a:gd name="T2" fmla="*/ 0 w 5"/>
                <a:gd name="T3" fmla="*/ 2147483647 h 7"/>
                <a:gd name="T4" fmla="*/ 0 w 5"/>
                <a:gd name="T5" fmla="*/ 2147483647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2147483647 w 5"/>
                <a:gd name="T11" fmla="*/ 2147483647 h 7"/>
                <a:gd name="T12" fmla="*/ 2147483647 w 5"/>
                <a:gd name="T13" fmla="*/ 2147483647 h 7"/>
                <a:gd name="T14" fmla="*/ 2147483647 w 5"/>
                <a:gd name="T15" fmla="*/ 2147483647 h 7"/>
                <a:gd name="T16" fmla="*/ 2147483647 w 5"/>
                <a:gd name="T17" fmla="*/ 2147483647 h 7"/>
                <a:gd name="T18" fmla="*/ 2147483647 w 5"/>
                <a:gd name="T19" fmla="*/ 2147483647 h 7"/>
                <a:gd name="T20" fmla="*/ 2147483647 w 5"/>
                <a:gd name="T21" fmla="*/ 2147483647 h 7"/>
                <a:gd name="T22" fmla="*/ 2147483647 w 5"/>
                <a:gd name="T23" fmla="*/ 2147483647 h 7"/>
                <a:gd name="T24" fmla="*/ 2147483647 w 5"/>
                <a:gd name="T25" fmla="*/ 2147483647 h 7"/>
                <a:gd name="T26" fmla="*/ 2147483647 w 5"/>
                <a:gd name="T27" fmla="*/ 2147483647 h 7"/>
                <a:gd name="T28" fmla="*/ 2147483647 w 5"/>
                <a:gd name="T29" fmla="*/ 2147483647 h 7"/>
                <a:gd name="T30" fmla="*/ 2147483647 w 5"/>
                <a:gd name="T31" fmla="*/ 0 h 7"/>
                <a:gd name="T32" fmla="*/ 2147483647 w 5"/>
                <a:gd name="T33" fmla="*/ 0 h 7"/>
                <a:gd name="T34" fmla="*/ 2147483647 w 5"/>
                <a:gd name="T35" fmla="*/ 0 h 7"/>
                <a:gd name="T36" fmla="*/ 2147483647 w 5"/>
                <a:gd name="T37" fmla="*/ 0 h 7"/>
                <a:gd name="T38" fmla="*/ 0 w 5"/>
                <a:gd name="T39" fmla="*/ 2147483647 h 7"/>
                <a:gd name="T40" fmla="*/ 0 w 5"/>
                <a:gd name="T41" fmla="*/ 2147483647 h 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"/>
                <a:gd name="T64" fmla="*/ 0 h 7"/>
                <a:gd name="T65" fmla="*/ 5 w 5"/>
                <a:gd name="T66" fmla="*/ 7 h 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" h="7">
                  <a:moveTo>
                    <a:pt x="0" y="3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2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46" name="Freeform 86"/>
            <p:cNvSpPr>
              <a:spLocks/>
            </p:cNvSpPr>
            <p:nvPr/>
          </p:nvSpPr>
          <p:spPr bwMode="auto">
            <a:xfrm>
              <a:off x="4563478" y="3789060"/>
              <a:ext cx="12994" cy="10924"/>
            </a:xfrm>
            <a:custGeom>
              <a:avLst/>
              <a:gdLst>
                <a:gd name="T0" fmla="*/ 2147483647 w 6"/>
                <a:gd name="T1" fmla="*/ 0 h 5"/>
                <a:gd name="T2" fmla="*/ 2147483647 w 6"/>
                <a:gd name="T3" fmla="*/ 0 h 5"/>
                <a:gd name="T4" fmla="*/ 2147483647 w 6"/>
                <a:gd name="T5" fmla="*/ 0 h 5"/>
                <a:gd name="T6" fmla="*/ 2147483647 w 6"/>
                <a:gd name="T7" fmla="*/ 0 h 5"/>
                <a:gd name="T8" fmla="*/ 2147483647 w 6"/>
                <a:gd name="T9" fmla="*/ 2147483647 h 5"/>
                <a:gd name="T10" fmla="*/ 0 w 6"/>
                <a:gd name="T11" fmla="*/ 2147483647 h 5"/>
                <a:gd name="T12" fmla="*/ 0 w 6"/>
                <a:gd name="T13" fmla="*/ 2147483647 h 5"/>
                <a:gd name="T14" fmla="*/ 2147483647 w 6"/>
                <a:gd name="T15" fmla="*/ 2147483647 h 5"/>
                <a:gd name="T16" fmla="*/ 2147483647 w 6"/>
                <a:gd name="T17" fmla="*/ 2147483647 h 5"/>
                <a:gd name="T18" fmla="*/ 2147483647 w 6"/>
                <a:gd name="T19" fmla="*/ 2147483647 h 5"/>
                <a:gd name="T20" fmla="*/ 2147483647 w 6"/>
                <a:gd name="T21" fmla="*/ 2147483647 h 5"/>
                <a:gd name="T22" fmla="*/ 2147483647 w 6"/>
                <a:gd name="T23" fmla="*/ 2147483647 h 5"/>
                <a:gd name="T24" fmla="*/ 2147483647 w 6"/>
                <a:gd name="T25" fmla="*/ 2147483647 h 5"/>
                <a:gd name="T26" fmla="*/ 2147483647 w 6"/>
                <a:gd name="T27" fmla="*/ 2147483647 h 5"/>
                <a:gd name="T28" fmla="*/ 2147483647 w 6"/>
                <a:gd name="T29" fmla="*/ 2147483647 h 5"/>
                <a:gd name="T30" fmla="*/ 2147483647 w 6"/>
                <a:gd name="T31" fmla="*/ 2147483647 h 5"/>
                <a:gd name="T32" fmla="*/ 2147483647 w 6"/>
                <a:gd name="T33" fmla="*/ 2147483647 h 5"/>
                <a:gd name="T34" fmla="*/ 2147483647 w 6"/>
                <a:gd name="T35" fmla="*/ 0 h 5"/>
                <a:gd name="T36" fmla="*/ 2147483647 w 6"/>
                <a:gd name="T37" fmla="*/ 0 h 5"/>
                <a:gd name="T38" fmla="*/ 2147483647 w 6"/>
                <a:gd name="T39" fmla="*/ 0 h 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"/>
                <a:gd name="T61" fmla="*/ 0 h 5"/>
                <a:gd name="T62" fmla="*/ 6 w 6"/>
                <a:gd name="T63" fmla="*/ 5 h 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47" name="Freeform 87"/>
            <p:cNvSpPr>
              <a:spLocks/>
            </p:cNvSpPr>
            <p:nvPr/>
          </p:nvSpPr>
          <p:spPr bwMode="auto">
            <a:xfrm>
              <a:off x="4563478" y="3789060"/>
              <a:ext cx="12994" cy="10924"/>
            </a:xfrm>
            <a:custGeom>
              <a:avLst/>
              <a:gdLst>
                <a:gd name="T0" fmla="*/ 2147483647 w 6"/>
                <a:gd name="T1" fmla="*/ 0 h 5"/>
                <a:gd name="T2" fmla="*/ 2147483647 w 6"/>
                <a:gd name="T3" fmla="*/ 0 h 5"/>
                <a:gd name="T4" fmla="*/ 2147483647 w 6"/>
                <a:gd name="T5" fmla="*/ 2147483647 h 5"/>
                <a:gd name="T6" fmla="*/ 0 w 6"/>
                <a:gd name="T7" fmla="*/ 2147483647 h 5"/>
                <a:gd name="T8" fmla="*/ 0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2147483647 h 5"/>
                <a:gd name="T14" fmla="*/ 2147483647 w 6"/>
                <a:gd name="T15" fmla="*/ 2147483647 h 5"/>
                <a:gd name="T16" fmla="*/ 2147483647 w 6"/>
                <a:gd name="T17" fmla="*/ 2147483647 h 5"/>
                <a:gd name="T18" fmla="*/ 2147483647 w 6"/>
                <a:gd name="T19" fmla="*/ 2147483647 h 5"/>
                <a:gd name="T20" fmla="*/ 2147483647 w 6"/>
                <a:gd name="T21" fmla="*/ 2147483647 h 5"/>
                <a:gd name="T22" fmla="*/ 2147483647 w 6"/>
                <a:gd name="T23" fmla="*/ 2147483647 h 5"/>
                <a:gd name="T24" fmla="*/ 2147483647 w 6"/>
                <a:gd name="T25" fmla="*/ 2147483647 h 5"/>
                <a:gd name="T26" fmla="*/ 2147483647 w 6"/>
                <a:gd name="T27" fmla="*/ 0 h 5"/>
                <a:gd name="T28" fmla="*/ 2147483647 w 6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5"/>
                <a:gd name="T47" fmla="*/ 6 w 6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48" name="Freeform 88"/>
            <p:cNvSpPr>
              <a:spLocks/>
            </p:cNvSpPr>
            <p:nvPr/>
          </p:nvSpPr>
          <p:spPr bwMode="auto">
            <a:xfrm>
              <a:off x="4559147" y="3789060"/>
              <a:ext cx="15160" cy="10924"/>
            </a:xfrm>
            <a:custGeom>
              <a:avLst/>
              <a:gdLst>
                <a:gd name="T0" fmla="*/ 2147483647 w 7"/>
                <a:gd name="T1" fmla="*/ 0 h 5"/>
                <a:gd name="T2" fmla="*/ 2147483647 w 7"/>
                <a:gd name="T3" fmla="*/ 0 h 5"/>
                <a:gd name="T4" fmla="*/ 2147483647 w 7"/>
                <a:gd name="T5" fmla="*/ 2147483647 h 5"/>
                <a:gd name="T6" fmla="*/ 0 w 7"/>
                <a:gd name="T7" fmla="*/ 2147483647 h 5"/>
                <a:gd name="T8" fmla="*/ 0 w 7"/>
                <a:gd name="T9" fmla="*/ 2147483647 h 5"/>
                <a:gd name="T10" fmla="*/ 2147483647 w 7"/>
                <a:gd name="T11" fmla="*/ 2147483647 h 5"/>
                <a:gd name="T12" fmla="*/ 2147483647 w 7"/>
                <a:gd name="T13" fmla="*/ 2147483647 h 5"/>
                <a:gd name="T14" fmla="*/ 2147483647 w 7"/>
                <a:gd name="T15" fmla="*/ 2147483647 h 5"/>
                <a:gd name="T16" fmla="*/ 2147483647 w 7"/>
                <a:gd name="T17" fmla="*/ 2147483647 h 5"/>
                <a:gd name="T18" fmla="*/ 2147483647 w 7"/>
                <a:gd name="T19" fmla="*/ 2147483647 h 5"/>
                <a:gd name="T20" fmla="*/ 2147483647 w 7"/>
                <a:gd name="T21" fmla="*/ 2147483647 h 5"/>
                <a:gd name="T22" fmla="*/ 2147483647 w 7"/>
                <a:gd name="T23" fmla="*/ 2147483647 h 5"/>
                <a:gd name="T24" fmla="*/ 2147483647 w 7"/>
                <a:gd name="T25" fmla="*/ 2147483647 h 5"/>
                <a:gd name="T26" fmla="*/ 2147483647 w 7"/>
                <a:gd name="T27" fmla="*/ 0 h 5"/>
                <a:gd name="T28" fmla="*/ 2147483647 w 7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"/>
                <a:gd name="T46" fmla="*/ 0 h 5"/>
                <a:gd name="T47" fmla="*/ 7 w 7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" h="5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49" name="Freeform 89"/>
            <p:cNvSpPr>
              <a:spLocks/>
            </p:cNvSpPr>
            <p:nvPr/>
          </p:nvSpPr>
          <p:spPr bwMode="auto">
            <a:xfrm>
              <a:off x="4559147" y="3789060"/>
              <a:ext cx="15160" cy="10924"/>
            </a:xfrm>
            <a:custGeom>
              <a:avLst/>
              <a:gdLst>
                <a:gd name="T0" fmla="*/ 2147483647 w 7"/>
                <a:gd name="T1" fmla="*/ 0 h 5"/>
                <a:gd name="T2" fmla="*/ 2147483647 w 7"/>
                <a:gd name="T3" fmla="*/ 0 h 5"/>
                <a:gd name="T4" fmla="*/ 2147483647 w 7"/>
                <a:gd name="T5" fmla="*/ 2147483647 h 5"/>
                <a:gd name="T6" fmla="*/ 0 w 7"/>
                <a:gd name="T7" fmla="*/ 2147483647 h 5"/>
                <a:gd name="T8" fmla="*/ 0 w 7"/>
                <a:gd name="T9" fmla="*/ 2147483647 h 5"/>
                <a:gd name="T10" fmla="*/ 2147483647 w 7"/>
                <a:gd name="T11" fmla="*/ 2147483647 h 5"/>
                <a:gd name="T12" fmla="*/ 2147483647 w 7"/>
                <a:gd name="T13" fmla="*/ 2147483647 h 5"/>
                <a:gd name="T14" fmla="*/ 2147483647 w 7"/>
                <a:gd name="T15" fmla="*/ 2147483647 h 5"/>
                <a:gd name="T16" fmla="*/ 2147483647 w 7"/>
                <a:gd name="T17" fmla="*/ 2147483647 h 5"/>
                <a:gd name="T18" fmla="*/ 2147483647 w 7"/>
                <a:gd name="T19" fmla="*/ 2147483647 h 5"/>
                <a:gd name="T20" fmla="*/ 2147483647 w 7"/>
                <a:gd name="T21" fmla="*/ 2147483647 h 5"/>
                <a:gd name="T22" fmla="*/ 2147483647 w 7"/>
                <a:gd name="T23" fmla="*/ 2147483647 h 5"/>
                <a:gd name="T24" fmla="*/ 2147483647 w 7"/>
                <a:gd name="T25" fmla="*/ 2147483647 h 5"/>
                <a:gd name="T26" fmla="*/ 2147483647 w 7"/>
                <a:gd name="T27" fmla="*/ 0 h 5"/>
                <a:gd name="T28" fmla="*/ 2147483647 w 7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"/>
                <a:gd name="T46" fmla="*/ 0 h 5"/>
                <a:gd name="T47" fmla="*/ 7 w 7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" h="5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50" name="Freeform 90"/>
            <p:cNvSpPr>
              <a:spLocks/>
            </p:cNvSpPr>
            <p:nvPr/>
          </p:nvSpPr>
          <p:spPr bwMode="auto">
            <a:xfrm>
              <a:off x="4565644" y="3795615"/>
              <a:ext cx="10828" cy="10924"/>
            </a:xfrm>
            <a:custGeom>
              <a:avLst/>
              <a:gdLst>
                <a:gd name="T0" fmla="*/ 2147483647 w 5"/>
                <a:gd name="T1" fmla="*/ 0 h 5"/>
                <a:gd name="T2" fmla="*/ 2147483647 w 5"/>
                <a:gd name="T3" fmla="*/ 0 h 5"/>
                <a:gd name="T4" fmla="*/ 0 w 5"/>
                <a:gd name="T5" fmla="*/ 0 h 5"/>
                <a:gd name="T6" fmla="*/ 0 w 5"/>
                <a:gd name="T7" fmla="*/ 2147483647 h 5"/>
                <a:gd name="T8" fmla="*/ 0 w 5"/>
                <a:gd name="T9" fmla="*/ 2147483647 h 5"/>
                <a:gd name="T10" fmla="*/ 0 w 5"/>
                <a:gd name="T11" fmla="*/ 2147483647 h 5"/>
                <a:gd name="T12" fmla="*/ 0 w 5"/>
                <a:gd name="T13" fmla="*/ 2147483647 h 5"/>
                <a:gd name="T14" fmla="*/ 0 w 5"/>
                <a:gd name="T15" fmla="*/ 2147483647 h 5"/>
                <a:gd name="T16" fmla="*/ 2147483647 w 5"/>
                <a:gd name="T17" fmla="*/ 0 h 5"/>
                <a:gd name="T18" fmla="*/ 2147483647 w 5"/>
                <a:gd name="T19" fmla="*/ 0 h 5"/>
                <a:gd name="T20" fmla="*/ 2147483647 w 5"/>
                <a:gd name="T21" fmla="*/ 0 h 5"/>
                <a:gd name="T22" fmla="*/ 2147483647 w 5"/>
                <a:gd name="T23" fmla="*/ 2147483647 h 5"/>
                <a:gd name="T24" fmla="*/ 2147483647 w 5"/>
                <a:gd name="T25" fmla="*/ 2147483647 h 5"/>
                <a:gd name="T26" fmla="*/ 2147483647 w 5"/>
                <a:gd name="T27" fmla="*/ 2147483647 h 5"/>
                <a:gd name="T28" fmla="*/ 2147483647 w 5"/>
                <a:gd name="T29" fmla="*/ 2147483647 h 5"/>
                <a:gd name="T30" fmla="*/ 2147483647 w 5"/>
                <a:gd name="T31" fmla="*/ 2147483647 h 5"/>
                <a:gd name="T32" fmla="*/ 2147483647 w 5"/>
                <a:gd name="T33" fmla="*/ 2147483647 h 5"/>
                <a:gd name="T34" fmla="*/ 2147483647 w 5"/>
                <a:gd name="T35" fmla="*/ 2147483647 h 5"/>
                <a:gd name="T36" fmla="*/ 2147483647 w 5"/>
                <a:gd name="T37" fmla="*/ 2147483647 h 5"/>
                <a:gd name="T38" fmla="*/ 2147483647 w 5"/>
                <a:gd name="T39" fmla="*/ 2147483647 h 5"/>
                <a:gd name="T40" fmla="*/ 2147483647 w 5"/>
                <a:gd name="T41" fmla="*/ 2147483647 h 5"/>
                <a:gd name="T42" fmla="*/ 2147483647 w 5"/>
                <a:gd name="T43" fmla="*/ 2147483647 h 5"/>
                <a:gd name="T44" fmla="*/ 2147483647 w 5"/>
                <a:gd name="T45" fmla="*/ 2147483647 h 5"/>
                <a:gd name="T46" fmla="*/ 2147483647 w 5"/>
                <a:gd name="T47" fmla="*/ 2147483647 h 5"/>
                <a:gd name="T48" fmla="*/ 2147483647 w 5"/>
                <a:gd name="T49" fmla="*/ 0 h 5"/>
                <a:gd name="T50" fmla="*/ 2147483647 w 5"/>
                <a:gd name="T51" fmla="*/ 0 h 5"/>
                <a:gd name="T52" fmla="*/ 2147483647 w 5"/>
                <a:gd name="T53" fmla="*/ 0 h 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"/>
                <a:gd name="T82" fmla="*/ 0 h 5"/>
                <a:gd name="T83" fmla="*/ 5 w 5"/>
                <a:gd name="T84" fmla="*/ 5 h 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51" name="Freeform 91"/>
            <p:cNvSpPr>
              <a:spLocks/>
            </p:cNvSpPr>
            <p:nvPr/>
          </p:nvSpPr>
          <p:spPr bwMode="auto">
            <a:xfrm>
              <a:off x="4556981" y="3795615"/>
              <a:ext cx="15160" cy="107057"/>
            </a:xfrm>
            <a:custGeom>
              <a:avLst/>
              <a:gdLst>
                <a:gd name="T0" fmla="*/ 2147483647 w 7"/>
                <a:gd name="T1" fmla="*/ 2147483647 h 49"/>
                <a:gd name="T2" fmla="*/ 2147483647 w 7"/>
                <a:gd name="T3" fmla="*/ 2147483647 h 49"/>
                <a:gd name="T4" fmla="*/ 2147483647 w 7"/>
                <a:gd name="T5" fmla="*/ 2147483647 h 49"/>
                <a:gd name="T6" fmla="*/ 2147483647 w 7"/>
                <a:gd name="T7" fmla="*/ 2147483647 h 49"/>
                <a:gd name="T8" fmla="*/ 0 w 7"/>
                <a:gd name="T9" fmla="*/ 2147483647 h 49"/>
                <a:gd name="T10" fmla="*/ 0 w 7"/>
                <a:gd name="T11" fmla="*/ 2147483647 h 49"/>
                <a:gd name="T12" fmla="*/ 0 w 7"/>
                <a:gd name="T13" fmla="*/ 2147483647 h 49"/>
                <a:gd name="T14" fmla="*/ 0 w 7"/>
                <a:gd name="T15" fmla="*/ 2147483647 h 49"/>
                <a:gd name="T16" fmla="*/ 0 w 7"/>
                <a:gd name="T17" fmla="*/ 2147483647 h 49"/>
                <a:gd name="T18" fmla="*/ 2147483647 w 7"/>
                <a:gd name="T19" fmla="*/ 2147483647 h 49"/>
                <a:gd name="T20" fmla="*/ 2147483647 w 7"/>
                <a:gd name="T21" fmla="*/ 2147483647 h 49"/>
                <a:gd name="T22" fmla="*/ 2147483647 w 7"/>
                <a:gd name="T23" fmla="*/ 2147483647 h 49"/>
                <a:gd name="T24" fmla="*/ 2147483647 w 7"/>
                <a:gd name="T25" fmla="*/ 2147483647 h 49"/>
                <a:gd name="T26" fmla="*/ 2147483647 w 7"/>
                <a:gd name="T27" fmla="*/ 2147483647 h 49"/>
                <a:gd name="T28" fmla="*/ 2147483647 w 7"/>
                <a:gd name="T29" fmla="*/ 2147483647 h 49"/>
                <a:gd name="T30" fmla="*/ 2147483647 w 7"/>
                <a:gd name="T31" fmla="*/ 2147483647 h 49"/>
                <a:gd name="T32" fmla="*/ 2147483647 w 7"/>
                <a:gd name="T33" fmla="*/ 2147483647 h 49"/>
                <a:gd name="T34" fmla="*/ 2147483647 w 7"/>
                <a:gd name="T35" fmla="*/ 0 h 49"/>
                <a:gd name="T36" fmla="*/ 2147483647 w 7"/>
                <a:gd name="T37" fmla="*/ 0 h 49"/>
                <a:gd name="T38" fmla="*/ 2147483647 w 7"/>
                <a:gd name="T39" fmla="*/ 2147483647 h 49"/>
                <a:gd name="T40" fmla="*/ 2147483647 w 7"/>
                <a:gd name="T41" fmla="*/ 2147483647 h 49"/>
                <a:gd name="T42" fmla="*/ 2147483647 w 7"/>
                <a:gd name="T43" fmla="*/ 2147483647 h 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49"/>
                <a:gd name="T68" fmla="*/ 7 w 7"/>
                <a:gd name="T69" fmla="*/ 49 h 4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49">
                  <a:moveTo>
                    <a:pt x="1" y="2"/>
                  </a:moveTo>
                  <a:lnTo>
                    <a:pt x="1" y="40"/>
                  </a:lnTo>
                  <a:lnTo>
                    <a:pt x="1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7" y="45"/>
                  </a:lnTo>
                  <a:lnTo>
                    <a:pt x="7" y="40"/>
                  </a:lnTo>
                  <a:lnTo>
                    <a:pt x="7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52" name="Freeform 92"/>
            <p:cNvSpPr>
              <a:spLocks/>
            </p:cNvSpPr>
            <p:nvPr/>
          </p:nvSpPr>
          <p:spPr bwMode="auto">
            <a:xfrm>
              <a:off x="4559147" y="3791245"/>
              <a:ext cx="12994" cy="15294"/>
            </a:xfrm>
            <a:custGeom>
              <a:avLst/>
              <a:gdLst>
                <a:gd name="T0" fmla="*/ 0 w 6"/>
                <a:gd name="T1" fmla="*/ 2147483647 h 7"/>
                <a:gd name="T2" fmla="*/ 0 w 6"/>
                <a:gd name="T3" fmla="*/ 2147483647 h 7"/>
                <a:gd name="T4" fmla="*/ 0 w 6"/>
                <a:gd name="T5" fmla="*/ 2147483647 h 7"/>
                <a:gd name="T6" fmla="*/ 2147483647 w 6"/>
                <a:gd name="T7" fmla="*/ 2147483647 h 7"/>
                <a:gd name="T8" fmla="*/ 2147483647 w 6"/>
                <a:gd name="T9" fmla="*/ 2147483647 h 7"/>
                <a:gd name="T10" fmla="*/ 2147483647 w 6"/>
                <a:gd name="T11" fmla="*/ 2147483647 h 7"/>
                <a:gd name="T12" fmla="*/ 2147483647 w 6"/>
                <a:gd name="T13" fmla="*/ 2147483647 h 7"/>
                <a:gd name="T14" fmla="*/ 2147483647 w 6"/>
                <a:gd name="T15" fmla="*/ 2147483647 h 7"/>
                <a:gd name="T16" fmla="*/ 2147483647 w 6"/>
                <a:gd name="T17" fmla="*/ 2147483647 h 7"/>
                <a:gd name="T18" fmla="*/ 2147483647 w 6"/>
                <a:gd name="T19" fmla="*/ 2147483647 h 7"/>
                <a:gd name="T20" fmla="*/ 2147483647 w 6"/>
                <a:gd name="T21" fmla="*/ 2147483647 h 7"/>
                <a:gd name="T22" fmla="*/ 2147483647 w 6"/>
                <a:gd name="T23" fmla="*/ 0 h 7"/>
                <a:gd name="T24" fmla="*/ 2147483647 w 6"/>
                <a:gd name="T25" fmla="*/ 0 h 7"/>
                <a:gd name="T26" fmla="*/ 2147483647 w 6"/>
                <a:gd name="T27" fmla="*/ 2147483647 h 7"/>
                <a:gd name="T28" fmla="*/ 0 w 6"/>
                <a:gd name="T29" fmla="*/ 2147483647 h 7"/>
                <a:gd name="T30" fmla="*/ 0 w 6"/>
                <a:gd name="T31" fmla="*/ 2147483647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"/>
                <a:gd name="T49" fmla="*/ 0 h 7"/>
                <a:gd name="T50" fmla="*/ 6 w 6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" h="7">
                  <a:moveTo>
                    <a:pt x="0" y="3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53" name="Freeform 93"/>
            <p:cNvSpPr>
              <a:spLocks/>
            </p:cNvSpPr>
            <p:nvPr/>
          </p:nvSpPr>
          <p:spPr bwMode="auto">
            <a:xfrm>
              <a:off x="4559147" y="3795615"/>
              <a:ext cx="15160" cy="10924"/>
            </a:xfrm>
            <a:custGeom>
              <a:avLst/>
              <a:gdLst>
                <a:gd name="T0" fmla="*/ 2147483647 w 7"/>
                <a:gd name="T1" fmla="*/ 0 h 5"/>
                <a:gd name="T2" fmla="*/ 2147483647 w 7"/>
                <a:gd name="T3" fmla="*/ 0 h 5"/>
                <a:gd name="T4" fmla="*/ 2147483647 w 7"/>
                <a:gd name="T5" fmla="*/ 0 h 5"/>
                <a:gd name="T6" fmla="*/ 0 w 7"/>
                <a:gd name="T7" fmla="*/ 2147483647 h 5"/>
                <a:gd name="T8" fmla="*/ 0 w 7"/>
                <a:gd name="T9" fmla="*/ 2147483647 h 5"/>
                <a:gd name="T10" fmla="*/ 0 w 7"/>
                <a:gd name="T11" fmla="*/ 2147483647 h 5"/>
                <a:gd name="T12" fmla="*/ 2147483647 w 7"/>
                <a:gd name="T13" fmla="*/ 2147483647 h 5"/>
                <a:gd name="T14" fmla="*/ 2147483647 w 7"/>
                <a:gd name="T15" fmla="*/ 2147483647 h 5"/>
                <a:gd name="T16" fmla="*/ 2147483647 w 7"/>
                <a:gd name="T17" fmla="*/ 2147483647 h 5"/>
                <a:gd name="T18" fmla="*/ 2147483647 w 7"/>
                <a:gd name="T19" fmla="*/ 2147483647 h 5"/>
                <a:gd name="T20" fmla="*/ 2147483647 w 7"/>
                <a:gd name="T21" fmla="*/ 2147483647 h 5"/>
                <a:gd name="T22" fmla="*/ 2147483647 w 7"/>
                <a:gd name="T23" fmla="*/ 2147483647 h 5"/>
                <a:gd name="T24" fmla="*/ 2147483647 w 7"/>
                <a:gd name="T25" fmla="*/ 2147483647 h 5"/>
                <a:gd name="T26" fmla="*/ 2147483647 w 7"/>
                <a:gd name="T27" fmla="*/ 0 h 5"/>
                <a:gd name="T28" fmla="*/ 2147483647 w 7"/>
                <a:gd name="T29" fmla="*/ 0 h 5"/>
                <a:gd name="T30" fmla="*/ 2147483647 w 7"/>
                <a:gd name="T31" fmla="*/ 0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5"/>
                <a:gd name="T50" fmla="*/ 7 w 7"/>
                <a:gd name="T51" fmla="*/ 5 h 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5">
                  <a:moveTo>
                    <a:pt x="4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54" name="Freeform 94"/>
            <p:cNvSpPr>
              <a:spLocks/>
            </p:cNvSpPr>
            <p:nvPr/>
          </p:nvSpPr>
          <p:spPr bwMode="auto">
            <a:xfrm>
              <a:off x="4559147" y="3791245"/>
              <a:ext cx="15160" cy="15294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2147483647 h 7"/>
                <a:gd name="T6" fmla="*/ 0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2147483647 h 7"/>
                <a:gd name="T18" fmla="*/ 2147483647 w 7"/>
                <a:gd name="T19" fmla="*/ 2147483647 h 7"/>
                <a:gd name="T20" fmla="*/ 2147483647 w 7"/>
                <a:gd name="T21" fmla="*/ 2147483647 h 7"/>
                <a:gd name="T22" fmla="*/ 2147483647 w 7"/>
                <a:gd name="T23" fmla="*/ 2147483647 h 7"/>
                <a:gd name="T24" fmla="*/ 2147483647 w 7"/>
                <a:gd name="T25" fmla="*/ 2147483647 h 7"/>
                <a:gd name="T26" fmla="*/ 2147483647 w 7"/>
                <a:gd name="T27" fmla="*/ 0 h 7"/>
                <a:gd name="T28" fmla="*/ 2147483647 w 7"/>
                <a:gd name="T29" fmla="*/ 0 h 7"/>
                <a:gd name="T30" fmla="*/ 2147483647 w 7"/>
                <a:gd name="T31" fmla="*/ 2147483647 h 7"/>
                <a:gd name="T32" fmla="*/ 2147483647 w 7"/>
                <a:gd name="T33" fmla="*/ 214748364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7"/>
                <a:gd name="T53" fmla="*/ 7 w 7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7">
                  <a:moveTo>
                    <a:pt x="2" y="2"/>
                  </a:moveTo>
                  <a:lnTo>
                    <a:pt x="2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6" y="2"/>
                  </a:lnTo>
                  <a:lnTo>
                    <a:pt x="3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55" name="Freeform 95"/>
            <p:cNvSpPr>
              <a:spLocks/>
            </p:cNvSpPr>
            <p:nvPr/>
          </p:nvSpPr>
          <p:spPr bwMode="auto">
            <a:xfrm>
              <a:off x="4147677" y="3603349"/>
              <a:ext cx="420133" cy="214113"/>
            </a:xfrm>
            <a:custGeom>
              <a:avLst/>
              <a:gdLst>
                <a:gd name="T0" fmla="*/ 0 w 194"/>
                <a:gd name="T1" fmla="*/ 2147483647 h 98"/>
                <a:gd name="T2" fmla="*/ 2147483647 w 194"/>
                <a:gd name="T3" fmla="*/ 2147483647 h 98"/>
                <a:gd name="T4" fmla="*/ 2147483647 w 194"/>
                <a:gd name="T5" fmla="*/ 2147483647 h 98"/>
                <a:gd name="T6" fmla="*/ 2147483647 w 194"/>
                <a:gd name="T7" fmla="*/ 2147483647 h 98"/>
                <a:gd name="T8" fmla="*/ 2147483647 w 194"/>
                <a:gd name="T9" fmla="*/ 2147483647 h 98"/>
                <a:gd name="T10" fmla="*/ 2147483647 w 194"/>
                <a:gd name="T11" fmla="*/ 2147483647 h 98"/>
                <a:gd name="T12" fmla="*/ 2147483647 w 194"/>
                <a:gd name="T13" fmla="*/ 2147483647 h 98"/>
                <a:gd name="T14" fmla="*/ 2147483647 w 194"/>
                <a:gd name="T15" fmla="*/ 2147483647 h 98"/>
                <a:gd name="T16" fmla="*/ 2147483647 w 194"/>
                <a:gd name="T17" fmla="*/ 2147483647 h 98"/>
                <a:gd name="T18" fmla="*/ 2147483647 w 194"/>
                <a:gd name="T19" fmla="*/ 2147483647 h 98"/>
                <a:gd name="T20" fmla="*/ 2147483647 w 194"/>
                <a:gd name="T21" fmla="*/ 2147483647 h 98"/>
                <a:gd name="T22" fmla="*/ 2147483647 w 194"/>
                <a:gd name="T23" fmla="*/ 2147483647 h 98"/>
                <a:gd name="T24" fmla="*/ 2147483647 w 194"/>
                <a:gd name="T25" fmla="*/ 2147483647 h 98"/>
                <a:gd name="T26" fmla="*/ 2147483647 w 194"/>
                <a:gd name="T27" fmla="*/ 2147483647 h 98"/>
                <a:gd name="T28" fmla="*/ 2147483647 w 194"/>
                <a:gd name="T29" fmla="*/ 2147483647 h 98"/>
                <a:gd name="T30" fmla="*/ 2147483647 w 194"/>
                <a:gd name="T31" fmla="*/ 2147483647 h 98"/>
                <a:gd name="T32" fmla="*/ 2147483647 w 194"/>
                <a:gd name="T33" fmla="*/ 2147483647 h 98"/>
                <a:gd name="T34" fmla="*/ 2147483647 w 194"/>
                <a:gd name="T35" fmla="*/ 2147483647 h 98"/>
                <a:gd name="T36" fmla="*/ 2147483647 w 194"/>
                <a:gd name="T37" fmla="*/ 2147483647 h 98"/>
                <a:gd name="T38" fmla="*/ 2147483647 w 194"/>
                <a:gd name="T39" fmla="*/ 2147483647 h 98"/>
                <a:gd name="T40" fmla="*/ 2147483647 w 194"/>
                <a:gd name="T41" fmla="*/ 2147483647 h 98"/>
                <a:gd name="T42" fmla="*/ 2147483647 w 194"/>
                <a:gd name="T43" fmla="*/ 2147483647 h 98"/>
                <a:gd name="T44" fmla="*/ 2147483647 w 194"/>
                <a:gd name="T45" fmla="*/ 2147483647 h 98"/>
                <a:gd name="T46" fmla="*/ 2147483647 w 194"/>
                <a:gd name="T47" fmla="*/ 2147483647 h 98"/>
                <a:gd name="T48" fmla="*/ 2147483647 w 194"/>
                <a:gd name="T49" fmla="*/ 2147483647 h 98"/>
                <a:gd name="T50" fmla="*/ 2147483647 w 194"/>
                <a:gd name="T51" fmla="*/ 2147483647 h 98"/>
                <a:gd name="T52" fmla="*/ 2147483647 w 194"/>
                <a:gd name="T53" fmla="*/ 2147483647 h 98"/>
                <a:gd name="T54" fmla="*/ 2147483647 w 194"/>
                <a:gd name="T55" fmla="*/ 2147483647 h 98"/>
                <a:gd name="T56" fmla="*/ 2147483647 w 194"/>
                <a:gd name="T57" fmla="*/ 2147483647 h 98"/>
                <a:gd name="T58" fmla="*/ 2147483647 w 194"/>
                <a:gd name="T59" fmla="*/ 2147483647 h 98"/>
                <a:gd name="T60" fmla="*/ 2147483647 w 194"/>
                <a:gd name="T61" fmla="*/ 2147483647 h 98"/>
                <a:gd name="T62" fmla="*/ 2147483647 w 194"/>
                <a:gd name="T63" fmla="*/ 2147483647 h 98"/>
                <a:gd name="T64" fmla="*/ 2147483647 w 194"/>
                <a:gd name="T65" fmla="*/ 2147483647 h 98"/>
                <a:gd name="T66" fmla="*/ 2147483647 w 194"/>
                <a:gd name="T67" fmla="*/ 2147483647 h 98"/>
                <a:gd name="T68" fmla="*/ 2147483647 w 194"/>
                <a:gd name="T69" fmla="*/ 2147483647 h 98"/>
                <a:gd name="T70" fmla="*/ 2147483647 w 194"/>
                <a:gd name="T71" fmla="*/ 2147483647 h 98"/>
                <a:gd name="T72" fmla="*/ 2147483647 w 194"/>
                <a:gd name="T73" fmla="*/ 2147483647 h 98"/>
                <a:gd name="T74" fmla="*/ 2147483647 w 194"/>
                <a:gd name="T75" fmla="*/ 2147483647 h 98"/>
                <a:gd name="T76" fmla="*/ 2147483647 w 194"/>
                <a:gd name="T77" fmla="*/ 2147483647 h 98"/>
                <a:gd name="T78" fmla="*/ 2147483647 w 194"/>
                <a:gd name="T79" fmla="*/ 2147483647 h 98"/>
                <a:gd name="T80" fmla="*/ 2147483647 w 194"/>
                <a:gd name="T81" fmla="*/ 2147483647 h 98"/>
                <a:gd name="T82" fmla="*/ 2147483647 w 194"/>
                <a:gd name="T83" fmla="*/ 2147483647 h 98"/>
                <a:gd name="T84" fmla="*/ 2147483647 w 194"/>
                <a:gd name="T85" fmla="*/ 2147483647 h 98"/>
                <a:gd name="T86" fmla="*/ 2147483647 w 194"/>
                <a:gd name="T87" fmla="*/ 2147483647 h 98"/>
                <a:gd name="T88" fmla="*/ 2147483647 w 194"/>
                <a:gd name="T89" fmla="*/ 2147483647 h 98"/>
                <a:gd name="T90" fmla="*/ 2147483647 w 194"/>
                <a:gd name="T91" fmla="*/ 2147483647 h 98"/>
                <a:gd name="T92" fmla="*/ 2147483647 w 194"/>
                <a:gd name="T93" fmla="*/ 2147483647 h 98"/>
                <a:gd name="T94" fmla="*/ 2147483647 w 194"/>
                <a:gd name="T95" fmla="*/ 2147483647 h 98"/>
                <a:gd name="T96" fmla="*/ 2147483647 w 194"/>
                <a:gd name="T97" fmla="*/ 2147483647 h 98"/>
                <a:gd name="T98" fmla="*/ 2147483647 w 194"/>
                <a:gd name="T99" fmla="*/ 0 h 98"/>
                <a:gd name="T100" fmla="*/ 2147483647 w 194"/>
                <a:gd name="T101" fmla="*/ 2147483647 h 98"/>
                <a:gd name="T102" fmla="*/ 0 w 194"/>
                <a:gd name="T103" fmla="*/ 2147483647 h 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4"/>
                <a:gd name="T157" fmla="*/ 0 h 98"/>
                <a:gd name="T158" fmla="*/ 194 w 194"/>
                <a:gd name="T159" fmla="*/ 98 h 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4" h="98">
                  <a:moveTo>
                    <a:pt x="0" y="3"/>
                  </a:moveTo>
                  <a:lnTo>
                    <a:pt x="0" y="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50"/>
                  </a:lnTo>
                  <a:lnTo>
                    <a:pt x="3" y="59"/>
                  </a:lnTo>
                  <a:lnTo>
                    <a:pt x="4" y="67"/>
                  </a:lnTo>
                  <a:lnTo>
                    <a:pt x="8" y="74"/>
                  </a:lnTo>
                  <a:lnTo>
                    <a:pt x="13" y="81"/>
                  </a:lnTo>
                  <a:lnTo>
                    <a:pt x="15" y="84"/>
                  </a:lnTo>
                  <a:lnTo>
                    <a:pt x="18" y="85"/>
                  </a:lnTo>
                  <a:lnTo>
                    <a:pt x="22" y="86"/>
                  </a:lnTo>
                  <a:lnTo>
                    <a:pt x="25" y="89"/>
                  </a:lnTo>
                  <a:lnTo>
                    <a:pt x="30" y="92"/>
                  </a:lnTo>
                  <a:lnTo>
                    <a:pt x="48" y="94"/>
                  </a:lnTo>
                  <a:lnTo>
                    <a:pt x="65" y="96"/>
                  </a:lnTo>
                  <a:lnTo>
                    <a:pt x="66" y="97"/>
                  </a:lnTo>
                  <a:lnTo>
                    <a:pt x="69" y="97"/>
                  </a:lnTo>
                  <a:lnTo>
                    <a:pt x="76" y="98"/>
                  </a:lnTo>
                  <a:lnTo>
                    <a:pt x="84" y="98"/>
                  </a:lnTo>
                  <a:lnTo>
                    <a:pt x="100" y="98"/>
                  </a:lnTo>
                  <a:lnTo>
                    <a:pt x="116" y="96"/>
                  </a:lnTo>
                  <a:lnTo>
                    <a:pt x="118" y="96"/>
                  </a:lnTo>
                  <a:lnTo>
                    <a:pt x="122" y="94"/>
                  </a:lnTo>
                  <a:lnTo>
                    <a:pt x="132" y="92"/>
                  </a:lnTo>
                  <a:lnTo>
                    <a:pt x="140" y="89"/>
                  </a:lnTo>
                  <a:lnTo>
                    <a:pt x="146" y="88"/>
                  </a:lnTo>
                  <a:lnTo>
                    <a:pt x="151" y="86"/>
                  </a:lnTo>
                  <a:lnTo>
                    <a:pt x="167" y="88"/>
                  </a:lnTo>
                  <a:lnTo>
                    <a:pt x="180" y="89"/>
                  </a:lnTo>
                  <a:lnTo>
                    <a:pt x="190" y="90"/>
                  </a:lnTo>
                  <a:lnTo>
                    <a:pt x="193" y="89"/>
                  </a:lnTo>
                  <a:lnTo>
                    <a:pt x="194" y="88"/>
                  </a:lnTo>
                  <a:lnTo>
                    <a:pt x="193" y="85"/>
                  </a:lnTo>
                  <a:lnTo>
                    <a:pt x="192" y="85"/>
                  </a:lnTo>
                  <a:lnTo>
                    <a:pt x="181" y="84"/>
                  </a:lnTo>
                  <a:lnTo>
                    <a:pt x="167" y="82"/>
                  </a:lnTo>
                  <a:lnTo>
                    <a:pt x="151" y="81"/>
                  </a:lnTo>
                  <a:lnTo>
                    <a:pt x="145" y="82"/>
                  </a:lnTo>
                  <a:lnTo>
                    <a:pt x="139" y="84"/>
                  </a:lnTo>
                  <a:lnTo>
                    <a:pt x="130" y="86"/>
                  </a:lnTo>
                  <a:lnTo>
                    <a:pt x="120" y="90"/>
                  </a:lnTo>
                  <a:lnTo>
                    <a:pt x="118" y="90"/>
                  </a:lnTo>
                  <a:lnTo>
                    <a:pt x="115" y="90"/>
                  </a:lnTo>
                  <a:lnTo>
                    <a:pt x="99" y="93"/>
                  </a:lnTo>
                  <a:lnTo>
                    <a:pt x="84" y="93"/>
                  </a:lnTo>
                  <a:lnTo>
                    <a:pt x="77" y="93"/>
                  </a:lnTo>
                  <a:lnTo>
                    <a:pt x="70" y="92"/>
                  </a:lnTo>
                  <a:lnTo>
                    <a:pt x="68" y="92"/>
                  </a:lnTo>
                  <a:lnTo>
                    <a:pt x="66" y="90"/>
                  </a:lnTo>
                  <a:lnTo>
                    <a:pt x="65" y="90"/>
                  </a:lnTo>
                  <a:lnTo>
                    <a:pt x="49" y="89"/>
                  </a:lnTo>
                  <a:lnTo>
                    <a:pt x="31" y="86"/>
                  </a:lnTo>
                  <a:lnTo>
                    <a:pt x="29" y="85"/>
                  </a:lnTo>
                  <a:lnTo>
                    <a:pt x="23" y="82"/>
                  </a:lnTo>
                  <a:lnTo>
                    <a:pt x="19" y="80"/>
                  </a:lnTo>
                  <a:lnTo>
                    <a:pt x="18" y="80"/>
                  </a:lnTo>
                  <a:lnTo>
                    <a:pt x="17" y="78"/>
                  </a:lnTo>
                  <a:lnTo>
                    <a:pt x="13" y="71"/>
                  </a:lnTo>
                  <a:lnTo>
                    <a:pt x="10" y="65"/>
                  </a:lnTo>
                  <a:lnTo>
                    <a:pt x="8" y="58"/>
                  </a:lnTo>
                  <a:lnTo>
                    <a:pt x="7" y="50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56" name="Freeform 96"/>
            <p:cNvSpPr>
              <a:spLocks/>
            </p:cNvSpPr>
            <p:nvPr/>
          </p:nvSpPr>
          <p:spPr bwMode="auto">
            <a:xfrm>
              <a:off x="4390228" y="3891747"/>
              <a:ext cx="173251" cy="273103"/>
            </a:xfrm>
            <a:custGeom>
              <a:avLst/>
              <a:gdLst>
                <a:gd name="T0" fmla="*/ 2147483647 w 80"/>
                <a:gd name="T1" fmla="*/ 2147483647 h 125"/>
                <a:gd name="T2" fmla="*/ 2147483647 w 80"/>
                <a:gd name="T3" fmla="*/ 2147483647 h 125"/>
                <a:gd name="T4" fmla="*/ 2147483647 w 80"/>
                <a:gd name="T5" fmla="*/ 2147483647 h 125"/>
                <a:gd name="T6" fmla="*/ 2147483647 w 80"/>
                <a:gd name="T7" fmla="*/ 2147483647 h 125"/>
                <a:gd name="T8" fmla="*/ 2147483647 w 80"/>
                <a:gd name="T9" fmla="*/ 2147483647 h 125"/>
                <a:gd name="T10" fmla="*/ 2147483647 w 80"/>
                <a:gd name="T11" fmla="*/ 2147483647 h 125"/>
                <a:gd name="T12" fmla="*/ 2147483647 w 80"/>
                <a:gd name="T13" fmla="*/ 2147483647 h 125"/>
                <a:gd name="T14" fmla="*/ 2147483647 w 80"/>
                <a:gd name="T15" fmla="*/ 2147483647 h 125"/>
                <a:gd name="T16" fmla="*/ 2147483647 w 80"/>
                <a:gd name="T17" fmla="*/ 2147483647 h 125"/>
                <a:gd name="T18" fmla="*/ 2147483647 w 80"/>
                <a:gd name="T19" fmla="*/ 2147483647 h 125"/>
                <a:gd name="T20" fmla="*/ 2147483647 w 80"/>
                <a:gd name="T21" fmla="*/ 2147483647 h 125"/>
                <a:gd name="T22" fmla="*/ 2147483647 w 80"/>
                <a:gd name="T23" fmla="*/ 2147483647 h 125"/>
                <a:gd name="T24" fmla="*/ 2147483647 w 80"/>
                <a:gd name="T25" fmla="*/ 2147483647 h 125"/>
                <a:gd name="T26" fmla="*/ 2147483647 w 80"/>
                <a:gd name="T27" fmla="*/ 2147483647 h 125"/>
                <a:gd name="T28" fmla="*/ 2147483647 w 80"/>
                <a:gd name="T29" fmla="*/ 2147483647 h 125"/>
                <a:gd name="T30" fmla="*/ 2147483647 w 80"/>
                <a:gd name="T31" fmla="*/ 2147483647 h 125"/>
                <a:gd name="T32" fmla="*/ 0 w 80"/>
                <a:gd name="T33" fmla="*/ 2147483647 h 125"/>
                <a:gd name="T34" fmla="*/ 2147483647 w 80"/>
                <a:gd name="T35" fmla="*/ 2147483647 h 125"/>
                <a:gd name="T36" fmla="*/ 2147483647 w 80"/>
                <a:gd name="T37" fmla="*/ 2147483647 h 125"/>
                <a:gd name="T38" fmla="*/ 2147483647 w 80"/>
                <a:gd name="T39" fmla="*/ 2147483647 h 125"/>
                <a:gd name="T40" fmla="*/ 2147483647 w 80"/>
                <a:gd name="T41" fmla="*/ 2147483647 h 125"/>
                <a:gd name="T42" fmla="*/ 2147483647 w 80"/>
                <a:gd name="T43" fmla="*/ 2147483647 h 125"/>
                <a:gd name="T44" fmla="*/ 2147483647 w 80"/>
                <a:gd name="T45" fmla="*/ 2147483647 h 125"/>
                <a:gd name="T46" fmla="*/ 2147483647 w 80"/>
                <a:gd name="T47" fmla="*/ 2147483647 h 125"/>
                <a:gd name="T48" fmla="*/ 2147483647 w 80"/>
                <a:gd name="T49" fmla="*/ 2147483647 h 125"/>
                <a:gd name="T50" fmla="*/ 2147483647 w 80"/>
                <a:gd name="T51" fmla="*/ 2147483647 h 125"/>
                <a:gd name="T52" fmla="*/ 2147483647 w 80"/>
                <a:gd name="T53" fmla="*/ 2147483647 h 125"/>
                <a:gd name="T54" fmla="*/ 2147483647 w 80"/>
                <a:gd name="T55" fmla="*/ 2147483647 h 125"/>
                <a:gd name="T56" fmla="*/ 2147483647 w 80"/>
                <a:gd name="T57" fmla="*/ 2147483647 h 125"/>
                <a:gd name="T58" fmla="*/ 2147483647 w 80"/>
                <a:gd name="T59" fmla="*/ 2147483647 h 125"/>
                <a:gd name="T60" fmla="*/ 2147483647 w 80"/>
                <a:gd name="T61" fmla="*/ 2147483647 h 125"/>
                <a:gd name="T62" fmla="*/ 2147483647 w 80"/>
                <a:gd name="T63" fmla="*/ 2147483647 h 125"/>
                <a:gd name="T64" fmla="*/ 2147483647 w 80"/>
                <a:gd name="T65" fmla="*/ 2147483647 h 125"/>
                <a:gd name="T66" fmla="*/ 2147483647 w 80"/>
                <a:gd name="T67" fmla="*/ 2147483647 h 125"/>
                <a:gd name="T68" fmla="*/ 2147483647 w 80"/>
                <a:gd name="T69" fmla="*/ 2147483647 h 125"/>
                <a:gd name="T70" fmla="*/ 2147483647 w 80"/>
                <a:gd name="T71" fmla="*/ 2147483647 h 125"/>
                <a:gd name="T72" fmla="*/ 2147483647 w 80"/>
                <a:gd name="T73" fmla="*/ 2147483647 h 125"/>
                <a:gd name="T74" fmla="*/ 2147483647 w 80"/>
                <a:gd name="T75" fmla="*/ 2147483647 h 125"/>
                <a:gd name="T76" fmla="*/ 2147483647 w 80"/>
                <a:gd name="T77" fmla="*/ 2147483647 h 125"/>
                <a:gd name="T78" fmla="*/ 2147483647 w 80"/>
                <a:gd name="T79" fmla="*/ 2147483647 h 125"/>
                <a:gd name="T80" fmla="*/ 2147483647 w 80"/>
                <a:gd name="T81" fmla="*/ 2147483647 h 125"/>
                <a:gd name="T82" fmla="*/ 2147483647 w 80"/>
                <a:gd name="T83" fmla="*/ 2147483647 h 125"/>
                <a:gd name="T84" fmla="*/ 2147483647 w 80"/>
                <a:gd name="T85" fmla="*/ 2147483647 h 125"/>
                <a:gd name="T86" fmla="*/ 2147483647 w 80"/>
                <a:gd name="T87" fmla="*/ 2147483647 h 125"/>
                <a:gd name="T88" fmla="*/ 2147483647 w 80"/>
                <a:gd name="T89" fmla="*/ 2147483647 h 125"/>
                <a:gd name="T90" fmla="*/ 2147483647 w 80"/>
                <a:gd name="T91" fmla="*/ 2147483647 h 125"/>
                <a:gd name="T92" fmla="*/ 2147483647 w 80"/>
                <a:gd name="T93" fmla="*/ 2147483647 h 125"/>
                <a:gd name="T94" fmla="*/ 2147483647 w 80"/>
                <a:gd name="T95" fmla="*/ 2147483647 h 125"/>
                <a:gd name="T96" fmla="*/ 2147483647 w 80"/>
                <a:gd name="T97" fmla="*/ 2147483647 h 125"/>
                <a:gd name="T98" fmla="*/ 2147483647 w 80"/>
                <a:gd name="T99" fmla="*/ 2147483647 h 125"/>
                <a:gd name="T100" fmla="*/ 2147483647 w 80"/>
                <a:gd name="T101" fmla="*/ 2147483647 h 125"/>
                <a:gd name="T102" fmla="*/ 2147483647 w 80"/>
                <a:gd name="T103" fmla="*/ 2147483647 h 125"/>
                <a:gd name="T104" fmla="*/ 2147483647 w 80"/>
                <a:gd name="T105" fmla="*/ 2147483647 h 125"/>
                <a:gd name="T106" fmla="*/ 2147483647 w 80"/>
                <a:gd name="T107" fmla="*/ 2147483647 h 125"/>
                <a:gd name="T108" fmla="*/ 2147483647 w 80"/>
                <a:gd name="T109" fmla="*/ 2147483647 h 1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0"/>
                <a:gd name="T166" fmla="*/ 0 h 125"/>
                <a:gd name="T167" fmla="*/ 80 w 80"/>
                <a:gd name="T168" fmla="*/ 125 h 1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0" h="125">
                  <a:moveTo>
                    <a:pt x="74" y="1"/>
                  </a:moveTo>
                  <a:lnTo>
                    <a:pt x="74" y="1"/>
                  </a:lnTo>
                  <a:lnTo>
                    <a:pt x="62" y="1"/>
                  </a:lnTo>
                  <a:lnTo>
                    <a:pt x="50" y="3"/>
                  </a:lnTo>
                  <a:lnTo>
                    <a:pt x="46" y="3"/>
                  </a:lnTo>
                  <a:lnTo>
                    <a:pt x="43" y="5"/>
                  </a:lnTo>
                  <a:lnTo>
                    <a:pt x="41" y="8"/>
                  </a:lnTo>
                  <a:lnTo>
                    <a:pt x="38" y="11"/>
                  </a:lnTo>
                  <a:lnTo>
                    <a:pt x="35" y="19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0" y="24"/>
                  </a:lnTo>
                  <a:lnTo>
                    <a:pt x="22" y="30"/>
                  </a:lnTo>
                  <a:lnTo>
                    <a:pt x="12" y="34"/>
                  </a:lnTo>
                  <a:lnTo>
                    <a:pt x="10" y="35"/>
                  </a:lnTo>
                  <a:lnTo>
                    <a:pt x="8" y="36"/>
                  </a:lnTo>
                  <a:lnTo>
                    <a:pt x="7" y="39"/>
                  </a:lnTo>
                  <a:lnTo>
                    <a:pt x="7" y="42"/>
                  </a:lnTo>
                  <a:lnTo>
                    <a:pt x="7" y="49"/>
                  </a:lnTo>
                  <a:lnTo>
                    <a:pt x="6" y="55"/>
                  </a:lnTo>
                  <a:lnTo>
                    <a:pt x="4" y="62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2" y="92"/>
                  </a:lnTo>
                  <a:lnTo>
                    <a:pt x="4" y="96"/>
                  </a:lnTo>
                  <a:lnTo>
                    <a:pt x="8" y="98"/>
                  </a:lnTo>
                  <a:lnTo>
                    <a:pt x="12" y="102"/>
                  </a:lnTo>
                  <a:lnTo>
                    <a:pt x="22" y="113"/>
                  </a:lnTo>
                  <a:lnTo>
                    <a:pt x="24" y="117"/>
                  </a:lnTo>
                  <a:lnTo>
                    <a:pt x="28" y="121"/>
                  </a:lnTo>
                  <a:lnTo>
                    <a:pt x="33" y="123"/>
                  </a:lnTo>
                  <a:lnTo>
                    <a:pt x="38" y="125"/>
                  </a:lnTo>
                  <a:lnTo>
                    <a:pt x="39" y="124"/>
                  </a:lnTo>
                  <a:lnTo>
                    <a:pt x="41" y="123"/>
                  </a:lnTo>
                  <a:lnTo>
                    <a:pt x="41" y="120"/>
                  </a:lnTo>
                  <a:lnTo>
                    <a:pt x="39" y="120"/>
                  </a:lnTo>
                  <a:lnTo>
                    <a:pt x="35" y="119"/>
                  </a:lnTo>
                  <a:lnTo>
                    <a:pt x="31" y="116"/>
                  </a:lnTo>
                  <a:lnTo>
                    <a:pt x="26" y="109"/>
                  </a:lnTo>
                  <a:lnTo>
                    <a:pt x="16" y="98"/>
                  </a:lnTo>
                  <a:lnTo>
                    <a:pt x="14" y="97"/>
                  </a:lnTo>
                  <a:lnTo>
                    <a:pt x="11" y="94"/>
                  </a:lnTo>
                  <a:lnTo>
                    <a:pt x="7" y="90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10" y="63"/>
                  </a:lnTo>
                  <a:lnTo>
                    <a:pt x="11" y="57"/>
                  </a:lnTo>
                  <a:lnTo>
                    <a:pt x="12" y="49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39"/>
                  </a:lnTo>
                  <a:lnTo>
                    <a:pt x="15" y="38"/>
                  </a:lnTo>
                  <a:lnTo>
                    <a:pt x="23" y="35"/>
                  </a:lnTo>
                  <a:lnTo>
                    <a:pt x="33" y="28"/>
                  </a:lnTo>
                  <a:lnTo>
                    <a:pt x="34" y="27"/>
                  </a:lnTo>
                  <a:lnTo>
                    <a:pt x="33" y="28"/>
                  </a:lnTo>
                  <a:lnTo>
                    <a:pt x="35" y="27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1" y="19"/>
                  </a:lnTo>
                  <a:lnTo>
                    <a:pt x="43" y="13"/>
                  </a:lnTo>
                  <a:lnTo>
                    <a:pt x="46" y="9"/>
                  </a:lnTo>
                  <a:lnTo>
                    <a:pt x="49" y="8"/>
                  </a:lnTo>
                  <a:lnTo>
                    <a:pt x="50" y="8"/>
                  </a:lnTo>
                  <a:lnTo>
                    <a:pt x="63" y="7"/>
                  </a:lnTo>
                  <a:lnTo>
                    <a:pt x="74" y="7"/>
                  </a:lnTo>
                  <a:lnTo>
                    <a:pt x="80" y="5"/>
                  </a:lnTo>
                  <a:lnTo>
                    <a:pt x="77" y="5"/>
                  </a:lnTo>
                  <a:lnTo>
                    <a:pt x="76" y="4"/>
                  </a:lnTo>
                  <a:lnTo>
                    <a:pt x="76" y="1"/>
                  </a:lnTo>
                  <a:lnTo>
                    <a:pt x="77" y="0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57" name="Freeform 97"/>
            <p:cNvSpPr>
              <a:spLocks noEditPoints="1"/>
            </p:cNvSpPr>
            <p:nvPr/>
          </p:nvSpPr>
          <p:spPr bwMode="auto">
            <a:xfrm>
              <a:off x="4466025" y="4079641"/>
              <a:ext cx="90957" cy="85208"/>
            </a:xfrm>
            <a:custGeom>
              <a:avLst/>
              <a:gdLst>
                <a:gd name="T0" fmla="*/ 2147483647 w 42"/>
                <a:gd name="T1" fmla="*/ 2147483647 h 39"/>
                <a:gd name="T2" fmla="*/ 2147483647 w 42"/>
                <a:gd name="T3" fmla="*/ 2147483647 h 39"/>
                <a:gd name="T4" fmla="*/ 2147483647 w 42"/>
                <a:gd name="T5" fmla="*/ 2147483647 h 39"/>
                <a:gd name="T6" fmla="*/ 2147483647 w 42"/>
                <a:gd name="T7" fmla="*/ 2147483647 h 39"/>
                <a:gd name="T8" fmla="*/ 2147483647 w 42"/>
                <a:gd name="T9" fmla="*/ 2147483647 h 39"/>
                <a:gd name="T10" fmla="*/ 2147483647 w 42"/>
                <a:gd name="T11" fmla="*/ 2147483647 h 39"/>
                <a:gd name="T12" fmla="*/ 2147483647 w 42"/>
                <a:gd name="T13" fmla="*/ 2147483647 h 39"/>
                <a:gd name="T14" fmla="*/ 2147483647 w 42"/>
                <a:gd name="T15" fmla="*/ 2147483647 h 39"/>
                <a:gd name="T16" fmla="*/ 2147483647 w 42"/>
                <a:gd name="T17" fmla="*/ 2147483647 h 39"/>
                <a:gd name="T18" fmla="*/ 2147483647 w 42"/>
                <a:gd name="T19" fmla="*/ 2147483647 h 39"/>
                <a:gd name="T20" fmla="*/ 2147483647 w 42"/>
                <a:gd name="T21" fmla="*/ 2147483647 h 39"/>
                <a:gd name="T22" fmla="*/ 2147483647 w 42"/>
                <a:gd name="T23" fmla="*/ 2147483647 h 39"/>
                <a:gd name="T24" fmla="*/ 0 w 42"/>
                <a:gd name="T25" fmla="*/ 2147483647 h 39"/>
                <a:gd name="T26" fmla="*/ 2147483647 w 42"/>
                <a:gd name="T27" fmla="*/ 2147483647 h 39"/>
                <a:gd name="T28" fmla="*/ 2147483647 w 42"/>
                <a:gd name="T29" fmla="*/ 2147483647 h 39"/>
                <a:gd name="T30" fmla="*/ 2147483647 w 42"/>
                <a:gd name="T31" fmla="*/ 2147483647 h 39"/>
                <a:gd name="T32" fmla="*/ 2147483647 w 42"/>
                <a:gd name="T33" fmla="*/ 2147483647 h 39"/>
                <a:gd name="T34" fmla="*/ 2147483647 w 42"/>
                <a:gd name="T35" fmla="*/ 2147483647 h 39"/>
                <a:gd name="T36" fmla="*/ 2147483647 w 42"/>
                <a:gd name="T37" fmla="*/ 2147483647 h 39"/>
                <a:gd name="T38" fmla="*/ 2147483647 w 42"/>
                <a:gd name="T39" fmla="*/ 2147483647 h 39"/>
                <a:gd name="T40" fmla="*/ 2147483647 w 42"/>
                <a:gd name="T41" fmla="*/ 2147483647 h 39"/>
                <a:gd name="T42" fmla="*/ 2147483647 w 42"/>
                <a:gd name="T43" fmla="*/ 2147483647 h 39"/>
                <a:gd name="T44" fmla="*/ 2147483647 w 42"/>
                <a:gd name="T45" fmla="*/ 2147483647 h 39"/>
                <a:gd name="T46" fmla="*/ 2147483647 w 42"/>
                <a:gd name="T47" fmla="*/ 2147483647 h 39"/>
                <a:gd name="T48" fmla="*/ 2147483647 w 42"/>
                <a:gd name="T49" fmla="*/ 2147483647 h 39"/>
                <a:gd name="T50" fmla="*/ 2147483647 w 42"/>
                <a:gd name="T51" fmla="*/ 2147483647 h 39"/>
                <a:gd name="T52" fmla="*/ 2147483647 w 42"/>
                <a:gd name="T53" fmla="*/ 2147483647 h 39"/>
                <a:gd name="T54" fmla="*/ 2147483647 w 42"/>
                <a:gd name="T55" fmla="*/ 0 h 39"/>
                <a:gd name="T56" fmla="*/ 2147483647 w 42"/>
                <a:gd name="T57" fmla="*/ 2147483647 h 39"/>
                <a:gd name="T58" fmla="*/ 2147483647 w 42"/>
                <a:gd name="T59" fmla="*/ 2147483647 h 39"/>
                <a:gd name="T60" fmla="*/ 2147483647 w 42"/>
                <a:gd name="T61" fmla="*/ 2147483647 h 39"/>
                <a:gd name="T62" fmla="*/ 2147483647 w 42"/>
                <a:gd name="T63" fmla="*/ 2147483647 h 39"/>
                <a:gd name="T64" fmla="*/ 2147483647 w 42"/>
                <a:gd name="T65" fmla="*/ 2147483647 h 39"/>
                <a:gd name="T66" fmla="*/ 2147483647 w 42"/>
                <a:gd name="T67" fmla="*/ 2147483647 h 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"/>
                <a:gd name="T103" fmla="*/ 0 h 39"/>
                <a:gd name="T104" fmla="*/ 42 w 42"/>
                <a:gd name="T105" fmla="*/ 39 h 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" h="39">
                  <a:moveTo>
                    <a:pt x="37" y="3"/>
                  </a:moveTo>
                  <a:lnTo>
                    <a:pt x="37" y="3"/>
                  </a:lnTo>
                  <a:lnTo>
                    <a:pt x="35" y="6"/>
                  </a:lnTo>
                  <a:lnTo>
                    <a:pt x="30" y="7"/>
                  </a:lnTo>
                  <a:lnTo>
                    <a:pt x="28" y="8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8" y="15"/>
                  </a:lnTo>
                  <a:lnTo>
                    <a:pt x="15" y="20"/>
                  </a:lnTo>
                  <a:lnTo>
                    <a:pt x="12" y="26"/>
                  </a:lnTo>
                  <a:lnTo>
                    <a:pt x="10" y="31"/>
                  </a:lnTo>
                  <a:lnTo>
                    <a:pt x="8" y="33"/>
                  </a:lnTo>
                  <a:lnTo>
                    <a:pt x="7" y="34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7" y="39"/>
                  </a:lnTo>
                  <a:lnTo>
                    <a:pt x="10" y="38"/>
                  </a:lnTo>
                  <a:lnTo>
                    <a:pt x="12" y="37"/>
                  </a:lnTo>
                  <a:lnTo>
                    <a:pt x="15" y="33"/>
                  </a:lnTo>
                  <a:lnTo>
                    <a:pt x="16" y="28"/>
                  </a:lnTo>
                  <a:lnTo>
                    <a:pt x="20" y="24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1" y="12"/>
                  </a:lnTo>
                  <a:lnTo>
                    <a:pt x="37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8" y="2"/>
                  </a:lnTo>
                  <a:lnTo>
                    <a:pt x="37" y="3"/>
                  </a:lnTo>
                  <a:close/>
                  <a:moveTo>
                    <a:pt x="37" y="4"/>
                  </a:moveTo>
                  <a:lnTo>
                    <a:pt x="37" y="4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58" name="Freeform 98"/>
            <p:cNvSpPr>
              <a:spLocks noEditPoints="1"/>
            </p:cNvSpPr>
            <p:nvPr/>
          </p:nvSpPr>
          <p:spPr bwMode="auto">
            <a:xfrm>
              <a:off x="2057841" y="1796500"/>
              <a:ext cx="556568" cy="720992"/>
            </a:xfrm>
            <a:custGeom>
              <a:avLst/>
              <a:gdLst>
                <a:gd name="T0" fmla="*/ 2147483647 w 257"/>
                <a:gd name="T1" fmla="*/ 2147483647 h 330"/>
                <a:gd name="T2" fmla="*/ 2147483647 w 257"/>
                <a:gd name="T3" fmla="*/ 2147483647 h 330"/>
                <a:gd name="T4" fmla="*/ 2147483647 w 257"/>
                <a:gd name="T5" fmla="*/ 2147483647 h 330"/>
                <a:gd name="T6" fmla="*/ 2147483647 w 257"/>
                <a:gd name="T7" fmla="*/ 2147483647 h 330"/>
                <a:gd name="T8" fmla="*/ 2147483647 w 257"/>
                <a:gd name="T9" fmla="*/ 2147483647 h 330"/>
                <a:gd name="T10" fmla="*/ 2147483647 w 257"/>
                <a:gd name="T11" fmla="*/ 2147483647 h 330"/>
                <a:gd name="T12" fmla="*/ 2147483647 w 257"/>
                <a:gd name="T13" fmla="*/ 2147483647 h 330"/>
                <a:gd name="T14" fmla="*/ 2147483647 w 257"/>
                <a:gd name="T15" fmla="*/ 2147483647 h 330"/>
                <a:gd name="T16" fmla="*/ 2147483647 w 257"/>
                <a:gd name="T17" fmla="*/ 2147483647 h 330"/>
                <a:gd name="T18" fmla="*/ 2147483647 w 257"/>
                <a:gd name="T19" fmla="*/ 2147483647 h 330"/>
                <a:gd name="T20" fmla="*/ 2147483647 w 257"/>
                <a:gd name="T21" fmla="*/ 2147483647 h 330"/>
                <a:gd name="T22" fmla="*/ 2147483647 w 257"/>
                <a:gd name="T23" fmla="*/ 2147483647 h 330"/>
                <a:gd name="T24" fmla="*/ 2147483647 w 257"/>
                <a:gd name="T25" fmla="*/ 2147483647 h 330"/>
                <a:gd name="T26" fmla="*/ 2147483647 w 257"/>
                <a:gd name="T27" fmla="*/ 2147483647 h 330"/>
                <a:gd name="T28" fmla="*/ 2147483647 w 257"/>
                <a:gd name="T29" fmla="*/ 2147483647 h 330"/>
                <a:gd name="T30" fmla="*/ 2147483647 w 257"/>
                <a:gd name="T31" fmla="*/ 2147483647 h 330"/>
                <a:gd name="T32" fmla="*/ 2147483647 w 257"/>
                <a:gd name="T33" fmla="*/ 2147483647 h 330"/>
                <a:gd name="T34" fmla="*/ 2147483647 w 257"/>
                <a:gd name="T35" fmla="*/ 2147483647 h 330"/>
                <a:gd name="T36" fmla="*/ 2147483647 w 257"/>
                <a:gd name="T37" fmla="*/ 2147483647 h 330"/>
                <a:gd name="T38" fmla="*/ 2147483647 w 257"/>
                <a:gd name="T39" fmla="*/ 2147483647 h 330"/>
                <a:gd name="T40" fmla="*/ 2147483647 w 257"/>
                <a:gd name="T41" fmla="*/ 2147483647 h 330"/>
                <a:gd name="T42" fmla="*/ 2147483647 w 257"/>
                <a:gd name="T43" fmla="*/ 2147483647 h 330"/>
                <a:gd name="T44" fmla="*/ 2147483647 w 257"/>
                <a:gd name="T45" fmla="*/ 2147483647 h 330"/>
                <a:gd name="T46" fmla="*/ 2147483647 w 257"/>
                <a:gd name="T47" fmla="*/ 2147483647 h 330"/>
                <a:gd name="T48" fmla="*/ 2147483647 w 257"/>
                <a:gd name="T49" fmla="*/ 2147483647 h 330"/>
                <a:gd name="T50" fmla="*/ 2147483647 w 257"/>
                <a:gd name="T51" fmla="*/ 2147483647 h 330"/>
                <a:gd name="T52" fmla="*/ 2147483647 w 257"/>
                <a:gd name="T53" fmla="*/ 2147483647 h 330"/>
                <a:gd name="T54" fmla="*/ 2147483647 w 257"/>
                <a:gd name="T55" fmla="*/ 2147483647 h 330"/>
                <a:gd name="T56" fmla="*/ 2147483647 w 257"/>
                <a:gd name="T57" fmla="*/ 2147483647 h 330"/>
                <a:gd name="T58" fmla="*/ 2147483647 w 257"/>
                <a:gd name="T59" fmla="*/ 2147483647 h 330"/>
                <a:gd name="T60" fmla="*/ 2147483647 w 257"/>
                <a:gd name="T61" fmla="*/ 2147483647 h 330"/>
                <a:gd name="T62" fmla="*/ 2147483647 w 257"/>
                <a:gd name="T63" fmla="*/ 2147483647 h 330"/>
                <a:gd name="T64" fmla="*/ 2147483647 w 257"/>
                <a:gd name="T65" fmla="*/ 2147483647 h 330"/>
                <a:gd name="T66" fmla="*/ 2147483647 w 257"/>
                <a:gd name="T67" fmla="*/ 2147483647 h 330"/>
                <a:gd name="T68" fmla="*/ 2147483647 w 257"/>
                <a:gd name="T69" fmla="*/ 2147483647 h 330"/>
                <a:gd name="T70" fmla="*/ 2147483647 w 257"/>
                <a:gd name="T71" fmla="*/ 2147483647 h 330"/>
                <a:gd name="T72" fmla="*/ 2147483647 w 257"/>
                <a:gd name="T73" fmla="*/ 2147483647 h 330"/>
                <a:gd name="T74" fmla="*/ 2147483647 w 257"/>
                <a:gd name="T75" fmla="*/ 2147483647 h 330"/>
                <a:gd name="T76" fmla="*/ 2147483647 w 257"/>
                <a:gd name="T77" fmla="*/ 2147483647 h 330"/>
                <a:gd name="T78" fmla="*/ 2147483647 w 257"/>
                <a:gd name="T79" fmla="*/ 2147483647 h 330"/>
                <a:gd name="T80" fmla="*/ 2147483647 w 257"/>
                <a:gd name="T81" fmla="*/ 2147483647 h 330"/>
                <a:gd name="T82" fmla="*/ 2147483647 w 257"/>
                <a:gd name="T83" fmla="*/ 2147483647 h 330"/>
                <a:gd name="T84" fmla="*/ 2147483647 w 257"/>
                <a:gd name="T85" fmla="*/ 2147483647 h 330"/>
                <a:gd name="T86" fmla="*/ 2147483647 w 257"/>
                <a:gd name="T87" fmla="*/ 2147483647 h 330"/>
                <a:gd name="T88" fmla="*/ 2147483647 w 257"/>
                <a:gd name="T89" fmla="*/ 2147483647 h 330"/>
                <a:gd name="T90" fmla="*/ 2147483647 w 257"/>
                <a:gd name="T91" fmla="*/ 2147483647 h 330"/>
                <a:gd name="T92" fmla="*/ 2147483647 w 257"/>
                <a:gd name="T93" fmla="*/ 2147483647 h 330"/>
                <a:gd name="T94" fmla="*/ 2147483647 w 257"/>
                <a:gd name="T95" fmla="*/ 2147483647 h 330"/>
                <a:gd name="T96" fmla="*/ 2147483647 w 257"/>
                <a:gd name="T97" fmla="*/ 2147483647 h 330"/>
                <a:gd name="T98" fmla="*/ 2147483647 w 257"/>
                <a:gd name="T99" fmla="*/ 2147483647 h 330"/>
                <a:gd name="T100" fmla="*/ 2147483647 w 257"/>
                <a:gd name="T101" fmla="*/ 2147483647 h 330"/>
                <a:gd name="T102" fmla="*/ 2147483647 w 257"/>
                <a:gd name="T103" fmla="*/ 2147483647 h 330"/>
                <a:gd name="T104" fmla="*/ 2147483647 w 257"/>
                <a:gd name="T105" fmla="*/ 2147483647 h 330"/>
                <a:gd name="T106" fmla="*/ 2147483647 w 257"/>
                <a:gd name="T107" fmla="*/ 2147483647 h 330"/>
                <a:gd name="T108" fmla="*/ 2147483647 w 257"/>
                <a:gd name="T109" fmla="*/ 2147483647 h 330"/>
                <a:gd name="T110" fmla="*/ 2147483647 w 257"/>
                <a:gd name="T111" fmla="*/ 2147483647 h 330"/>
                <a:gd name="T112" fmla="*/ 2147483647 w 257"/>
                <a:gd name="T113" fmla="*/ 2147483647 h 330"/>
                <a:gd name="T114" fmla="*/ 2147483647 w 257"/>
                <a:gd name="T115" fmla="*/ 0 h 330"/>
                <a:gd name="T116" fmla="*/ 2147483647 w 257"/>
                <a:gd name="T117" fmla="*/ 2147483647 h 330"/>
                <a:gd name="T118" fmla="*/ 2147483647 w 257"/>
                <a:gd name="T119" fmla="*/ 2147483647 h 330"/>
                <a:gd name="T120" fmla="*/ 2147483647 w 257"/>
                <a:gd name="T121" fmla="*/ 2147483647 h 3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7"/>
                <a:gd name="T184" fmla="*/ 0 h 330"/>
                <a:gd name="T185" fmla="*/ 257 w 257"/>
                <a:gd name="T186" fmla="*/ 330 h 3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7" h="330">
                  <a:moveTo>
                    <a:pt x="0" y="2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6"/>
                  </a:lnTo>
                  <a:lnTo>
                    <a:pt x="5" y="8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11" y="25"/>
                  </a:lnTo>
                  <a:lnTo>
                    <a:pt x="15" y="31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5"/>
                  </a:lnTo>
                  <a:lnTo>
                    <a:pt x="25" y="49"/>
                  </a:lnTo>
                  <a:lnTo>
                    <a:pt x="29" y="51"/>
                  </a:lnTo>
                  <a:lnTo>
                    <a:pt x="35" y="51"/>
                  </a:lnTo>
                  <a:lnTo>
                    <a:pt x="43" y="51"/>
                  </a:lnTo>
                  <a:lnTo>
                    <a:pt x="50" y="51"/>
                  </a:lnTo>
                  <a:lnTo>
                    <a:pt x="52" y="51"/>
                  </a:lnTo>
                  <a:lnTo>
                    <a:pt x="69" y="51"/>
                  </a:lnTo>
                  <a:lnTo>
                    <a:pt x="73" y="51"/>
                  </a:lnTo>
                  <a:lnTo>
                    <a:pt x="77" y="53"/>
                  </a:lnTo>
                  <a:lnTo>
                    <a:pt x="85" y="56"/>
                  </a:lnTo>
                  <a:lnTo>
                    <a:pt x="93" y="56"/>
                  </a:lnTo>
                  <a:lnTo>
                    <a:pt x="94" y="54"/>
                  </a:lnTo>
                  <a:lnTo>
                    <a:pt x="108" y="51"/>
                  </a:lnTo>
                  <a:lnTo>
                    <a:pt x="106" y="51"/>
                  </a:lnTo>
                  <a:lnTo>
                    <a:pt x="109" y="51"/>
                  </a:lnTo>
                  <a:lnTo>
                    <a:pt x="112" y="49"/>
                  </a:lnTo>
                  <a:lnTo>
                    <a:pt x="110" y="50"/>
                  </a:lnTo>
                  <a:lnTo>
                    <a:pt x="116" y="46"/>
                  </a:lnTo>
                  <a:lnTo>
                    <a:pt x="120" y="42"/>
                  </a:lnTo>
                  <a:lnTo>
                    <a:pt x="121" y="41"/>
                  </a:lnTo>
                  <a:lnTo>
                    <a:pt x="122" y="39"/>
                  </a:lnTo>
                  <a:lnTo>
                    <a:pt x="125" y="39"/>
                  </a:lnTo>
                  <a:lnTo>
                    <a:pt x="126" y="41"/>
                  </a:lnTo>
                  <a:lnTo>
                    <a:pt x="129" y="43"/>
                  </a:lnTo>
                  <a:lnTo>
                    <a:pt x="133" y="43"/>
                  </a:lnTo>
                  <a:lnTo>
                    <a:pt x="132" y="43"/>
                  </a:lnTo>
                  <a:lnTo>
                    <a:pt x="144" y="46"/>
                  </a:lnTo>
                  <a:lnTo>
                    <a:pt x="149" y="46"/>
                  </a:lnTo>
                  <a:lnTo>
                    <a:pt x="152" y="45"/>
                  </a:lnTo>
                  <a:lnTo>
                    <a:pt x="155" y="41"/>
                  </a:lnTo>
                  <a:lnTo>
                    <a:pt x="156" y="38"/>
                  </a:lnTo>
                  <a:lnTo>
                    <a:pt x="156" y="31"/>
                  </a:lnTo>
                  <a:lnTo>
                    <a:pt x="156" y="30"/>
                  </a:lnTo>
                  <a:lnTo>
                    <a:pt x="156" y="29"/>
                  </a:lnTo>
                  <a:lnTo>
                    <a:pt x="157" y="27"/>
                  </a:lnTo>
                  <a:lnTo>
                    <a:pt x="159" y="23"/>
                  </a:lnTo>
                  <a:lnTo>
                    <a:pt x="159" y="22"/>
                  </a:lnTo>
                  <a:lnTo>
                    <a:pt x="163" y="15"/>
                  </a:lnTo>
                  <a:lnTo>
                    <a:pt x="164" y="14"/>
                  </a:lnTo>
                  <a:lnTo>
                    <a:pt x="170" y="12"/>
                  </a:lnTo>
                  <a:lnTo>
                    <a:pt x="175" y="15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94" y="18"/>
                  </a:lnTo>
                  <a:lnTo>
                    <a:pt x="195" y="20"/>
                  </a:lnTo>
                  <a:lnTo>
                    <a:pt x="195" y="22"/>
                  </a:lnTo>
                  <a:lnTo>
                    <a:pt x="196" y="29"/>
                  </a:lnTo>
                  <a:lnTo>
                    <a:pt x="201" y="33"/>
                  </a:lnTo>
                  <a:lnTo>
                    <a:pt x="205" y="35"/>
                  </a:lnTo>
                  <a:lnTo>
                    <a:pt x="210" y="37"/>
                  </a:lnTo>
                  <a:lnTo>
                    <a:pt x="218" y="35"/>
                  </a:lnTo>
                  <a:lnTo>
                    <a:pt x="223" y="33"/>
                  </a:lnTo>
                  <a:lnTo>
                    <a:pt x="227" y="30"/>
                  </a:lnTo>
                  <a:lnTo>
                    <a:pt x="231" y="26"/>
                  </a:lnTo>
                  <a:lnTo>
                    <a:pt x="234" y="26"/>
                  </a:lnTo>
                  <a:lnTo>
                    <a:pt x="236" y="27"/>
                  </a:lnTo>
                  <a:lnTo>
                    <a:pt x="237" y="29"/>
                  </a:lnTo>
                  <a:lnTo>
                    <a:pt x="238" y="30"/>
                  </a:lnTo>
                  <a:lnTo>
                    <a:pt x="241" y="31"/>
                  </a:lnTo>
                  <a:lnTo>
                    <a:pt x="245" y="31"/>
                  </a:lnTo>
                  <a:lnTo>
                    <a:pt x="248" y="33"/>
                  </a:lnTo>
                  <a:lnTo>
                    <a:pt x="249" y="34"/>
                  </a:lnTo>
                  <a:lnTo>
                    <a:pt x="250" y="38"/>
                  </a:lnTo>
                  <a:lnTo>
                    <a:pt x="252" y="46"/>
                  </a:lnTo>
                  <a:lnTo>
                    <a:pt x="252" y="56"/>
                  </a:lnTo>
                  <a:lnTo>
                    <a:pt x="252" y="60"/>
                  </a:lnTo>
                  <a:lnTo>
                    <a:pt x="250" y="61"/>
                  </a:lnTo>
                  <a:lnTo>
                    <a:pt x="248" y="62"/>
                  </a:lnTo>
                  <a:lnTo>
                    <a:pt x="246" y="64"/>
                  </a:lnTo>
                  <a:lnTo>
                    <a:pt x="245" y="65"/>
                  </a:lnTo>
                  <a:lnTo>
                    <a:pt x="242" y="68"/>
                  </a:lnTo>
                  <a:lnTo>
                    <a:pt x="241" y="72"/>
                  </a:lnTo>
                  <a:lnTo>
                    <a:pt x="242" y="104"/>
                  </a:lnTo>
                  <a:lnTo>
                    <a:pt x="242" y="105"/>
                  </a:lnTo>
                  <a:lnTo>
                    <a:pt x="242" y="107"/>
                  </a:lnTo>
                  <a:lnTo>
                    <a:pt x="242" y="108"/>
                  </a:lnTo>
                  <a:lnTo>
                    <a:pt x="238" y="113"/>
                  </a:lnTo>
                  <a:lnTo>
                    <a:pt x="233" y="121"/>
                  </a:lnTo>
                  <a:lnTo>
                    <a:pt x="229" y="128"/>
                  </a:lnTo>
                  <a:lnTo>
                    <a:pt x="227" y="132"/>
                  </a:lnTo>
                  <a:lnTo>
                    <a:pt x="227" y="134"/>
                  </a:lnTo>
                  <a:lnTo>
                    <a:pt x="227" y="136"/>
                  </a:lnTo>
                  <a:lnTo>
                    <a:pt x="225" y="136"/>
                  </a:lnTo>
                  <a:lnTo>
                    <a:pt x="223" y="138"/>
                  </a:lnTo>
                  <a:lnTo>
                    <a:pt x="221" y="138"/>
                  </a:lnTo>
                  <a:lnTo>
                    <a:pt x="219" y="138"/>
                  </a:lnTo>
                  <a:lnTo>
                    <a:pt x="217" y="138"/>
                  </a:lnTo>
                  <a:lnTo>
                    <a:pt x="213" y="138"/>
                  </a:lnTo>
                  <a:lnTo>
                    <a:pt x="207" y="142"/>
                  </a:lnTo>
                  <a:lnTo>
                    <a:pt x="203" y="146"/>
                  </a:lnTo>
                  <a:lnTo>
                    <a:pt x="201" y="150"/>
                  </a:lnTo>
                  <a:lnTo>
                    <a:pt x="201" y="152"/>
                  </a:lnTo>
                  <a:lnTo>
                    <a:pt x="201" y="155"/>
                  </a:lnTo>
                  <a:lnTo>
                    <a:pt x="203" y="159"/>
                  </a:lnTo>
                  <a:lnTo>
                    <a:pt x="203" y="161"/>
                  </a:lnTo>
                  <a:lnTo>
                    <a:pt x="205" y="163"/>
                  </a:lnTo>
                  <a:lnTo>
                    <a:pt x="203" y="169"/>
                  </a:lnTo>
                  <a:lnTo>
                    <a:pt x="202" y="173"/>
                  </a:lnTo>
                  <a:lnTo>
                    <a:pt x="201" y="175"/>
                  </a:lnTo>
                  <a:lnTo>
                    <a:pt x="199" y="177"/>
                  </a:lnTo>
                  <a:lnTo>
                    <a:pt x="196" y="181"/>
                  </a:lnTo>
                  <a:lnTo>
                    <a:pt x="194" y="182"/>
                  </a:lnTo>
                  <a:lnTo>
                    <a:pt x="192" y="182"/>
                  </a:lnTo>
                  <a:lnTo>
                    <a:pt x="188" y="181"/>
                  </a:lnTo>
                  <a:lnTo>
                    <a:pt x="182" y="175"/>
                  </a:lnTo>
                  <a:lnTo>
                    <a:pt x="178" y="175"/>
                  </a:lnTo>
                  <a:lnTo>
                    <a:pt x="174" y="175"/>
                  </a:lnTo>
                  <a:lnTo>
                    <a:pt x="170" y="175"/>
                  </a:lnTo>
                  <a:lnTo>
                    <a:pt x="163" y="179"/>
                  </a:lnTo>
                  <a:lnTo>
                    <a:pt x="160" y="182"/>
                  </a:lnTo>
                  <a:lnTo>
                    <a:pt x="157" y="185"/>
                  </a:lnTo>
                  <a:lnTo>
                    <a:pt x="155" y="193"/>
                  </a:lnTo>
                  <a:lnTo>
                    <a:pt x="155" y="201"/>
                  </a:lnTo>
                  <a:lnTo>
                    <a:pt x="156" y="232"/>
                  </a:lnTo>
                  <a:lnTo>
                    <a:pt x="157" y="235"/>
                  </a:lnTo>
                  <a:lnTo>
                    <a:pt x="159" y="237"/>
                  </a:lnTo>
                  <a:lnTo>
                    <a:pt x="159" y="236"/>
                  </a:lnTo>
                  <a:lnTo>
                    <a:pt x="167" y="243"/>
                  </a:lnTo>
                  <a:lnTo>
                    <a:pt x="172" y="245"/>
                  </a:lnTo>
                  <a:lnTo>
                    <a:pt x="176" y="247"/>
                  </a:lnTo>
                  <a:lnTo>
                    <a:pt x="180" y="249"/>
                  </a:lnTo>
                  <a:lnTo>
                    <a:pt x="180" y="248"/>
                  </a:lnTo>
                  <a:lnTo>
                    <a:pt x="183" y="251"/>
                  </a:lnTo>
                  <a:lnTo>
                    <a:pt x="184" y="253"/>
                  </a:lnTo>
                  <a:lnTo>
                    <a:pt x="184" y="255"/>
                  </a:lnTo>
                  <a:lnTo>
                    <a:pt x="186" y="256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8"/>
                  </a:lnTo>
                  <a:lnTo>
                    <a:pt x="192" y="271"/>
                  </a:lnTo>
                  <a:lnTo>
                    <a:pt x="194" y="274"/>
                  </a:lnTo>
                  <a:lnTo>
                    <a:pt x="192" y="274"/>
                  </a:lnTo>
                  <a:lnTo>
                    <a:pt x="194" y="275"/>
                  </a:lnTo>
                  <a:lnTo>
                    <a:pt x="194" y="274"/>
                  </a:lnTo>
                  <a:lnTo>
                    <a:pt x="195" y="278"/>
                  </a:lnTo>
                  <a:lnTo>
                    <a:pt x="198" y="286"/>
                  </a:lnTo>
                  <a:lnTo>
                    <a:pt x="199" y="291"/>
                  </a:lnTo>
                  <a:lnTo>
                    <a:pt x="198" y="297"/>
                  </a:lnTo>
                  <a:lnTo>
                    <a:pt x="198" y="298"/>
                  </a:lnTo>
                  <a:lnTo>
                    <a:pt x="196" y="303"/>
                  </a:lnTo>
                  <a:lnTo>
                    <a:pt x="198" y="301"/>
                  </a:lnTo>
                  <a:lnTo>
                    <a:pt x="195" y="303"/>
                  </a:lnTo>
                  <a:lnTo>
                    <a:pt x="191" y="306"/>
                  </a:lnTo>
                  <a:lnTo>
                    <a:pt x="188" y="309"/>
                  </a:lnTo>
                  <a:lnTo>
                    <a:pt x="184" y="313"/>
                  </a:lnTo>
                  <a:lnTo>
                    <a:pt x="182" y="318"/>
                  </a:lnTo>
                  <a:lnTo>
                    <a:pt x="179" y="322"/>
                  </a:lnTo>
                  <a:lnTo>
                    <a:pt x="178" y="323"/>
                  </a:lnTo>
                  <a:lnTo>
                    <a:pt x="172" y="325"/>
                  </a:lnTo>
                  <a:lnTo>
                    <a:pt x="167" y="325"/>
                  </a:lnTo>
                  <a:lnTo>
                    <a:pt x="163" y="323"/>
                  </a:lnTo>
                  <a:lnTo>
                    <a:pt x="160" y="322"/>
                  </a:lnTo>
                  <a:lnTo>
                    <a:pt x="157" y="317"/>
                  </a:lnTo>
                  <a:lnTo>
                    <a:pt x="151" y="311"/>
                  </a:lnTo>
                  <a:lnTo>
                    <a:pt x="151" y="310"/>
                  </a:lnTo>
                  <a:lnTo>
                    <a:pt x="149" y="305"/>
                  </a:lnTo>
                  <a:lnTo>
                    <a:pt x="145" y="302"/>
                  </a:lnTo>
                  <a:lnTo>
                    <a:pt x="144" y="301"/>
                  </a:lnTo>
                  <a:lnTo>
                    <a:pt x="141" y="298"/>
                  </a:lnTo>
                  <a:lnTo>
                    <a:pt x="137" y="295"/>
                  </a:lnTo>
                  <a:lnTo>
                    <a:pt x="135" y="295"/>
                  </a:lnTo>
                  <a:lnTo>
                    <a:pt x="130" y="295"/>
                  </a:lnTo>
                  <a:lnTo>
                    <a:pt x="122" y="297"/>
                  </a:lnTo>
                  <a:lnTo>
                    <a:pt x="116" y="299"/>
                  </a:lnTo>
                  <a:lnTo>
                    <a:pt x="113" y="301"/>
                  </a:lnTo>
                  <a:lnTo>
                    <a:pt x="113" y="303"/>
                  </a:lnTo>
                  <a:lnTo>
                    <a:pt x="112" y="311"/>
                  </a:lnTo>
                  <a:lnTo>
                    <a:pt x="113" y="313"/>
                  </a:lnTo>
                  <a:lnTo>
                    <a:pt x="114" y="314"/>
                  </a:lnTo>
                  <a:lnTo>
                    <a:pt x="117" y="313"/>
                  </a:lnTo>
                  <a:lnTo>
                    <a:pt x="117" y="311"/>
                  </a:lnTo>
                  <a:lnTo>
                    <a:pt x="118" y="303"/>
                  </a:lnTo>
                  <a:lnTo>
                    <a:pt x="124" y="302"/>
                  </a:lnTo>
                  <a:lnTo>
                    <a:pt x="130" y="301"/>
                  </a:lnTo>
                  <a:lnTo>
                    <a:pt x="136" y="301"/>
                  </a:lnTo>
                  <a:lnTo>
                    <a:pt x="140" y="303"/>
                  </a:lnTo>
                  <a:lnTo>
                    <a:pt x="143" y="307"/>
                  </a:lnTo>
                  <a:lnTo>
                    <a:pt x="144" y="307"/>
                  </a:lnTo>
                  <a:lnTo>
                    <a:pt x="145" y="311"/>
                  </a:lnTo>
                  <a:lnTo>
                    <a:pt x="148" y="315"/>
                  </a:lnTo>
                  <a:lnTo>
                    <a:pt x="152" y="319"/>
                  </a:lnTo>
                  <a:lnTo>
                    <a:pt x="156" y="325"/>
                  </a:lnTo>
                  <a:lnTo>
                    <a:pt x="159" y="328"/>
                  </a:lnTo>
                  <a:lnTo>
                    <a:pt x="161" y="329"/>
                  </a:lnTo>
                  <a:lnTo>
                    <a:pt x="167" y="330"/>
                  </a:lnTo>
                  <a:lnTo>
                    <a:pt x="174" y="330"/>
                  </a:lnTo>
                  <a:lnTo>
                    <a:pt x="180" y="328"/>
                  </a:lnTo>
                  <a:lnTo>
                    <a:pt x="183" y="326"/>
                  </a:lnTo>
                  <a:lnTo>
                    <a:pt x="186" y="321"/>
                  </a:lnTo>
                  <a:lnTo>
                    <a:pt x="190" y="315"/>
                  </a:lnTo>
                  <a:lnTo>
                    <a:pt x="192" y="311"/>
                  </a:lnTo>
                  <a:lnTo>
                    <a:pt x="196" y="309"/>
                  </a:lnTo>
                  <a:lnTo>
                    <a:pt x="199" y="307"/>
                  </a:lnTo>
                  <a:lnTo>
                    <a:pt x="202" y="305"/>
                  </a:lnTo>
                  <a:lnTo>
                    <a:pt x="202" y="303"/>
                  </a:lnTo>
                  <a:lnTo>
                    <a:pt x="203" y="301"/>
                  </a:lnTo>
                  <a:lnTo>
                    <a:pt x="203" y="299"/>
                  </a:lnTo>
                  <a:lnTo>
                    <a:pt x="203" y="298"/>
                  </a:lnTo>
                  <a:lnTo>
                    <a:pt x="205" y="291"/>
                  </a:lnTo>
                  <a:lnTo>
                    <a:pt x="205" y="287"/>
                  </a:lnTo>
                  <a:lnTo>
                    <a:pt x="203" y="283"/>
                  </a:lnTo>
                  <a:lnTo>
                    <a:pt x="199" y="275"/>
                  </a:lnTo>
                  <a:lnTo>
                    <a:pt x="199" y="274"/>
                  </a:lnTo>
                  <a:lnTo>
                    <a:pt x="199" y="272"/>
                  </a:lnTo>
                  <a:lnTo>
                    <a:pt x="198" y="271"/>
                  </a:lnTo>
                  <a:lnTo>
                    <a:pt x="198" y="270"/>
                  </a:lnTo>
                  <a:lnTo>
                    <a:pt x="198" y="268"/>
                  </a:lnTo>
                  <a:lnTo>
                    <a:pt x="195" y="260"/>
                  </a:lnTo>
                  <a:lnTo>
                    <a:pt x="191" y="253"/>
                  </a:lnTo>
                  <a:lnTo>
                    <a:pt x="190" y="252"/>
                  </a:lnTo>
                  <a:lnTo>
                    <a:pt x="188" y="249"/>
                  </a:lnTo>
                  <a:lnTo>
                    <a:pt x="187" y="248"/>
                  </a:lnTo>
                  <a:lnTo>
                    <a:pt x="186" y="248"/>
                  </a:lnTo>
                  <a:lnTo>
                    <a:pt x="184" y="245"/>
                  </a:lnTo>
                  <a:lnTo>
                    <a:pt x="179" y="241"/>
                  </a:lnTo>
                  <a:lnTo>
                    <a:pt x="172" y="240"/>
                  </a:lnTo>
                  <a:lnTo>
                    <a:pt x="174" y="240"/>
                  </a:lnTo>
                  <a:lnTo>
                    <a:pt x="171" y="239"/>
                  </a:lnTo>
                  <a:lnTo>
                    <a:pt x="170" y="239"/>
                  </a:lnTo>
                  <a:lnTo>
                    <a:pt x="163" y="232"/>
                  </a:lnTo>
                  <a:lnTo>
                    <a:pt x="161" y="232"/>
                  </a:lnTo>
                  <a:lnTo>
                    <a:pt x="160" y="201"/>
                  </a:lnTo>
                  <a:lnTo>
                    <a:pt x="160" y="194"/>
                  </a:lnTo>
                  <a:lnTo>
                    <a:pt x="163" y="187"/>
                  </a:lnTo>
                  <a:lnTo>
                    <a:pt x="165" y="183"/>
                  </a:lnTo>
                  <a:lnTo>
                    <a:pt x="172" y="181"/>
                  </a:lnTo>
                  <a:lnTo>
                    <a:pt x="174" y="181"/>
                  </a:lnTo>
                  <a:lnTo>
                    <a:pt x="180" y="181"/>
                  </a:lnTo>
                  <a:lnTo>
                    <a:pt x="186" y="185"/>
                  </a:lnTo>
                  <a:lnTo>
                    <a:pt x="191" y="187"/>
                  </a:lnTo>
                  <a:lnTo>
                    <a:pt x="195" y="187"/>
                  </a:lnTo>
                  <a:lnTo>
                    <a:pt x="198" y="186"/>
                  </a:lnTo>
                  <a:lnTo>
                    <a:pt x="201" y="183"/>
                  </a:lnTo>
                  <a:lnTo>
                    <a:pt x="205" y="179"/>
                  </a:lnTo>
                  <a:lnTo>
                    <a:pt x="207" y="175"/>
                  </a:lnTo>
                  <a:lnTo>
                    <a:pt x="209" y="170"/>
                  </a:lnTo>
                  <a:lnTo>
                    <a:pt x="210" y="163"/>
                  </a:lnTo>
                  <a:lnTo>
                    <a:pt x="209" y="161"/>
                  </a:lnTo>
                  <a:lnTo>
                    <a:pt x="209" y="159"/>
                  </a:lnTo>
                  <a:lnTo>
                    <a:pt x="207" y="155"/>
                  </a:lnTo>
                  <a:lnTo>
                    <a:pt x="206" y="152"/>
                  </a:lnTo>
                  <a:lnTo>
                    <a:pt x="207" y="150"/>
                  </a:lnTo>
                  <a:lnTo>
                    <a:pt x="211" y="144"/>
                  </a:lnTo>
                  <a:lnTo>
                    <a:pt x="214" y="143"/>
                  </a:lnTo>
                  <a:lnTo>
                    <a:pt x="217" y="143"/>
                  </a:lnTo>
                  <a:lnTo>
                    <a:pt x="222" y="143"/>
                  </a:lnTo>
                  <a:lnTo>
                    <a:pt x="221" y="143"/>
                  </a:lnTo>
                  <a:lnTo>
                    <a:pt x="223" y="143"/>
                  </a:lnTo>
                  <a:lnTo>
                    <a:pt x="226" y="142"/>
                  </a:lnTo>
                  <a:lnTo>
                    <a:pt x="229" y="142"/>
                  </a:lnTo>
                  <a:lnTo>
                    <a:pt x="230" y="140"/>
                  </a:lnTo>
                  <a:lnTo>
                    <a:pt x="233" y="136"/>
                  </a:lnTo>
                  <a:lnTo>
                    <a:pt x="233" y="132"/>
                  </a:lnTo>
                  <a:lnTo>
                    <a:pt x="234" y="131"/>
                  </a:lnTo>
                  <a:lnTo>
                    <a:pt x="238" y="124"/>
                  </a:lnTo>
                  <a:lnTo>
                    <a:pt x="242" y="116"/>
                  </a:lnTo>
                  <a:lnTo>
                    <a:pt x="245" y="113"/>
                  </a:lnTo>
                  <a:lnTo>
                    <a:pt x="246" y="111"/>
                  </a:lnTo>
                  <a:lnTo>
                    <a:pt x="248" y="109"/>
                  </a:lnTo>
                  <a:lnTo>
                    <a:pt x="248" y="108"/>
                  </a:lnTo>
                  <a:lnTo>
                    <a:pt x="248" y="107"/>
                  </a:lnTo>
                  <a:lnTo>
                    <a:pt x="248" y="105"/>
                  </a:lnTo>
                  <a:lnTo>
                    <a:pt x="248" y="103"/>
                  </a:lnTo>
                  <a:lnTo>
                    <a:pt x="246" y="72"/>
                  </a:lnTo>
                  <a:lnTo>
                    <a:pt x="248" y="69"/>
                  </a:lnTo>
                  <a:lnTo>
                    <a:pt x="252" y="66"/>
                  </a:lnTo>
                  <a:lnTo>
                    <a:pt x="250" y="68"/>
                  </a:lnTo>
                  <a:lnTo>
                    <a:pt x="253" y="65"/>
                  </a:lnTo>
                  <a:lnTo>
                    <a:pt x="257" y="61"/>
                  </a:lnTo>
                  <a:lnTo>
                    <a:pt x="257" y="56"/>
                  </a:lnTo>
                  <a:lnTo>
                    <a:pt x="257" y="46"/>
                  </a:lnTo>
                  <a:lnTo>
                    <a:pt x="256" y="37"/>
                  </a:lnTo>
                  <a:lnTo>
                    <a:pt x="254" y="31"/>
                  </a:lnTo>
                  <a:lnTo>
                    <a:pt x="250" y="29"/>
                  </a:lnTo>
                  <a:lnTo>
                    <a:pt x="246" y="26"/>
                  </a:lnTo>
                  <a:lnTo>
                    <a:pt x="241" y="26"/>
                  </a:lnTo>
                  <a:lnTo>
                    <a:pt x="240" y="25"/>
                  </a:lnTo>
                  <a:lnTo>
                    <a:pt x="241" y="25"/>
                  </a:lnTo>
                  <a:lnTo>
                    <a:pt x="237" y="22"/>
                  </a:lnTo>
                  <a:lnTo>
                    <a:pt x="234" y="20"/>
                  </a:lnTo>
                  <a:lnTo>
                    <a:pt x="231" y="20"/>
                  </a:lnTo>
                  <a:lnTo>
                    <a:pt x="229" y="22"/>
                  </a:lnTo>
                  <a:lnTo>
                    <a:pt x="223" y="26"/>
                  </a:lnTo>
                  <a:lnTo>
                    <a:pt x="221" y="27"/>
                  </a:lnTo>
                  <a:lnTo>
                    <a:pt x="215" y="30"/>
                  </a:lnTo>
                  <a:lnTo>
                    <a:pt x="210" y="31"/>
                  </a:lnTo>
                  <a:lnTo>
                    <a:pt x="206" y="30"/>
                  </a:lnTo>
                  <a:lnTo>
                    <a:pt x="203" y="29"/>
                  </a:lnTo>
                  <a:lnTo>
                    <a:pt x="202" y="26"/>
                  </a:lnTo>
                  <a:lnTo>
                    <a:pt x="201" y="20"/>
                  </a:lnTo>
                  <a:lnTo>
                    <a:pt x="201" y="19"/>
                  </a:lnTo>
                  <a:lnTo>
                    <a:pt x="198" y="15"/>
                  </a:lnTo>
                  <a:lnTo>
                    <a:pt x="199" y="16"/>
                  </a:lnTo>
                  <a:lnTo>
                    <a:pt x="198" y="14"/>
                  </a:lnTo>
                  <a:lnTo>
                    <a:pt x="196" y="12"/>
                  </a:lnTo>
                  <a:lnTo>
                    <a:pt x="195" y="12"/>
                  </a:lnTo>
                  <a:lnTo>
                    <a:pt x="191" y="12"/>
                  </a:lnTo>
                  <a:lnTo>
                    <a:pt x="186" y="12"/>
                  </a:lnTo>
                  <a:lnTo>
                    <a:pt x="182" y="12"/>
                  </a:lnTo>
                  <a:lnTo>
                    <a:pt x="178" y="10"/>
                  </a:lnTo>
                  <a:lnTo>
                    <a:pt x="174" y="8"/>
                  </a:lnTo>
                  <a:lnTo>
                    <a:pt x="170" y="7"/>
                  </a:lnTo>
                  <a:lnTo>
                    <a:pt x="165" y="7"/>
                  </a:lnTo>
                  <a:lnTo>
                    <a:pt x="161" y="8"/>
                  </a:lnTo>
                  <a:lnTo>
                    <a:pt x="157" y="14"/>
                  </a:lnTo>
                  <a:lnTo>
                    <a:pt x="155" y="18"/>
                  </a:lnTo>
                  <a:lnTo>
                    <a:pt x="153" y="20"/>
                  </a:lnTo>
                  <a:lnTo>
                    <a:pt x="152" y="26"/>
                  </a:lnTo>
                  <a:lnTo>
                    <a:pt x="151" y="30"/>
                  </a:lnTo>
                  <a:lnTo>
                    <a:pt x="151" y="37"/>
                  </a:lnTo>
                  <a:lnTo>
                    <a:pt x="149" y="39"/>
                  </a:lnTo>
                  <a:lnTo>
                    <a:pt x="148" y="41"/>
                  </a:lnTo>
                  <a:lnTo>
                    <a:pt x="145" y="41"/>
                  </a:lnTo>
                  <a:lnTo>
                    <a:pt x="133" y="38"/>
                  </a:lnTo>
                  <a:lnTo>
                    <a:pt x="130" y="37"/>
                  </a:lnTo>
                  <a:lnTo>
                    <a:pt x="126" y="34"/>
                  </a:lnTo>
                  <a:lnTo>
                    <a:pt x="122" y="34"/>
                  </a:lnTo>
                  <a:lnTo>
                    <a:pt x="118" y="35"/>
                  </a:lnTo>
                  <a:lnTo>
                    <a:pt x="116" y="39"/>
                  </a:lnTo>
                  <a:lnTo>
                    <a:pt x="113" y="42"/>
                  </a:lnTo>
                  <a:lnTo>
                    <a:pt x="109" y="45"/>
                  </a:lnTo>
                  <a:lnTo>
                    <a:pt x="108" y="46"/>
                  </a:lnTo>
                  <a:lnTo>
                    <a:pt x="106" y="46"/>
                  </a:lnTo>
                  <a:lnTo>
                    <a:pt x="105" y="46"/>
                  </a:lnTo>
                  <a:lnTo>
                    <a:pt x="94" y="49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86" y="50"/>
                  </a:lnTo>
                  <a:lnTo>
                    <a:pt x="81" y="49"/>
                  </a:lnTo>
                  <a:lnTo>
                    <a:pt x="74" y="46"/>
                  </a:lnTo>
                  <a:lnTo>
                    <a:pt x="67" y="46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44" y="46"/>
                  </a:lnTo>
                  <a:lnTo>
                    <a:pt x="40" y="47"/>
                  </a:lnTo>
                  <a:lnTo>
                    <a:pt x="42" y="46"/>
                  </a:lnTo>
                  <a:lnTo>
                    <a:pt x="34" y="46"/>
                  </a:lnTo>
                  <a:lnTo>
                    <a:pt x="31" y="46"/>
                  </a:lnTo>
                  <a:lnTo>
                    <a:pt x="28" y="43"/>
                  </a:lnTo>
                  <a:lnTo>
                    <a:pt x="28" y="42"/>
                  </a:lnTo>
                  <a:lnTo>
                    <a:pt x="27" y="39"/>
                  </a:lnTo>
                  <a:lnTo>
                    <a:pt x="28" y="41"/>
                  </a:lnTo>
                  <a:lnTo>
                    <a:pt x="25" y="37"/>
                  </a:lnTo>
                  <a:lnTo>
                    <a:pt x="24" y="34"/>
                  </a:lnTo>
                  <a:lnTo>
                    <a:pt x="23" y="33"/>
                  </a:lnTo>
                  <a:lnTo>
                    <a:pt x="19" y="29"/>
                  </a:lnTo>
                  <a:lnTo>
                    <a:pt x="16" y="23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1" y="8"/>
                  </a:lnTo>
                  <a:lnTo>
                    <a:pt x="8" y="4"/>
                  </a:lnTo>
                  <a:lnTo>
                    <a:pt x="7" y="3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2"/>
                  </a:lnTo>
                  <a:close/>
                  <a:moveTo>
                    <a:pt x="43" y="51"/>
                  </a:moveTo>
                  <a:lnTo>
                    <a:pt x="43" y="51"/>
                  </a:lnTo>
                  <a:close/>
                  <a:moveTo>
                    <a:pt x="151" y="30"/>
                  </a:moveTo>
                  <a:lnTo>
                    <a:pt x="151" y="30"/>
                  </a:lnTo>
                  <a:close/>
                  <a:moveTo>
                    <a:pt x="25" y="35"/>
                  </a:moveTo>
                  <a:lnTo>
                    <a:pt x="25" y="35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5" y="35"/>
                  </a:lnTo>
                  <a:close/>
                  <a:moveTo>
                    <a:pt x="205" y="179"/>
                  </a:moveTo>
                  <a:lnTo>
                    <a:pt x="205" y="179"/>
                  </a:lnTo>
                  <a:lnTo>
                    <a:pt x="205" y="178"/>
                  </a:lnTo>
                  <a:lnTo>
                    <a:pt x="205" y="179"/>
                  </a:lnTo>
                  <a:close/>
                  <a:moveTo>
                    <a:pt x="144" y="301"/>
                  </a:moveTo>
                  <a:lnTo>
                    <a:pt x="144" y="301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59" name="Freeform 99"/>
            <p:cNvSpPr>
              <a:spLocks noEditPoints="1"/>
            </p:cNvSpPr>
            <p:nvPr/>
          </p:nvSpPr>
          <p:spPr bwMode="auto">
            <a:xfrm>
              <a:off x="1429807" y="1591127"/>
              <a:ext cx="638862" cy="876114"/>
            </a:xfrm>
            <a:custGeom>
              <a:avLst/>
              <a:gdLst>
                <a:gd name="T0" fmla="*/ 2147483647 w 295"/>
                <a:gd name="T1" fmla="*/ 2147483647 h 401"/>
                <a:gd name="T2" fmla="*/ 2147483647 w 295"/>
                <a:gd name="T3" fmla="*/ 2147483647 h 401"/>
                <a:gd name="T4" fmla="*/ 2147483647 w 295"/>
                <a:gd name="T5" fmla="*/ 2147483647 h 401"/>
                <a:gd name="T6" fmla="*/ 2147483647 w 295"/>
                <a:gd name="T7" fmla="*/ 2147483647 h 401"/>
                <a:gd name="T8" fmla="*/ 2147483647 w 295"/>
                <a:gd name="T9" fmla="*/ 2147483647 h 401"/>
                <a:gd name="T10" fmla="*/ 2147483647 w 295"/>
                <a:gd name="T11" fmla="*/ 2147483647 h 401"/>
                <a:gd name="T12" fmla="*/ 2147483647 w 295"/>
                <a:gd name="T13" fmla="*/ 2147483647 h 401"/>
                <a:gd name="T14" fmla="*/ 2147483647 w 295"/>
                <a:gd name="T15" fmla="*/ 2147483647 h 401"/>
                <a:gd name="T16" fmla="*/ 2147483647 w 295"/>
                <a:gd name="T17" fmla="*/ 2147483647 h 401"/>
                <a:gd name="T18" fmla="*/ 2147483647 w 295"/>
                <a:gd name="T19" fmla="*/ 2147483647 h 401"/>
                <a:gd name="T20" fmla="*/ 2147483647 w 295"/>
                <a:gd name="T21" fmla="*/ 2147483647 h 401"/>
                <a:gd name="T22" fmla="*/ 2147483647 w 295"/>
                <a:gd name="T23" fmla="*/ 2147483647 h 401"/>
                <a:gd name="T24" fmla="*/ 2147483647 w 295"/>
                <a:gd name="T25" fmla="*/ 2147483647 h 401"/>
                <a:gd name="T26" fmla="*/ 2147483647 w 295"/>
                <a:gd name="T27" fmla="*/ 2147483647 h 401"/>
                <a:gd name="T28" fmla="*/ 2147483647 w 295"/>
                <a:gd name="T29" fmla="*/ 2147483647 h 401"/>
                <a:gd name="T30" fmla="*/ 2147483647 w 295"/>
                <a:gd name="T31" fmla="*/ 2147483647 h 401"/>
                <a:gd name="T32" fmla="*/ 2147483647 w 295"/>
                <a:gd name="T33" fmla="*/ 2147483647 h 401"/>
                <a:gd name="T34" fmla="*/ 2147483647 w 295"/>
                <a:gd name="T35" fmla="*/ 2147483647 h 401"/>
                <a:gd name="T36" fmla="*/ 2147483647 w 295"/>
                <a:gd name="T37" fmla="*/ 2147483647 h 401"/>
                <a:gd name="T38" fmla="*/ 2147483647 w 295"/>
                <a:gd name="T39" fmla="*/ 2147483647 h 401"/>
                <a:gd name="T40" fmla="*/ 2147483647 w 295"/>
                <a:gd name="T41" fmla="*/ 2147483647 h 401"/>
                <a:gd name="T42" fmla="*/ 2147483647 w 295"/>
                <a:gd name="T43" fmla="*/ 2147483647 h 401"/>
                <a:gd name="T44" fmla="*/ 2147483647 w 295"/>
                <a:gd name="T45" fmla="*/ 2147483647 h 401"/>
                <a:gd name="T46" fmla="*/ 2147483647 w 295"/>
                <a:gd name="T47" fmla="*/ 2147483647 h 401"/>
                <a:gd name="T48" fmla="*/ 2147483647 w 295"/>
                <a:gd name="T49" fmla="*/ 2147483647 h 401"/>
                <a:gd name="T50" fmla="*/ 2147483647 w 295"/>
                <a:gd name="T51" fmla="*/ 2147483647 h 401"/>
                <a:gd name="T52" fmla="*/ 2147483647 w 295"/>
                <a:gd name="T53" fmla="*/ 2147483647 h 401"/>
                <a:gd name="T54" fmla="*/ 2147483647 w 295"/>
                <a:gd name="T55" fmla="*/ 2147483647 h 401"/>
                <a:gd name="T56" fmla="*/ 2147483647 w 295"/>
                <a:gd name="T57" fmla="*/ 2147483647 h 401"/>
                <a:gd name="T58" fmla="*/ 2147483647 w 295"/>
                <a:gd name="T59" fmla="*/ 2147483647 h 401"/>
                <a:gd name="T60" fmla="*/ 2147483647 w 295"/>
                <a:gd name="T61" fmla="*/ 2147483647 h 401"/>
                <a:gd name="T62" fmla="*/ 2147483647 w 295"/>
                <a:gd name="T63" fmla="*/ 2147483647 h 401"/>
                <a:gd name="T64" fmla="*/ 2147483647 w 295"/>
                <a:gd name="T65" fmla="*/ 2147483647 h 401"/>
                <a:gd name="T66" fmla="*/ 2147483647 w 295"/>
                <a:gd name="T67" fmla="*/ 2147483647 h 401"/>
                <a:gd name="T68" fmla="*/ 2147483647 w 295"/>
                <a:gd name="T69" fmla="*/ 2147483647 h 401"/>
                <a:gd name="T70" fmla="*/ 2147483647 w 295"/>
                <a:gd name="T71" fmla="*/ 2147483647 h 401"/>
                <a:gd name="T72" fmla="*/ 2147483647 w 295"/>
                <a:gd name="T73" fmla="*/ 2147483647 h 401"/>
                <a:gd name="T74" fmla="*/ 2147483647 w 295"/>
                <a:gd name="T75" fmla="*/ 2147483647 h 401"/>
                <a:gd name="T76" fmla="*/ 2147483647 w 295"/>
                <a:gd name="T77" fmla="*/ 2147483647 h 401"/>
                <a:gd name="T78" fmla="*/ 2147483647 w 295"/>
                <a:gd name="T79" fmla="*/ 2147483647 h 401"/>
                <a:gd name="T80" fmla="*/ 2147483647 w 295"/>
                <a:gd name="T81" fmla="*/ 2147483647 h 401"/>
                <a:gd name="T82" fmla="*/ 2147483647 w 295"/>
                <a:gd name="T83" fmla="*/ 2147483647 h 401"/>
                <a:gd name="T84" fmla="*/ 2147483647 w 295"/>
                <a:gd name="T85" fmla="*/ 2147483647 h 401"/>
                <a:gd name="T86" fmla="*/ 2147483647 w 295"/>
                <a:gd name="T87" fmla="*/ 2147483647 h 401"/>
                <a:gd name="T88" fmla="*/ 2147483647 w 295"/>
                <a:gd name="T89" fmla="*/ 2147483647 h 401"/>
                <a:gd name="T90" fmla="*/ 2147483647 w 295"/>
                <a:gd name="T91" fmla="*/ 2147483647 h 401"/>
                <a:gd name="T92" fmla="*/ 2147483647 w 295"/>
                <a:gd name="T93" fmla="*/ 2147483647 h 401"/>
                <a:gd name="T94" fmla="*/ 2147483647 w 295"/>
                <a:gd name="T95" fmla="*/ 2147483647 h 401"/>
                <a:gd name="T96" fmla="*/ 2147483647 w 295"/>
                <a:gd name="T97" fmla="*/ 2147483647 h 401"/>
                <a:gd name="T98" fmla="*/ 2147483647 w 295"/>
                <a:gd name="T99" fmla="*/ 2147483647 h 401"/>
                <a:gd name="T100" fmla="*/ 2147483647 w 295"/>
                <a:gd name="T101" fmla="*/ 2147483647 h 401"/>
                <a:gd name="T102" fmla="*/ 2147483647 w 295"/>
                <a:gd name="T103" fmla="*/ 2147483647 h 401"/>
                <a:gd name="T104" fmla="*/ 2147483647 w 295"/>
                <a:gd name="T105" fmla="*/ 2147483647 h 401"/>
                <a:gd name="T106" fmla="*/ 2147483647 w 295"/>
                <a:gd name="T107" fmla="*/ 2147483647 h 401"/>
                <a:gd name="T108" fmla="*/ 2147483647 w 295"/>
                <a:gd name="T109" fmla="*/ 2147483647 h 401"/>
                <a:gd name="T110" fmla="*/ 2147483647 w 295"/>
                <a:gd name="T111" fmla="*/ 2147483647 h 401"/>
                <a:gd name="T112" fmla="*/ 2147483647 w 295"/>
                <a:gd name="T113" fmla="*/ 2147483647 h 401"/>
                <a:gd name="T114" fmla="*/ 2147483647 w 295"/>
                <a:gd name="T115" fmla="*/ 2147483647 h 401"/>
                <a:gd name="T116" fmla="*/ 2147483647 w 295"/>
                <a:gd name="T117" fmla="*/ 2147483647 h 401"/>
                <a:gd name="T118" fmla="*/ 2147483647 w 295"/>
                <a:gd name="T119" fmla="*/ 2147483647 h 401"/>
                <a:gd name="T120" fmla="*/ 2147483647 w 295"/>
                <a:gd name="T121" fmla="*/ 2147483647 h 401"/>
                <a:gd name="T122" fmla="*/ 2147483647 w 295"/>
                <a:gd name="T123" fmla="*/ 2147483647 h 401"/>
                <a:gd name="T124" fmla="*/ 2147483647 w 295"/>
                <a:gd name="T125" fmla="*/ 2147483647 h 4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5"/>
                <a:gd name="T190" fmla="*/ 0 h 401"/>
                <a:gd name="T191" fmla="*/ 295 w 295"/>
                <a:gd name="T192" fmla="*/ 401 h 4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5" h="401">
                  <a:moveTo>
                    <a:pt x="179" y="7"/>
                  </a:moveTo>
                  <a:lnTo>
                    <a:pt x="179" y="7"/>
                  </a:lnTo>
                  <a:lnTo>
                    <a:pt x="178" y="8"/>
                  </a:lnTo>
                  <a:lnTo>
                    <a:pt x="177" y="9"/>
                  </a:lnTo>
                  <a:lnTo>
                    <a:pt x="174" y="9"/>
                  </a:lnTo>
                  <a:lnTo>
                    <a:pt x="170" y="11"/>
                  </a:lnTo>
                  <a:lnTo>
                    <a:pt x="166" y="7"/>
                  </a:lnTo>
                  <a:lnTo>
                    <a:pt x="159" y="5"/>
                  </a:lnTo>
                  <a:lnTo>
                    <a:pt x="152" y="7"/>
                  </a:lnTo>
                  <a:lnTo>
                    <a:pt x="154" y="7"/>
                  </a:lnTo>
                  <a:lnTo>
                    <a:pt x="152" y="7"/>
                  </a:lnTo>
                  <a:lnTo>
                    <a:pt x="151" y="8"/>
                  </a:lnTo>
                  <a:lnTo>
                    <a:pt x="150" y="9"/>
                  </a:lnTo>
                  <a:lnTo>
                    <a:pt x="147" y="15"/>
                  </a:lnTo>
                  <a:lnTo>
                    <a:pt x="143" y="18"/>
                  </a:lnTo>
                  <a:lnTo>
                    <a:pt x="139" y="20"/>
                  </a:lnTo>
                  <a:lnTo>
                    <a:pt x="135" y="20"/>
                  </a:lnTo>
                  <a:lnTo>
                    <a:pt x="99" y="23"/>
                  </a:lnTo>
                  <a:lnTo>
                    <a:pt x="95" y="24"/>
                  </a:lnTo>
                  <a:lnTo>
                    <a:pt x="91" y="26"/>
                  </a:lnTo>
                  <a:lnTo>
                    <a:pt x="86" y="27"/>
                  </a:lnTo>
                  <a:lnTo>
                    <a:pt x="78" y="26"/>
                  </a:lnTo>
                  <a:lnTo>
                    <a:pt x="70" y="26"/>
                  </a:lnTo>
                  <a:lnTo>
                    <a:pt x="64" y="30"/>
                  </a:lnTo>
                  <a:lnTo>
                    <a:pt x="62" y="31"/>
                  </a:lnTo>
                  <a:lnTo>
                    <a:pt x="53" y="36"/>
                  </a:lnTo>
                  <a:lnTo>
                    <a:pt x="45" y="42"/>
                  </a:lnTo>
                  <a:lnTo>
                    <a:pt x="42" y="46"/>
                  </a:lnTo>
                  <a:lnTo>
                    <a:pt x="41" y="50"/>
                  </a:lnTo>
                  <a:lnTo>
                    <a:pt x="41" y="54"/>
                  </a:lnTo>
                  <a:lnTo>
                    <a:pt x="41" y="58"/>
                  </a:lnTo>
                  <a:lnTo>
                    <a:pt x="39" y="62"/>
                  </a:lnTo>
                  <a:lnTo>
                    <a:pt x="39" y="65"/>
                  </a:lnTo>
                  <a:lnTo>
                    <a:pt x="39" y="67"/>
                  </a:lnTo>
                  <a:lnTo>
                    <a:pt x="38" y="67"/>
                  </a:lnTo>
                  <a:lnTo>
                    <a:pt x="38" y="69"/>
                  </a:lnTo>
                  <a:lnTo>
                    <a:pt x="31" y="67"/>
                  </a:lnTo>
                  <a:lnTo>
                    <a:pt x="30" y="66"/>
                  </a:lnTo>
                  <a:lnTo>
                    <a:pt x="29" y="65"/>
                  </a:lnTo>
                  <a:lnTo>
                    <a:pt x="29" y="63"/>
                  </a:lnTo>
                  <a:lnTo>
                    <a:pt x="29" y="62"/>
                  </a:lnTo>
                  <a:lnTo>
                    <a:pt x="25" y="55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4" y="46"/>
                  </a:lnTo>
                  <a:lnTo>
                    <a:pt x="11" y="46"/>
                  </a:lnTo>
                  <a:lnTo>
                    <a:pt x="8" y="46"/>
                  </a:lnTo>
                  <a:lnTo>
                    <a:pt x="7" y="46"/>
                  </a:lnTo>
                  <a:lnTo>
                    <a:pt x="6" y="47"/>
                  </a:lnTo>
                  <a:lnTo>
                    <a:pt x="4" y="49"/>
                  </a:lnTo>
                  <a:lnTo>
                    <a:pt x="4" y="51"/>
                  </a:lnTo>
                  <a:lnTo>
                    <a:pt x="4" y="54"/>
                  </a:lnTo>
                  <a:lnTo>
                    <a:pt x="4" y="59"/>
                  </a:lnTo>
                  <a:lnTo>
                    <a:pt x="4" y="65"/>
                  </a:lnTo>
                  <a:lnTo>
                    <a:pt x="2" y="70"/>
                  </a:lnTo>
                  <a:lnTo>
                    <a:pt x="0" y="75"/>
                  </a:lnTo>
                  <a:lnTo>
                    <a:pt x="2" y="98"/>
                  </a:lnTo>
                  <a:lnTo>
                    <a:pt x="2" y="101"/>
                  </a:lnTo>
                  <a:lnTo>
                    <a:pt x="4" y="104"/>
                  </a:lnTo>
                  <a:lnTo>
                    <a:pt x="6" y="106"/>
                  </a:lnTo>
                  <a:lnTo>
                    <a:pt x="7" y="108"/>
                  </a:lnTo>
                  <a:lnTo>
                    <a:pt x="7" y="109"/>
                  </a:lnTo>
                  <a:lnTo>
                    <a:pt x="7" y="110"/>
                  </a:lnTo>
                  <a:lnTo>
                    <a:pt x="10" y="113"/>
                  </a:lnTo>
                  <a:lnTo>
                    <a:pt x="14" y="114"/>
                  </a:lnTo>
                  <a:lnTo>
                    <a:pt x="19" y="117"/>
                  </a:lnTo>
                  <a:lnTo>
                    <a:pt x="23" y="117"/>
                  </a:lnTo>
                  <a:lnTo>
                    <a:pt x="29" y="117"/>
                  </a:lnTo>
                  <a:lnTo>
                    <a:pt x="30" y="117"/>
                  </a:lnTo>
                  <a:lnTo>
                    <a:pt x="31" y="119"/>
                  </a:lnTo>
                  <a:lnTo>
                    <a:pt x="37" y="123"/>
                  </a:lnTo>
                  <a:lnTo>
                    <a:pt x="41" y="128"/>
                  </a:lnTo>
                  <a:lnTo>
                    <a:pt x="47" y="136"/>
                  </a:lnTo>
                  <a:lnTo>
                    <a:pt x="51" y="139"/>
                  </a:lnTo>
                  <a:lnTo>
                    <a:pt x="56" y="140"/>
                  </a:lnTo>
                  <a:lnTo>
                    <a:pt x="57" y="141"/>
                  </a:lnTo>
                  <a:lnTo>
                    <a:pt x="58" y="143"/>
                  </a:lnTo>
                  <a:lnTo>
                    <a:pt x="62" y="150"/>
                  </a:lnTo>
                  <a:lnTo>
                    <a:pt x="66" y="154"/>
                  </a:lnTo>
                  <a:lnTo>
                    <a:pt x="73" y="155"/>
                  </a:lnTo>
                  <a:lnTo>
                    <a:pt x="81" y="155"/>
                  </a:lnTo>
                  <a:lnTo>
                    <a:pt x="84" y="155"/>
                  </a:lnTo>
                  <a:lnTo>
                    <a:pt x="85" y="158"/>
                  </a:lnTo>
                  <a:lnTo>
                    <a:pt x="92" y="174"/>
                  </a:lnTo>
                  <a:lnTo>
                    <a:pt x="93" y="180"/>
                  </a:lnTo>
                  <a:lnTo>
                    <a:pt x="92" y="187"/>
                  </a:lnTo>
                  <a:lnTo>
                    <a:pt x="91" y="189"/>
                  </a:lnTo>
                  <a:lnTo>
                    <a:pt x="85" y="194"/>
                  </a:lnTo>
                  <a:lnTo>
                    <a:pt x="82" y="195"/>
                  </a:lnTo>
                  <a:lnTo>
                    <a:pt x="81" y="195"/>
                  </a:lnTo>
                  <a:lnTo>
                    <a:pt x="80" y="197"/>
                  </a:lnTo>
                  <a:lnTo>
                    <a:pt x="76" y="199"/>
                  </a:lnTo>
                  <a:lnTo>
                    <a:pt x="74" y="203"/>
                  </a:lnTo>
                  <a:lnTo>
                    <a:pt x="73" y="205"/>
                  </a:lnTo>
                  <a:lnTo>
                    <a:pt x="69" y="211"/>
                  </a:lnTo>
                  <a:lnTo>
                    <a:pt x="68" y="214"/>
                  </a:lnTo>
                  <a:lnTo>
                    <a:pt x="65" y="217"/>
                  </a:lnTo>
                  <a:lnTo>
                    <a:pt x="62" y="218"/>
                  </a:lnTo>
                  <a:lnTo>
                    <a:pt x="61" y="222"/>
                  </a:lnTo>
                  <a:lnTo>
                    <a:pt x="60" y="226"/>
                  </a:lnTo>
                  <a:lnTo>
                    <a:pt x="60" y="230"/>
                  </a:lnTo>
                  <a:lnTo>
                    <a:pt x="60" y="241"/>
                  </a:lnTo>
                  <a:lnTo>
                    <a:pt x="58" y="252"/>
                  </a:lnTo>
                  <a:lnTo>
                    <a:pt x="57" y="260"/>
                  </a:lnTo>
                  <a:lnTo>
                    <a:pt x="57" y="268"/>
                  </a:lnTo>
                  <a:lnTo>
                    <a:pt x="54" y="286"/>
                  </a:lnTo>
                  <a:lnTo>
                    <a:pt x="54" y="284"/>
                  </a:lnTo>
                  <a:lnTo>
                    <a:pt x="53" y="287"/>
                  </a:lnTo>
                  <a:lnTo>
                    <a:pt x="53" y="288"/>
                  </a:lnTo>
                  <a:lnTo>
                    <a:pt x="53" y="300"/>
                  </a:lnTo>
                  <a:lnTo>
                    <a:pt x="54" y="304"/>
                  </a:lnTo>
                  <a:lnTo>
                    <a:pt x="56" y="308"/>
                  </a:lnTo>
                  <a:lnTo>
                    <a:pt x="57" y="310"/>
                  </a:lnTo>
                  <a:lnTo>
                    <a:pt x="57" y="311"/>
                  </a:lnTo>
                  <a:lnTo>
                    <a:pt x="57" y="312"/>
                  </a:lnTo>
                  <a:lnTo>
                    <a:pt x="58" y="314"/>
                  </a:lnTo>
                  <a:lnTo>
                    <a:pt x="58" y="316"/>
                  </a:lnTo>
                  <a:lnTo>
                    <a:pt x="60" y="318"/>
                  </a:lnTo>
                  <a:lnTo>
                    <a:pt x="61" y="322"/>
                  </a:lnTo>
                  <a:lnTo>
                    <a:pt x="62" y="325"/>
                  </a:lnTo>
                  <a:lnTo>
                    <a:pt x="62" y="331"/>
                  </a:lnTo>
                  <a:lnTo>
                    <a:pt x="62" y="338"/>
                  </a:lnTo>
                  <a:lnTo>
                    <a:pt x="64" y="341"/>
                  </a:lnTo>
                  <a:lnTo>
                    <a:pt x="64" y="342"/>
                  </a:lnTo>
                  <a:lnTo>
                    <a:pt x="68" y="347"/>
                  </a:lnTo>
                  <a:lnTo>
                    <a:pt x="70" y="351"/>
                  </a:lnTo>
                  <a:lnTo>
                    <a:pt x="72" y="351"/>
                  </a:lnTo>
                  <a:lnTo>
                    <a:pt x="73" y="353"/>
                  </a:lnTo>
                  <a:lnTo>
                    <a:pt x="77" y="358"/>
                  </a:lnTo>
                  <a:lnTo>
                    <a:pt x="82" y="361"/>
                  </a:lnTo>
                  <a:lnTo>
                    <a:pt x="88" y="362"/>
                  </a:lnTo>
                  <a:lnTo>
                    <a:pt x="93" y="362"/>
                  </a:lnTo>
                  <a:lnTo>
                    <a:pt x="97" y="361"/>
                  </a:lnTo>
                  <a:lnTo>
                    <a:pt x="99" y="362"/>
                  </a:lnTo>
                  <a:lnTo>
                    <a:pt x="101" y="364"/>
                  </a:lnTo>
                  <a:lnTo>
                    <a:pt x="105" y="370"/>
                  </a:lnTo>
                  <a:lnTo>
                    <a:pt x="108" y="373"/>
                  </a:lnTo>
                  <a:lnTo>
                    <a:pt x="111" y="376"/>
                  </a:lnTo>
                  <a:lnTo>
                    <a:pt x="111" y="374"/>
                  </a:lnTo>
                  <a:lnTo>
                    <a:pt x="112" y="376"/>
                  </a:lnTo>
                  <a:lnTo>
                    <a:pt x="112" y="377"/>
                  </a:lnTo>
                  <a:lnTo>
                    <a:pt x="113" y="377"/>
                  </a:lnTo>
                  <a:lnTo>
                    <a:pt x="116" y="381"/>
                  </a:lnTo>
                  <a:lnTo>
                    <a:pt x="120" y="382"/>
                  </a:lnTo>
                  <a:lnTo>
                    <a:pt x="124" y="384"/>
                  </a:lnTo>
                  <a:lnTo>
                    <a:pt x="128" y="384"/>
                  </a:lnTo>
                  <a:lnTo>
                    <a:pt x="132" y="385"/>
                  </a:lnTo>
                  <a:lnTo>
                    <a:pt x="136" y="389"/>
                  </a:lnTo>
                  <a:lnTo>
                    <a:pt x="139" y="393"/>
                  </a:lnTo>
                  <a:lnTo>
                    <a:pt x="138" y="392"/>
                  </a:lnTo>
                  <a:lnTo>
                    <a:pt x="143" y="397"/>
                  </a:lnTo>
                  <a:lnTo>
                    <a:pt x="150" y="399"/>
                  </a:lnTo>
                  <a:lnTo>
                    <a:pt x="154" y="400"/>
                  </a:lnTo>
                  <a:lnTo>
                    <a:pt x="157" y="400"/>
                  </a:lnTo>
                  <a:lnTo>
                    <a:pt x="157" y="401"/>
                  </a:lnTo>
                  <a:lnTo>
                    <a:pt x="159" y="401"/>
                  </a:lnTo>
                  <a:lnTo>
                    <a:pt x="161" y="401"/>
                  </a:lnTo>
                  <a:lnTo>
                    <a:pt x="162" y="399"/>
                  </a:lnTo>
                  <a:lnTo>
                    <a:pt x="161" y="397"/>
                  </a:lnTo>
                  <a:lnTo>
                    <a:pt x="159" y="396"/>
                  </a:lnTo>
                  <a:lnTo>
                    <a:pt x="157" y="395"/>
                  </a:lnTo>
                  <a:lnTo>
                    <a:pt x="155" y="395"/>
                  </a:lnTo>
                  <a:lnTo>
                    <a:pt x="151" y="393"/>
                  </a:lnTo>
                  <a:lnTo>
                    <a:pt x="146" y="392"/>
                  </a:lnTo>
                  <a:lnTo>
                    <a:pt x="143" y="388"/>
                  </a:lnTo>
                  <a:lnTo>
                    <a:pt x="142" y="388"/>
                  </a:lnTo>
                  <a:lnTo>
                    <a:pt x="140" y="386"/>
                  </a:lnTo>
                  <a:lnTo>
                    <a:pt x="138" y="382"/>
                  </a:lnTo>
                  <a:lnTo>
                    <a:pt x="135" y="381"/>
                  </a:lnTo>
                  <a:lnTo>
                    <a:pt x="132" y="380"/>
                  </a:lnTo>
                  <a:lnTo>
                    <a:pt x="128" y="378"/>
                  </a:lnTo>
                  <a:lnTo>
                    <a:pt x="123" y="377"/>
                  </a:lnTo>
                  <a:lnTo>
                    <a:pt x="117" y="374"/>
                  </a:lnTo>
                  <a:lnTo>
                    <a:pt x="115" y="372"/>
                  </a:lnTo>
                  <a:lnTo>
                    <a:pt x="113" y="370"/>
                  </a:lnTo>
                  <a:lnTo>
                    <a:pt x="109" y="366"/>
                  </a:lnTo>
                  <a:lnTo>
                    <a:pt x="105" y="361"/>
                  </a:lnTo>
                  <a:lnTo>
                    <a:pt x="104" y="358"/>
                  </a:lnTo>
                  <a:lnTo>
                    <a:pt x="101" y="357"/>
                  </a:lnTo>
                  <a:lnTo>
                    <a:pt x="97" y="356"/>
                  </a:lnTo>
                  <a:lnTo>
                    <a:pt x="93" y="357"/>
                  </a:lnTo>
                  <a:lnTo>
                    <a:pt x="88" y="357"/>
                  </a:lnTo>
                  <a:lnTo>
                    <a:pt x="84" y="356"/>
                  </a:lnTo>
                  <a:lnTo>
                    <a:pt x="80" y="353"/>
                  </a:lnTo>
                  <a:lnTo>
                    <a:pt x="77" y="350"/>
                  </a:lnTo>
                  <a:lnTo>
                    <a:pt x="76" y="349"/>
                  </a:lnTo>
                  <a:lnTo>
                    <a:pt x="73" y="346"/>
                  </a:lnTo>
                  <a:lnTo>
                    <a:pt x="72" y="343"/>
                  </a:lnTo>
                  <a:lnTo>
                    <a:pt x="69" y="339"/>
                  </a:lnTo>
                  <a:lnTo>
                    <a:pt x="69" y="341"/>
                  </a:lnTo>
                  <a:lnTo>
                    <a:pt x="68" y="337"/>
                  </a:lnTo>
                  <a:lnTo>
                    <a:pt x="66" y="329"/>
                  </a:lnTo>
                  <a:lnTo>
                    <a:pt x="68" y="325"/>
                  </a:lnTo>
                  <a:lnTo>
                    <a:pt x="66" y="319"/>
                  </a:lnTo>
                  <a:lnTo>
                    <a:pt x="64" y="315"/>
                  </a:lnTo>
                  <a:lnTo>
                    <a:pt x="64" y="314"/>
                  </a:lnTo>
                  <a:lnTo>
                    <a:pt x="64" y="312"/>
                  </a:lnTo>
                  <a:lnTo>
                    <a:pt x="62" y="311"/>
                  </a:lnTo>
                  <a:lnTo>
                    <a:pt x="62" y="308"/>
                  </a:lnTo>
                  <a:lnTo>
                    <a:pt x="62" y="310"/>
                  </a:lnTo>
                  <a:lnTo>
                    <a:pt x="61" y="306"/>
                  </a:lnTo>
                  <a:lnTo>
                    <a:pt x="58" y="300"/>
                  </a:lnTo>
                  <a:lnTo>
                    <a:pt x="58" y="292"/>
                  </a:lnTo>
                  <a:lnTo>
                    <a:pt x="58" y="290"/>
                  </a:lnTo>
                  <a:lnTo>
                    <a:pt x="58" y="288"/>
                  </a:lnTo>
                  <a:lnTo>
                    <a:pt x="58" y="287"/>
                  </a:lnTo>
                  <a:lnTo>
                    <a:pt x="60" y="287"/>
                  </a:lnTo>
                  <a:lnTo>
                    <a:pt x="62" y="269"/>
                  </a:lnTo>
                  <a:lnTo>
                    <a:pt x="62" y="261"/>
                  </a:lnTo>
                  <a:lnTo>
                    <a:pt x="64" y="253"/>
                  </a:lnTo>
                  <a:lnTo>
                    <a:pt x="65" y="246"/>
                  </a:lnTo>
                  <a:lnTo>
                    <a:pt x="65" y="238"/>
                  </a:lnTo>
                  <a:lnTo>
                    <a:pt x="65" y="230"/>
                  </a:lnTo>
                  <a:lnTo>
                    <a:pt x="65" y="228"/>
                  </a:lnTo>
                  <a:lnTo>
                    <a:pt x="66" y="224"/>
                  </a:lnTo>
                  <a:lnTo>
                    <a:pt x="68" y="221"/>
                  </a:lnTo>
                  <a:lnTo>
                    <a:pt x="72" y="217"/>
                  </a:lnTo>
                  <a:lnTo>
                    <a:pt x="73" y="213"/>
                  </a:lnTo>
                  <a:lnTo>
                    <a:pt x="77" y="207"/>
                  </a:lnTo>
                  <a:lnTo>
                    <a:pt x="76" y="209"/>
                  </a:lnTo>
                  <a:lnTo>
                    <a:pt x="78" y="206"/>
                  </a:lnTo>
                  <a:lnTo>
                    <a:pt x="81" y="202"/>
                  </a:lnTo>
                  <a:lnTo>
                    <a:pt x="81" y="201"/>
                  </a:lnTo>
                  <a:lnTo>
                    <a:pt x="85" y="199"/>
                  </a:lnTo>
                  <a:lnTo>
                    <a:pt x="89" y="198"/>
                  </a:lnTo>
                  <a:lnTo>
                    <a:pt x="95" y="193"/>
                  </a:lnTo>
                  <a:lnTo>
                    <a:pt x="97" y="189"/>
                  </a:lnTo>
                  <a:lnTo>
                    <a:pt x="99" y="180"/>
                  </a:lnTo>
                  <a:lnTo>
                    <a:pt x="97" y="176"/>
                  </a:lnTo>
                  <a:lnTo>
                    <a:pt x="96" y="171"/>
                  </a:lnTo>
                  <a:lnTo>
                    <a:pt x="91" y="156"/>
                  </a:lnTo>
                  <a:lnTo>
                    <a:pt x="89" y="154"/>
                  </a:lnTo>
                  <a:lnTo>
                    <a:pt x="86" y="151"/>
                  </a:lnTo>
                  <a:lnTo>
                    <a:pt x="84" y="150"/>
                  </a:lnTo>
                  <a:lnTo>
                    <a:pt x="80" y="150"/>
                  </a:lnTo>
                  <a:lnTo>
                    <a:pt x="74" y="150"/>
                  </a:lnTo>
                  <a:lnTo>
                    <a:pt x="69" y="148"/>
                  </a:lnTo>
                  <a:lnTo>
                    <a:pt x="66" y="145"/>
                  </a:lnTo>
                  <a:lnTo>
                    <a:pt x="64" y="140"/>
                  </a:lnTo>
                  <a:lnTo>
                    <a:pt x="61" y="137"/>
                  </a:lnTo>
                  <a:lnTo>
                    <a:pt x="57" y="136"/>
                  </a:lnTo>
                  <a:lnTo>
                    <a:pt x="50" y="132"/>
                  </a:lnTo>
                  <a:lnTo>
                    <a:pt x="45" y="125"/>
                  </a:lnTo>
                  <a:lnTo>
                    <a:pt x="41" y="119"/>
                  </a:lnTo>
                  <a:lnTo>
                    <a:pt x="34" y="113"/>
                  </a:lnTo>
                  <a:lnTo>
                    <a:pt x="31" y="112"/>
                  </a:lnTo>
                  <a:lnTo>
                    <a:pt x="27" y="112"/>
                  </a:lnTo>
                  <a:lnTo>
                    <a:pt x="21" y="112"/>
                  </a:lnTo>
                  <a:lnTo>
                    <a:pt x="14" y="109"/>
                  </a:lnTo>
                  <a:lnTo>
                    <a:pt x="11" y="106"/>
                  </a:lnTo>
                  <a:lnTo>
                    <a:pt x="10" y="104"/>
                  </a:lnTo>
                  <a:lnTo>
                    <a:pt x="7" y="100"/>
                  </a:lnTo>
                  <a:lnTo>
                    <a:pt x="7" y="98"/>
                  </a:lnTo>
                  <a:lnTo>
                    <a:pt x="6" y="75"/>
                  </a:lnTo>
                  <a:lnTo>
                    <a:pt x="7" y="71"/>
                  </a:lnTo>
                  <a:lnTo>
                    <a:pt x="10" y="66"/>
                  </a:lnTo>
                  <a:lnTo>
                    <a:pt x="10" y="59"/>
                  </a:lnTo>
                  <a:lnTo>
                    <a:pt x="10" y="53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4" y="53"/>
                  </a:lnTo>
                  <a:lnTo>
                    <a:pt x="15" y="53"/>
                  </a:lnTo>
                  <a:lnTo>
                    <a:pt x="21" y="58"/>
                  </a:lnTo>
                  <a:lnTo>
                    <a:pt x="23" y="65"/>
                  </a:lnTo>
                  <a:lnTo>
                    <a:pt x="23" y="63"/>
                  </a:lnTo>
                  <a:lnTo>
                    <a:pt x="25" y="66"/>
                  </a:lnTo>
                  <a:lnTo>
                    <a:pt x="26" y="69"/>
                  </a:lnTo>
                  <a:lnTo>
                    <a:pt x="25" y="67"/>
                  </a:lnTo>
                  <a:lnTo>
                    <a:pt x="27" y="71"/>
                  </a:lnTo>
                  <a:lnTo>
                    <a:pt x="31" y="73"/>
                  </a:lnTo>
                  <a:lnTo>
                    <a:pt x="35" y="74"/>
                  </a:lnTo>
                  <a:lnTo>
                    <a:pt x="39" y="74"/>
                  </a:lnTo>
                  <a:lnTo>
                    <a:pt x="39" y="73"/>
                  </a:lnTo>
                  <a:lnTo>
                    <a:pt x="41" y="73"/>
                  </a:lnTo>
                  <a:lnTo>
                    <a:pt x="42" y="71"/>
                  </a:lnTo>
                  <a:lnTo>
                    <a:pt x="43" y="70"/>
                  </a:lnTo>
                  <a:lnTo>
                    <a:pt x="43" y="69"/>
                  </a:lnTo>
                  <a:lnTo>
                    <a:pt x="45" y="66"/>
                  </a:lnTo>
                  <a:lnTo>
                    <a:pt x="45" y="65"/>
                  </a:lnTo>
                  <a:lnTo>
                    <a:pt x="45" y="62"/>
                  </a:lnTo>
                  <a:lnTo>
                    <a:pt x="46" y="58"/>
                  </a:lnTo>
                  <a:lnTo>
                    <a:pt x="46" y="51"/>
                  </a:lnTo>
                  <a:lnTo>
                    <a:pt x="49" y="46"/>
                  </a:lnTo>
                  <a:lnTo>
                    <a:pt x="56" y="40"/>
                  </a:lnTo>
                  <a:lnTo>
                    <a:pt x="64" y="36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72" y="31"/>
                  </a:lnTo>
                  <a:lnTo>
                    <a:pt x="78" y="31"/>
                  </a:lnTo>
                  <a:lnTo>
                    <a:pt x="86" y="31"/>
                  </a:lnTo>
                  <a:lnTo>
                    <a:pt x="93" y="30"/>
                  </a:lnTo>
                  <a:lnTo>
                    <a:pt x="97" y="28"/>
                  </a:lnTo>
                  <a:lnTo>
                    <a:pt x="100" y="28"/>
                  </a:lnTo>
                  <a:lnTo>
                    <a:pt x="135" y="26"/>
                  </a:lnTo>
                  <a:lnTo>
                    <a:pt x="140" y="24"/>
                  </a:lnTo>
                  <a:lnTo>
                    <a:pt x="146" y="23"/>
                  </a:lnTo>
                  <a:lnTo>
                    <a:pt x="151" y="18"/>
                  </a:lnTo>
                  <a:lnTo>
                    <a:pt x="154" y="12"/>
                  </a:lnTo>
                  <a:lnTo>
                    <a:pt x="155" y="12"/>
                  </a:lnTo>
                  <a:lnTo>
                    <a:pt x="159" y="11"/>
                  </a:lnTo>
                  <a:lnTo>
                    <a:pt x="163" y="12"/>
                  </a:lnTo>
                  <a:lnTo>
                    <a:pt x="165" y="12"/>
                  </a:lnTo>
                  <a:lnTo>
                    <a:pt x="165" y="14"/>
                  </a:lnTo>
                  <a:lnTo>
                    <a:pt x="167" y="16"/>
                  </a:lnTo>
                  <a:lnTo>
                    <a:pt x="170" y="16"/>
                  </a:lnTo>
                  <a:lnTo>
                    <a:pt x="173" y="15"/>
                  </a:lnTo>
                  <a:lnTo>
                    <a:pt x="174" y="15"/>
                  </a:lnTo>
                  <a:lnTo>
                    <a:pt x="178" y="15"/>
                  </a:lnTo>
                  <a:lnTo>
                    <a:pt x="182" y="12"/>
                  </a:lnTo>
                  <a:lnTo>
                    <a:pt x="183" y="11"/>
                  </a:lnTo>
                  <a:lnTo>
                    <a:pt x="185" y="9"/>
                  </a:lnTo>
                  <a:lnTo>
                    <a:pt x="186" y="7"/>
                  </a:lnTo>
                  <a:lnTo>
                    <a:pt x="188" y="5"/>
                  </a:lnTo>
                  <a:lnTo>
                    <a:pt x="193" y="5"/>
                  </a:lnTo>
                  <a:lnTo>
                    <a:pt x="194" y="5"/>
                  </a:lnTo>
                  <a:lnTo>
                    <a:pt x="198" y="9"/>
                  </a:lnTo>
                  <a:lnTo>
                    <a:pt x="202" y="15"/>
                  </a:lnTo>
                  <a:lnTo>
                    <a:pt x="206" y="22"/>
                  </a:lnTo>
                  <a:lnTo>
                    <a:pt x="208" y="30"/>
                  </a:lnTo>
                  <a:lnTo>
                    <a:pt x="209" y="34"/>
                  </a:lnTo>
                  <a:lnTo>
                    <a:pt x="210" y="35"/>
                  </a:lnTo>
                  <a:lnTo>
                    <a:pt x="213" y="36"/>
                  </a:lnTo>
                  <a:lnTo>
                    <a:pt x="217" y="39"/>
                  </a:lnTo>
                  <a:lnTo>
                    <a:pt x="221" y="40"/>
                  </a:lnTo>
                  <a:lnTo>
                    <a:pt x="224" y="40"/>
                  </a:lnTo>
                  <a:lnTo>
                    <a:pt x="225" y="42"/>
                  </a:lnTo>
                  <a:lnTo>
                    <a:pt x="225" y="44"/>
                  </a:lnTo>
                  <a:lnTo>
                    <a:pt x="225" y="46"/>
                  </a:lnTo>
                  <a:lnTo>
                    <a:pt x="225" y="44"/>
                  </a:lnTo>
                  <a:lnTo>
                    <a:pt x="225" y="49"/>
                  </a:lnTo>
                  <a:lnTo>
                    <a:pt x="225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9" y="57"/>
                  </a:lnTo>
                  <a:lnTo>
                    <a:pt x="233" y="61"/>
                  </a:lnTo>
                  <a:lnTo>
                    <a:pt x="237" y="62"/>
                  </a:lnTo>
                  <a:lnTo>
                    <a:pt x="239" y="62"/>
                  </a:lnTo>
                  <a:lnTo>
                    <a:pt x="240" y="63"/>
                  </a:lnTo>
                  <a:lnTo>
                    <a:pt x="249" y="65"/>
                  </a:lnTo>
                  <a:lnTo>
                    <a:pt x="258" y="65"/>
                  </a:lnTo>
                  <a:lnTo>
                    <a:pt x="263" y="65"/>
                  </a:lnTo>
                  <a:lnTo>
                    <a:pt x="266" y="66"/>
                  </a:lnTo>
                  <a:lnTo>
                    <a:pt x="268" y="67"/>
                  </a:lnTo>
                  <a:lnTo>
                    <a:pt x="268" y="69"/>
                  </a:lnTo>
                  <a:lnTo>
                    <a:pt x="270" y="70"/>
                  </a:lnTo>
                  <a:lnTo>
                    <a:pt x="270" y="71"/>
                  </a:lnTo>
                  <a:lnTo>
                    <a:pt x="279" y="85"/>
                  </a:lnTo>
                  <a:lnTo>
                    <a:pt x="289" y="97"/>
                  </a:lnTo>
                  <a:lnTo>
                    <a:pt x="287" y="96"/>
                  </a:lnTo>
                  <a:lnTo>
                    <a:pt x="290" y="98"/>
                  </a:lnTo>
                  <a:lnTo>
                    <a:pt x="293" y="100"/>
                  </a:lnTo>
                  <a:lnTo>
                    <a:pt x="294" y="98"/>
                  </a:lnTo>
                  <a:lnTo>
                    <a:pt x="295" y="97"/>
                  </a:lnTo>
                  <a:lnTo>
                    <a:pt x="294" y="96"/>
                  </a:lnTo>
                  <a:lnTo>
                    <a:pt x="294" y="94"/>
                  </a:lnTo>
                  <a:lnTo>
                    <a:pt x="293" y="94"/>
                  </a:lnTo>
                  <a:lnTo>
                    <a:pt x="293" y="93"/>
                  </a:lnTo>
                  <a:lnTo>
                    <a:pt x="283" y="82"/>
                  </a:lnTo>
                  <a:lnTo>
                    <a:pt x="275" y="69"/>
                  </a:lnTo>
                  <a:lnTo>
                    <a:pt x="275" y="70"/>
                  </a:lnTo>
                  <a:lnTo>
                    <a:pt x="274" y="67"/>
                  </a:lnTo>
                  <a:lnTo>
                    <a:pt x="271" y="63"/>
                  </a:lnTo>
                  <a:lnTo>
                    <a:pt x="267" y="61"/>
                  </a:lnTo>
                  <a:lnTo>
                    <a:pt x="263" y="59"/>
                  </a:lnTo>
                  <a:lnTo>
                    <a:pt x="256" y="59"/>
                  </a:lnTo>
                  <a:lnTo>
                    <a:pt x="249" y="59"/>
                  </a:lnTo>
                  <a:lnTo>
                    <a:pt x="241" y="58"/>
                  </a:lnTo>
                  <a:lnTo>
                    <a:pt x="243" y="59"/>
                  </a:lnTo>
                  <a:lnTo>
                    <a:pt x="240" y="58"/>
                  </a:lnTo>
                  <a:lnTo>
                    <a:pt x="239" y="57"/>
                  </a:lnTo>
                  <a:lnTo>
                    <a:pt x="236" y="55"/>
                  </a:lnTo>
                  <a:lnTo>
                    <a:pt x="233" y="54"/>
                  </a:lnTo>
                  <a:lnTo>
                    <a:pt x="232" y="50"/>
                  </a:lnTo>
                  <a:lnTo>
                    <a:pt x="231" y="49"/>
                  </a:lnTo>
                  <a:lnTo>
                    <a:pt x="231" y="47"/>
                  </a:lnTo>
                  <a:lnTo>
                    <a:pt x="231" y="46"/>
                  </a:lnTo>
                  <a:lnTo>
                    <a:pt x="231" y="44"/>
                  </a:lnTo>
                  <a:lnTo>
                    <a:pt x="231" y="40"/>
                  </a:lnTo>
                  <a:lnTo>
                    <a:pt x="229" y="38"/>
                  </a:lnTo>
                  <a:lnTo>
                    <a:pt x="227" y="35"/>
                  </a:lnTo>
                  <a:lnTo>
                    <a:pt x="223" y="35"/>
                  </a:lnTo>
                  <a:lnTo>
                    <a:pt x="214" y="32"/>
                  </a:lnTo>
                  <a:lnTo>
                    <a:pt x="214" y="31"/>
                  </a:lnTo>
                  <a:lnTo>
                    <a:pt x="213" y="30"/>
                  </a:lnTo>
                  <a:lnTo>
                    <a:pt x="213" y="28"/>
                  </a:lnTo>
                  <a:lnTo>
                    <a:pt x="212" y="20"/>
                  </a:lnTo>
                  <a:lnTo>
                    <a:pt x="208" y="12"/>
                  </a:lnTo>
                  <a:lnTo>
                    <a:pt x="202" y="5"/>
                  </a:lnTo>
                  <a:lnTo>
                    <a:pt x="198" y="1"/>
                  </a:lnTo>
                  <a:lnTo>
                    <a:pt x="193" y="0"/>
                  </a:lnTo>
                  <a:lnTo>
                    <a:pt x="189" y="0"/>
                  </a:lnTo>
                  <a:lnTo>
                    <a:pt x="185" y="0"/>
                  </a:lnTo>
                  <a:lnTo>
                    <a:pt x="182" y="3"/>
                  </a:lnTo>
                  <a:lnTo>
                    <a:pt x="179" y="7"/>
                  </a:lnTo>
                  <a:close/>
                  <a:moveTo>
                    <a:pt x="81" y="201"/>
                  </a:moveTo>
                  <a:lnTo>
                    <a:pt x="81" y="201"/>
                  </a:lnTo>
                  <a:close/>
                  <a:moveTo>
                    <a:pt x="159" y="396"/>
                  </a:moveTo>
                  <a:lnTo>
                    <a:pt x="159" y="396"/>
                  </a:lnTo>
                  <a:lnTo>
                    <a:pt x="161" y="397"/>
                  </a:lnTo>
                  <a:lnTo>
                    <a:pt x="161" y="399"/>
                  </a:lnTo>
                  <a:lnTo>
                    <a:pt x="159" y="396"/>
                  </a:lnTo>
                  <a:close/>
                  <a:moveTo>
                    <a:pt x="155" y="399"/>
                  </a:moveTo>
                  <a:lnTo>
                    <a:pt x="155" y="399"/>
                  </a:lnTo>
                  <a:lnTo>
                    <a:pt x="157" y="400"/>
                  </a:lnTo>
                  <a:lnTo>
                    <a:pt x="155" y="399"/>
                  </a:lnTo>
                  <a:close/>
                  <a:moveTo>
                    <a:pt x="170" y="11"/>
                  </a:moveTo>
                  <a:lnTo>
                    <a:pt x="170" y="11"/>
                  </a:lnTo>
                  <a:lnTo>
                    <a:pt x="170" y="12"/>
                  </a:lnTo>
                  <a:lnTo>
                    <a:pt x="170" y="11"/>
                  </a:lnTo>
                  <a:close/>
                  <a:moveTo>
                    <a:pt x="197" y="1"/>
                  </a:moveTo>
                  <a:lnTo>
                    <a:pt x="197" y="1"/>
                  </a:lnTo>
                  <a:close/>
                  <a:moveTo>
                    <a:pt x="198" y="1"/>
                  </a:moveTo>
                  <a:lnTo>
                    <a:pt x="198" y="1"/>
                  </a:lnTo>
                  <a:lnTo>
                    <a:pt x="197" y="1"/>
                  </a:lnTo>
                  <a:lnTo>
                    <a:pt x="198" y="1"/>
                  </a:lnTo>
                  <a:close/>
                  <a:moveTo>
                    <a:pt x="213" y="36"/>
                  </a:moveTo>
                  <a:lnTo>
                    <a:pt x="213" y="36"/>
                  </a:lnTo>
                  <a:lnTo>
                    <a:pt x="212" y="36"/>
                  </a:lnTo>
                  <a:lnTo>
                    <a:pt x="213" y="36"/>
                  </a:lnTo>
                  <a:close/>
                  <a:moveTo>
                    <a:pt x="18" y="49"/>
                  </a:moveTo>
                  <a:lnTo>
                    <a:pt x="18" y="49"/>
                  </a:lnTo>
                  <a:close/>
                  <a:moveTo>
                    <a:pt x="96" y="171"/>
                  </a:moveTo>
                  <a:lnTo>
                    <a:pt x="96" y="171"/>
                  </a:lnTo>
                  <a:close/>
                  <a:moveTo>
                    <a:pt x="89" y="198"/>
                  </a:moveTo>
                  <a:lnTo>
                    <a:pt x="89" y="198"/>
                  </a:lnTo>
                  <a:close/>
                  <a:moveTo>
                    <a:pt x="66" y="319"/>
                  </a:moveTo>
                  <a:lnTo>
                    <a:pt x="66" y="319"/>
                  </a:lnTo>
                  <a:close/>
                  <a:moveTo>
                    <a:pt x="113" y="377"/>
                  </a:moveTo>
                  <a:lnTo>
                    <a:pt x="113" y="377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60" name="Freeform 100"/>
            <p:cNvSpPr>
              <a:spLocks noEditPoints="1"/>
            </p:cNvSpPr>
            <p:nvPr/>
          </p:nvSpPr>
          <p:spPr bwMode="auto">
            <a:xfrm>
              <a:off x="2287398" y="2471611"/>
              <a:ext cx="88790" cy="220667"/>
            </a:xfrm>
            <a:custGeom>
              <a:avLst/>
              <a:gdLst>
                <a:gd name="T0" fmla="*/ 2147483647 w 41"/>
                <a:gd name="T1" fmla="*/ 0 h 101"/>
                <a:gd name="T2" fmla="*/ 2147483647 w 41"/>
                <a:gd name="T3" fmla="*/ 2147483647 h 101"/>
                <a:gd name="T4" fmla="*/ 2147483647 w 41"/>
                <a:gd name="T5" fmla="*/ 2147483647 h 101"/>
                <a:gd name="T6" fmla="*/ 0 w 41"/>
                <a:gd name="T7" fmla="*/ 2147483647 h 101"/>
                <a:gd name="T8" fmla="*/ 0 w 41"/>
                <a:gd name="T9" fmla="*/ 2147483647 h 101"/>
                <a:gd name="T10" fmla="*/ 0 w 41"/>
                <a:gd name="T11" fmla="*/ 2147483647 h 101"/>
                <a:gd name="T12" fmla="*/ 0 w 41"/>
                <a:gd name="T13" fmla="*/ 2147483647 h 101"/>
                <a:gd name="T14" fmla="*/ 0 w 41"/>
                <a:gd name="T15" fmla="*/ 2147483647 h 101"/>
                <a:gd name="T16" fmla="*/ 0 w 41"/>
                <a:gd name="T17" fmla="*/ 2147483647 h 101"/>
                <a:gd name="T18" fmla="*/ 2147483647 w 41"/>
                <a:gd name="T19" fmla="*/ 2147483647 h 101"/>
                <a:gd name="T20" fmla="*/ 2147483647 w 41"/>
                <a:gd name="T21" fmla="*/ 2147483647 h 101"/>
                <a:gd name="T22" fmla="*/ 2147483647 w 41"/>
                <a:gd name="T23" fmla="*/ 2147483647 h 101"/>
                <a:gd name="T24" fmla="*/ 2147483647 w 41"/>
                <a:gd name="T25" fmla="*/ 2147483647 h 101"/>
                <a:gd name="T26" fmla="*/ 2147483647 w 41"/>
                <a:gd name="T27" fmla="*/ 2147483647 h 101"/>
                <a:gd name="T28" fmla="*/ 2147483647 w 41"/>
                <a:gd name="T29" fmla="*/ 2147483647 h 101"/>
                <a:gd name="T30" fmla="*/ 2147483647 w 41"/>
                <a:gd name="T31" fmla="*/ 2147483647 h 101"/>
                <a:gd name="T32" fmla="*/ 2147483647 w 41"/>
                <a:gd name="T33" fmla="*/ 2147483647 h 101"/>
                <a:gd name="T34" fmla="*/ 2147483647 w 41"/>
                <a:gd name="T35" fmla="*/ 2147483647 h 101"/>
                <a:gd name="T36" fmla="*/ 2147483647 w 41"/>
                <a:gd name="T37" fmla="*/ 2147483647 h 101"/>
                <a:gd name="T38" fmla="*/ 2147483647 w 41"/>
                <a:gd name="T39" fmla="*/ 2147483647 h 101"/>
                <a:gd name="T40" fmla="*/ 2147483647 w 41"/>
                <a:gd name="T41" fmla="*/ 2147483647 h 101"/>
                <a:gd name="T42" fmla="*/ 2147483647 w 41"/>
                <a:gd name="T43" fmla="*/ 2147483647 h 101"/>
                <a:gd name="T44" fmla="*/ 2147483647 w 41"/>
                <a:gd name="T45" fmla="*/ 2147483647 h 101"/>
                <a:gd name="T46" fmla="*/ 2147483647 w 41"/>
                <a:gd name="T47" fmla="*/ 2147483647 h 101"/>
                <a:gd name="T48" fmla="*/ 2147483647 w 41"/>
                <a:gd name="T49" fmla="*/ 2147483647 h 101"/>
                <a:gd name="T50" fmla="*/ 2147483647 w 41"/>
                <a:gd name="T51" fmla="*/ 2147483647 h 101"/>
                <a:gd name="T52" fmla="*/ 2147483647 w 41"/>
                <a:gd name="T53" fmla="*/ 2147483647 h 101"/>
                <a:gd name="T54" fmla="*/ 2147483647 w 41"/>
                <a:gd name="T55" fmla="*/ 2147483647 h 101"/>
                <a:gd name="T56" fmla="*/ 2147483647 w 41"/>
                <a:gd name="T57" fmla="*/ 2147483647 h 101"/>
                <a:gd name="T58" fmla="*/ 2147483647 w 41"/>
                <a:gd name="T59" fmla="*/ 2147483647 h 101"/>
                <a:gd name="T60" fmla="*/ 2147483647 w 41"/>
                <a:gd name="T61" fmla="*/ 2147483647 h 101"/>
                <a:gd name="T62" fmla="*/ 2147483647 w 41"/>
                <a:gd name="T63" fmla="*/ 2147483647 h 101"/>
                <a:gd name="T64" fmla="*/ 2147483647 w 41"/>
                <a:gd name="T65" fmla="*/ 2147483647 h 101"/>
                <a:gd name="T66" fmla="*/ 2147483647 w 41"/>
                <a:gd name="T67" fmla="*/ 2147483647 h 101"/>
                <a:gd name="T68" fmla="*/ 2147483647 w 41"/>
                <a:gd name="T69" fmla="*/ 2147483647 h 101"/>
                <a:gd name="T70" fmla="*/ 2147483647 w 41"/>
                <a:gd name="T71" fmla="*/ 2147483647 h 101"/>
                <a:gd name="T72" fmla="*/ 2147483647 w 41"/>
                <a:gd name="T73" fmla="*/ 2147483647 h 101"/>
                <a:gd name="T74" fmla="*/ 2147483647 w 41"/>
                <a:gd name="T75" fmla="*/ 2147483647 h 101"/>
                <a:gd name="T76" fmla="*/ 2147483647 w 41"/>
                <a:gd name="T77" fmla="*/ 2147483647 h 101"/>
                <a:gd name="T78" fmla="*/ 2147483647 w 41"/>
                <a:gd name="T79" fmla="*/ 2147483647 h 101"/>
                <a:gd name="T80" fmla="*/ 2147483647 w 41"/>
                <a:gd name="T81" fmla="*/ 2147483647 h 101"/>
                <a:gd name="T82" fmla="*/ 2147483647 w 41"/>
                <a:gd name="T83" fmla="*/ 2147483647 h 101"/>
                <a:gd name="T84" fmla="*/ 2147483647 w 41"/>
                <a:gd name="T85" fmla="*/ 2147483647 h 101"/>
                <a:gd name="T86" fmla="*/ 2147483647 w 41"/>
                <a:gd name="T87" fmla="*/ 2147483647 h 101"/>
                <a:gd name="T88" fmla="*/ 2147483647 w 41"/>
                <a:gd name="T89" fmla="*/ 2147483647 h 101"/>
                <a:gd name="T90" fmla="*/ 2147483647 w 41"/>
                <a:gd name="T91" fmla="*/ 2147483647 h 101"/>
                <a:gd name="T92" fmla="*/ 2147483647 w 41"/>
                <a:gd name="T93" fmla="*/ 2147483647 h 101"/>
                <a:gd name="T94" fmla="*/ 2147483647 w 41"/>
                <a:gd name="T95" fmla="*/ 2147483647 h 101"/>
                <a:gd name="T96" fmla="*/ 2147483647 w 41"/>
                <a:gd name="T97" fmla="*/ 2147483647 h 101"/>
                <a:gd name="T98" fmla="*/ 2147483647 w 41"/>
                <a:gd name="T99" fmla="*/ 2147483647 h 101"/>
                <a:gd name="T100" fmla="*/ 2147483647 w 41"/>
                <a:gd name="T101" fmla="*/ 2147483647 h 101"/>
                <a:gd name="T102" fmla="*/ 2147483647 w 41"/>
                <a:gd name="T103" fmla="*/ 2147483647 h 101"/>
                <a:gd name="T104" fmla="*/ 2147483647 w 41"/>
                <a:gd name="T105" fmla="*/ 2147483647 h 101"/>
                <a:gd name="T106" fmla="*/ 2147483647 w 41"/>
                <a:gd name="T107" fmla="*/ 2147483647 h 101"/>
                <a:gd name="T108" fmla="*/ 2147483647 w 41"/>
                <a:gd name="T109" fmla="*/ 2147483647 h 101"/>
                <a:gd name="T110" fmla="*/ 2147483647 w 41"/>
                <a:gd name="T111" fmla="*/ 2147483647 h 101"/>
                <a:gd name="T112" fmla="*/ 2147483647 w 41"/>
                <a:gd name="T113" fmla="*/ 0 h 101"/>
                <a:gd name="T114" fmla="*/ 2147483647 w 41"/>
                <a:gd name="T115" fmla="*/ 2147483647 h 101"/>
                <a:gd name="T116" fmla="*/ 2147483647 w 41"/>
                <a:gd name="T117" fmla="*/ 2147483647 h 101"/>
                <a:gd name="T118" fmla="*/ 2147483647 w 41"/>
                <a:gd name="T119" fmla="*/ 2147483647 h 1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1"/>
                <a:gd name="T181" fmla="*/ 0 h 101"/>
                <a:gd name="T182" fmla="*/ 41 w 41"/>
                <a:gd name="T183" fmla="*/ 101 h 1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1" h="101">
                  <a:moveTo>
                    <a:pt x="7" y="0"/>
                  </a:moveTo>
                  <a:lnTo>
                    <a:pt x="7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10" y="33"/>
                  </a:lnTo>
                  <a:lnTo>
                    <a:pt x="14" y="40"/>
                  </a:lnTo>
                  <a:lnTo>
                    <a:pt x="15" y="40"/>
                  </a:lnTo>
                  <a:lnTo>
                    <a:pt x="16" y="49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0" y="59"/>
                  </a:lnTo>
                  <a:lnTo>
                    <a:pt x="20" y="60"/>
                  </a:lnTo>
                  <a:lnTo>
                    <a:pt x="22" y="62"/>
                  </a:lnTo>
                  <a:lnTo>
                    <a:pt x="24" y="68"/>
                  </a:lnTo>
                  <a:lnTo>
                    <a:pt x="26" y="70"/>
                  </a:lnTo>
                  <a:lnTo>
                    <a:pt x="26" y="71"/>
                  </a:lnTo>
                  <a:lnTo>
                    <a:pt x="27" y="74"/>
                  </a:lnTo>
                  <a:lnTo>
                    <a:pt x="26" y="78"/>
                  </a:lnTo>
                  <a:lnTo>
                    <a:pt x="27" y="84"/>
                  </a:lnTo>
                  <a:lnTo>
                    <a:pt x="29" y="90"/>
                  </a:lnTo>
                  <a:lnTo>
                    <a:pt x="31" y="94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7" y="99"/>
                  </a:lnTo>
                  <a:lnTo>
                    <a:pt x="38" y="101"/>
                  </a:lnTo>
                  <a:lnTo>
                    <a:pt x="39" y="101"/>
                  </a:lnTo>
                  <a:lnTo>
                    <a:pt x="41" y="99"/>
                  </a:lnTo>
                  <a:lnTo>
                    <a:pt x="41" y="97"/>
                  </a:lnTo>
                  <a:lnTo>
                    <a:pt x="39" y="94"/>
                  </a:lnTo>
                  <a:lnTo>
                    <a:pt x="38" y="93"/>
                  </a:lnTo>
                  <a:lnTo>
                    <a:pt x="37" y="91"/>
                  </a:lnTo>
                  <a:lnTo>
                    <a:pt x="34" y="87"/>
                  </a:lnTo>
                  <a:lnTo>
                    <a:pt x="33" y="82"/>
                  </a:lnTo>
                  <a:lnTo>
                    <a:pt x="31" y="78"/>
                  </a:lnTo>
                  <a:lnTo>
                    <a:pt x="33" y="74"/>
                  </a:lnTo>
                  <a:lnTo>
                    <a:pt x="31" y="71"/>
                  </a:lnTo>
                  <a:lnTo>
                    <a:pt x="30" y="67"/>
                  </a:lnTo>
                  <a:lnTo>
                    <a:pt x="31" y="68"/>
                  </a:lnTo>
                  <a:lnTo>
                    <a:pt x="30" y="66"/>
                  </a:lnTo>
                  <a:lnTo>
                    <a:pt x="27" y="59"/>
                  </a:lnTo>
                  <a:lnTo>
                    <a:pt x="23" y="55"/>
                  </a:lnTo>
                  <a:lnTo>
                    <a:pt x="20" y="40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14" y="29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6" y="16"/>
                  </a:lnTo>
                  <a:lnTo>
                    <a:pt x="6" y="9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7" y="0"/>
                  </a:lnTo>
                  <a:close/>
                  <a:moveTo>
                    <a:pt x="35" y="97"/>
                  </a:moveTo>
                  <a:lnTo>
                    <a:pt x="35" y="97"/>
                  </a:lnTo>
                  <a:lnTo>
                    <a:pt x="37" y="98"/>
                  </a:lnTo>
                  <a:lnTo>
                    <a:pt x="35" y="97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61" name="Freeform 101"/>
            <p:cNvSpPr>
              <a:spLocks noEditPoints="1"/>
            </p:cNvSpPr>
            <p:nvPr/>
          </p:nvSpPr>
          <p:spPr bwMode="auto">
            <a:xfrm>
              <a:off x="2363195" y="2670430"/>
              <a:ext cx="316182" cy="465367"/>
            </a:xfrm>
            <a:custGeom>
              <a:avLst/>
              <a:gdLst>
                <a:gd name="T0" fmla="*/ 0 w 146"/>
                <a:gd name="T1" fmla="*/ 2147483647 h 213"/>
                <a:gd name="T2" fmla="*/ 2147483647 w 146"/>
                <a:gd name="T3" fmla="*/ 2147483647 h 213"/>
                <a:gd name="T4" fmla="*/ 2147483647 w 146"/>
                <a:gd name="T5" fmla="*/ 2147483647 h 213"/>
                <a:gd name="T6" fmla="*/ 2147483647 w 146"/>
                <a:gd name="T7" fmla="*/ 2147483647 h 213"/>
                <a:gd name="T8" fmla="*/ 2147483647 w 146"/>
                <a:gd name="T9" fmla="*/ 2147483647 h 213"/>
                <a:gd name="T10" fmla="*/ 2147483647 w 146"/>
                <a:gd name="T11" fmla="*/ 2147483647 h 213"/>
                <a:gd name="T12" fmla="*/ 2147483647 w 146"/>
                <a:gd name="T13" fmla="*/ 2147483647 h 213"/>
                <a:gd name="T14" fmla="*/ 2147483647 w 146"/>
                <a:gd name="T15" fmla="*/ 2147483647 h 213"/>
                <a:gd name="T16" fmla="*/ 2147483647 w 146"/>
                <a:gd name="T17" fmla="*/ 2147483647 h 213"/>
                <a:gd name="T18" fmla="*/ 2147483647 w 146"/>
                <a:gd name="T19" fmla="*/ 2147483647 h 213"/>
                <a:gd name="T20" fmla="*/ 2147483647 w 146"/>
                <a:gd name="T21" fmla="*/ 2147483647 h 213"/>
                <a:gd name="T22" fmla="*/ 2147483647 w 146"/>
                <a:gd name="T23" fmla="*/ 2147483647 h 213"/>
                <a:gd name="T24" fmla="*/ 2147483647 w 146"/>
                <a:gd name="T25" fmla="*/ 2147483647 h 213"/>
                <a:gd name="T26" fmla="*/ 2147483647 w 146"/>
                <a:gd name="T27" fmla="*/ 2147483647 h 213"/>
                <a:gd name="T28" fmla="*/ 2147483647 w 146"/>
                <a:gd name="T29" fmla="*/ 2147483647 h 213"/>
                <a:gd name="T30" fmla="*/ 2147483647 w 146"/>
                <a:gd name="T31" fmla="*/ 2147483647 h 213"/>
                <a:gd name="T32" fmla="*/ 2147483647 w 146"/>
                <a:gd name="T33" fmla="*/ 2147483647 h 213"/>
                <a:gd name="T34" fmla="*/ 2147483647 w 146"/>
                <a:gd name="T35" fmla="*/ 2147483647 h 213"/>
                <a:gd name="T36" fmla="*/ 2147483647 w 146"/>
                <a:gd name="T37" fmla="*/ 2147483647 h 213"/>
                <a:gd name="T38" fmla="*/ 2147483647 w 146"/>
                <a:gd name="T39" fmla="*/ 2147483647 h 213"/>
                <a:gd name="T40" fmla="*/ 2147483647 w 146"/>
                <a:gd name="T41" fmla="*/ 2147483647 h 213"/>
                <a:gd name="T42" fmla="*/ 2147483647 w 146"/>
                <a:gd name="T43" fmla="*/ 2147483647 h 213"/>
                <a:gd name="T44" fmla="*/ 2147483647 w 146"/>
                <a:gd name="T45" fmla="*/ 2147483647 h 213"/>
                <a:gd name="T46" fmla="*/ 2147483647 w 146"/>
                <a:gd name="T47" fmla="*/ 2147483647 h 213"/>
                <a:gd name="T48" fmla="*/ 2147483647 w 146"/>
                <a:gd name="T49" fmla="*/ 2147483647 h 213"/>
                <a:gd name="T50" fmla="*/ 2147483647 w 146"/>
                <a:gd name="T51" fmla="*/ 2147483647 h 213"/>
                <a:gd name="T52" fmla="*/ 2147483647 w 146"/>
                <a:gd name="T53" fmla="*/ 2147483647 h 213"/>
                <a:gd name="T54" fmla="*/ 2147483647 w 146"/>
                <a:gd name="T55" fmla="*/ 2147483647 h 213"/>
                <a:gd name="T56" fmla="*/ 2147483647 w 146"/>
                <a:gd name="T57" fmla="*/ 2147483647 h 213"/>
                <a:gd name="T58" fmla="*/ 2147483647 w 146"/>
                <a:gd name="T59" fmla="*/ 2147483647 h 213"/>
                <a:gd name="T60" fmla="*/ 2147483647 w 146"/>
                <a:gd name="T61" fmla="*/ 2147483647 h 213"/>
                <a:gd name="T62" fmla="*/ 2147483647 w 146"/>
                <a:gd name="T63" fmla="*/ 2147483647 h 213"/>
                <a:gd name="T64" fmla="*/ 2147483647 w 146"/>
                <a:gd name="T65" fmla="*/ 2147483647 h 213"/>
                <a:gd name="T66" fmla="*/ 2147483647 w 146"/>
                <a:gd name="T67" fmla="*/ 2147483647 h 213"/>
                <a:gd name="T68" fmla="*/ 2147483647 w 146"/>
                <a:gd name="T69" fmla="*/ 2147483647 h 213"/>
                <a:gd name="T70" fmla="*/ 2147483647 w 146"/>
                <a:gd name="T71" fmla="*/ 2147483647 h 213"/>
                <a:gd name="T72" fmla="*/ 2147483647 w 146"/>
                <a:gd name="T73" fmla="*/ 2147483647 h 213"/>
                <a:gd name="T74" fmla="*/ 2147483647 w 146"/>
                <a:gd name="T75" fmla="*/ 2147483647 h 213"/>
                <a:gd name="T76" fmla="*/ 2147483647 w 146"/>
                <a:gd name="T77" fmla="*/ 2147483647 h 213"/>
                <a:gd name="T78" fmla="*/ 2147483647 w 146"/>
                <a:gd name="T79" fmla="*/ 2147483647 h 213"/>
                <a:gd name="T80" fmla="*/ 2147483647 w 146"/>
                <a:gd name="T81" fmla="*/ 2147483647 h 213"/>
                <a:gd name="T82" fmla="*/ 2147483647 w 146"/>
                <a:gd name="T83" fmla="*/ 2147483647 h 213"/>
                <a:gd name="T84" fmla="*/ 2147483647 w 146"/>
                <a:gd name="T85" fmla="*/ 2147483647 h 213"/>
                <a:gd name="T86" fmla="*/ 2147483647 w 146"/>
                <a:gd name="T87" fmla="*/ 2147483647 h 213"/>
                <a:gd name="T88" fmla="*/ 2147483647 w 146"/>
                <a:gd name="T89" fmla="*/ 2147483647 h 213"/>
                <a:gd name="T90" fmla="*/ 2147483647 w 146"/>
                <a:gd name="T91" fmla="*/ 2147483647 h 213"/>
                <a:gd name="T92" fmla="*/ 2147483647 w 146"/>
                <a:gd name="T93" fmla="*/ 2147483647 h 213"/>
                <a:gd name="T94" fmla="*/ 2147483647 w 146"/>
                <a:gd name="T95" fmla="*/ 2147483647 h 213"/>
                <a:gd name="T96" fmla="*/ 2147483647 w 146"/>
                <a:gd name="T97" fmla="*/ 2147483647 h 213"/>
                <a:gd name="T98" fmla="*/ 2147483647 w 146"/>
                <a:gd name="T99" fmla="*/ 2147483647 h 213"/>
                <a:gd name="T100" fmla="*/ 2147483647 w 146"/>
                <a:gd name="T101" fmla="*/ 2147483647 h 213"/>
                <a:gd name="T102" fmla="*/ 2147483647 w 146"/>
                <a:gd name="T103" fmla="*/ 2147483647 h 213"/>
                <a:gd name="T104" fmla="*/ 2147483647 w 146"/>
                <a:gd name="T105" fmla="*/ 2147483647 h 213"/>
                <a:gd name="T106" fmla="*/ 2147483647 w 146"/>
                <a:gd name="T107" fmla="*/ 2147483647 h 213"/>
                <a:gd name="T108" fmla="*/ 2147483647 w 146"/>
                <a:gd name="T109" fmla="*/ 2147483647 h 213"/>
                <a:gd name="T110" fmla="*/ 2147483647 w 146"/>
                <a:gd name="T111" fmla="*/ 2147483647 h 213"/>
                <a:gd name="T112" fmla="*/ 2147483647 w 146"/>
                <a:gd name="T113" fmla="*/ 2147483647 h 213"/>
                <a:gd name="T114" fmla="*/ 2147483647 w 146"/>
                <a:gd name="T115" fmla="*/ 2147483647 h 2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6"/>
                <a:gd name="T175" fmla="*/ 0 h 213"/>
                <a:gd name="T176" fmla="*/ 146 w 146"/>
                <a:gd name="T177" fmla="*/ 213 h 2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6" h="213">
                  <a:moveTo>
                    <a:pt x="2" y="2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7"/>
                  </a:lnTo>
                  <a:lnTo>
                    <a:pt x="19" y="8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43" y="28"/>
                  </a:lnTo>
                  <a:lnTo>
                    <a:pt x="46" y="33"/>
                  </a:lnTo>
                  <a:lnTo>
                    <a:pt x="49" y="38"/>
                  </a:lnTo>
                  <a:lnTo>
                    <a:pt x="53" y="42"/>
                  </a:lnTo>
                  <a:lnTo>
                    <a:pt x="53" y="41"/>
                  </a:lnTo>
                  <a:lnTo>
                    <a:pt x="57" y="45"/>
                  </a:lnTo>
                  <a:lnTo>
                    <a:pt x="61" y="47"/>
                  </a:lnTo>
                  <a:lnTo>
                    <a:pt x="65" y="49"/>
                  </a:lnTo>
                  <a:lnTo>
                    <a:pt x="68" y="49"/>
                  </a:lnTo>
                  <a:lnTo>
                    <a:pt x="70" y="47"/>
                  </a:lnTo>
                  <a:lnTo>
                    <a:pt x="73" y="46"/>
                  </a:lnTo>
                  <a:lnTo>
                    <a:pt x="77" y="42"/>
                  </a:lnTo>
                  <a:lnTo>
                    <a:pt x="78" y="42"/>
                  </a:lnTo>
                  <a:lnTo>
                    <a:pt x="80" y="41"/>
                  </a:lnTo>
                  <a:lnTo>
                    <a:pt x="80" y="42"/>
                  </a:lnTo>
                  <a:lnTo>
                    <a:pt x="82" y="43"/>
                  </a:lnTo>
                  <a:lnTo>
                    <a:pt x="89" y="51"/>
                  </a:lnTo>
                  <a:lnTo>
                    <a:pt x="93" y="58"/>
                  </a:lnTo>
                  <a:lnTo>
                    <a:pt x="95" y="58"/>
                  </a:lnTo>
                  <a:lnTo>
                    <a:pt x="96" y="61"/>
                  </a:lnTo>
                  <a:lnTo>
                    <a:pt x="103" y="68"/>
                  </a:lnTo>
                  <a:lnTo>
                    <a:pt x="108" y="72"/>
                  </a:lnTo>
                  <a:lnTo>
                    <a:pt x="115" y="76"/>
                  </a:lnTo>
                  <a:lnTo>
                    <a:pt x="121" y="80"/>
                  </a:lnTo>
                  <a:lnTo>
                    <a:pt x="124" y="81"/>
                  </a:lnTo>
                  <a:lnTo>
                    <a:pt x="127" y="81"/>
                  </a:lnTo>
                  <a:lnTo>
                    <a:pt x="128" y="82"/>
                  </a:lnTo>
                  <a:lnTo>
                    <a:pt x="130" y="82"/>
                  </a:lnTo>
                  <a:lnTo>
                    <a:pt x="131" y="84"/>
                  </a:lnTo>
                  <a:lnTo>
                    <a:pt x="136" y="100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40" y="121"/>
                  </a:lnTo>
                  <a:lnTo>
                    <a:pt x="139" y="121"/>
                  </a:lnTo>
                  <a:lnTo>
                    <a:pt x="135" y="123"/>
                  </a:lnTo>
                  <a:lnTo>
                    <a:pt x="135" y="124"/>
                  </a:lnTo>
                  <a:lnTo>
                    <a:pt x="132" y="125"/>
                  </a:lnTo>
                  <a:lnTo>
                    <a:pt x="134" y="124"/>
                  </a:lnTo>
                  <a:lnTo>
                    <a:pt x="131" y="125"/>
                  </a:lnTo>
                  <a:lnTo>
                    <a:pt x="130" y="127"/>
                  </a:lnTo>
                  <a:lnTo>
                    <a:pt x="123" y="135"/>
                  </a:lnTo>
                  <a:lnTo>
                    <a:pt x="117" y="143"/>
                  </a:lnTo>
                  <a:lnTo>
                    <a:pt x="115" y="152"/>
                  </a:lnTo>
                  <a:lnTo>
                    <a:pt x="113" y="163"/>
                  </a:lnTo>
                  <a:lnTo>
                    <a:pt x="112" y="167"/>
                  </a:lnTo>
                  <a:lnTo>
                    <a:pt x="111" y="170"/>
                  </a:lnTo>
                  <a:lnTo>
                    <a:pt x="103" y="178"/>
                  </a:lnTo>
                  <a:lnTo>
                    <a:pt x="104" y="177"/>
                  </a:lnTo>
                  <a:lnTo>
                    <a:pt x="101" y="179"/>
                  </a:lnTo>
                  <a:lnTo>
                    <a:pt x="100" y="181"/>
                  </a:lnTo>
                  <a:lnTo>
                    <a:pt x="100" y="182"/>
                  </a:lnTo>
                  <a:lnTo>
                    <a:pt x="99" y="183"/>
                  </a:lnTo>
                  <a:lnTo>
                    <a:pt x="96" y="185"/>
                  </a:lnTo>
                  <a:lnTo>
                    <a:pt x="95" y="187"/>
                  </a:lnTo>
                  <a:lnTo>
                    <a:pt x="90" y="193"/>
                  </a:lnTo>
                  <a:lnTo>
                    <a:pt x="89" y="200"/>
                  </a:lnTo>
                  <a:lnTo>
                    <a:pt x="89" y="204"/>
                  </a:lnTo>
                  <a:lnTo>
                    <a:pt x="89" y="206"/>
                  </a:lnTo>
                  <a:lnTo>
                    <a:pt x="89" y="208"/>
                  </a:lnTo>
                  <a:lnTo>
                    <a:pt x="90" y="209"/>
                  </a:lnTo>
                  <a:lnTo>
                    <a:pt x="90" y="210"/>
                  </a:lnTo>
                  <a:lnTo>
                    <a:pt x="92" y="212"/>
                  </a:lnTo>
                  <a:lnTo>
                    <a:pt x="95" y="213"/>
                  </a:lnTo>
                  <a:lnTo>
                    <a:pt x="96" y="213"/>
                  </a:lnTo>
                  <a:lnTo>
                    <a:pt x="97" y="210"/>
                  </a:lnTo>
                  <a:lnTo>
                    <a:pt x="96" y="209"/>
                  </a:lnTo>
                  <a:lnTo>
                    <a:pt x="95" y="208"/>
                  </a:lnTo>
                  <a:lnTo>
                    <a:pt x="95" y="205"/>
                  </a:lnTo>
                  <a:lnTo>
                    <a:pt x="95" y="204"/>
                  </a:lnTo>
                  <a:lnTo>
                    <a:pt x="95" y="200"/>
                  </a:lnTo>
                  <a:lnTo>
                    <a:pt x="95" y="195"/>
                  </a:lnTo>
                  <a:lnTo>
                    <a:pt x="97" y="191"/>
                  </a:lnTo>
                  <a:lnTo>
                    <a:pt x="99" y="191"/>
                  </a:lnTo>
                  <a:lnTo>
                    <a:pt x="100" y="189"/>
                  </a:lnTo>
                  <a:lnTo>
                    <a:pt x="103" y="186"/>
                  </a:lnTo>
                  <a:lnTo>
                    <a:pt x="104" y="186"/>
                  </a:lnTo>
                  <a:lnTo>
                    <a:pt x="104" y="185"/>
                  </a:lnTo>
                  <a:lnTo>
                    <a:pt x="104" y="183"/>
                  </a:lnTo>
                  <a:lnTo>
                    <a:pt x="105" y="183"/>
                  </a:lnTo>
                  <a:lnTo>
                    <a:pt x="105" y="182"/>
                  </a:lnTo>
                  <a:lnTo>
                    <a:pt x="107" y="181"/>
                  </a:lnTo>
                  <a:lnTo>
                    <a:pt x="115" y="174"/>
                  </a:lnTo>
                  <a:lnTo>
                    <a:pt x="117" y="169"/>
                  </a:lnTo>
                  <a:lnTo>
                    <a:pt x="119" y="163"/>
                  </a:lnTo>
                  <a:lnTo>
                    <a:pt x="119" y="154"/>
                  </a:lnTo>
                  <a:lnTo>
                    <a:pt x="123" y="146"/>
                  </a:lnTo>
                  <a:lnTo>
                    <a:pt x="127" y="138"/>
                  </a:lnTo>
                  <a:lnTo>
                    <a:pt x="134" y="131"/>
                  </a:lnTo>
                  <a:lnTo>
                    <a:pt x="134" y="129"/>
                  </a:lnTo>
                  <a:lnTo>
                    <a:pt x="135" y="129"/>
                  </a:lnTo>
                  <a:lnTo>
                    <a:pt x="139" y="128"/>
                  </a:lnTo>
                  <a:lnTo>
                    <a:pt x="138" y="128"/>
                  </a:lnTo>
                  <a:lnTo>
                    <a:pt x="139" y="127"/>
                  </a:lnTo>
                  <a:lnTo>
                    <a:pt x="143" y="125"/>
                  </a:lnTo>
                  <a:lnTo>
                    <a:pt x="146" y="124"/>
                  </a:lnTo>
                  <a:lnTo>
                    <a:pt x="146" y="121"/>
                  </a:lnTo>
                  <a:lnTo>
                    <a:pt x="146" y="117"/>
                  </a:lnTo>
                  <a:lnTo>
                    <a:pt x="142" y="99"/>
                  </a:lnTo>
                  <a:lnTo>
                    <a:pt x="136" y="82"/>
                  </a:lnTo>
                  <a:lnTo>
                    <a:pt x="136" y="84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28" y="77"/>
                  </a:lnTo>
                  <a:lnTo>
                    <a:pt x="130" y="77"/>
                  </a:lnTo>
                  <a:lnTo>
                    <a:pt x="127" y="76"/>
                  </a:lnTo>
                  <a:lnTo>
                    <a:pt x="124" y="74"/>
                  </a:lnTo>
                  <a:lnTo>
                    <a:pt x="117" y="72"/>
                  </a:lnTo>
                  <a:lnTo>
                    <a:pt x="112" y="68"/>
                  </a:lnTo>
                  <a:lnTo>
                    <a:pt x="105" y="64"/>
                  </a:lnTo>
                  <a:lnTo>
                    <a:pt x="100" y="58"/>
                  </a:lnTo>
                  <a:lnTo>
                    <a:pt x="100" y="57"/>
                  </a:lnTo>
                  <a:lnTo>
                    <a:pt x="99" y="55"/>
                  </a:lnTo>
                  <a:lnTo>
                    <a:pt x="93" y="47"/>
                  </a:lnTo>
                  <a:lnTo>
                    <a:pt x="86" y="39"/>
                  </a:lnTo>
                  <a:lnTo>
                    <a:pt x="82" y="37"/>
                  </a:lnTo>
                  <a:lnTo>
                    <a:pt x="80" y="37"/>
                  </a:lnTo>
                  <a:lnTo>
                    <a:pt x="77" y="37"/>
                  </a:lnTo>
                  <a:lnTo>
                    <a:pt x="73" y="38"/>
                  </a:lnTo>
                  <a:lnTo>
                    <a:pt x="69" y="42"/>
                  </a:lnTo>
                  <a:lnTo>
                    <a:pt x="68" y="43"/>
                  </a:lnTo>
                  <a:lnTo>
                    <a:pt x="64" y="42"/>
                  </a:lnTo>
                  <a:lnTo>
                    <a:pt x="60" y="41"/>
                  </a:lnTo>
                  <a:lnTo>
                    <a:pt x="58" y="39"/>
                  </a:lnTo>
                  <a:lnTo>
                    <a:pt x="57" y="38"/>
                  </a:lnTo>
                  <a:lnTo>
                    <a:pt x="54" y="34"/>
                  </a:lnTo>
                  <a:lnTo>
                    <a:pt x="51" y="30"/>
                  </a:lnTo>
                  <a:lnTo>
                    <a:pt x="49" y="2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7" y="2"/>
                  </a:lnTo>
                  <a:lnTo>
                    <a:pt x="18" y="3"/>
                  </a:lnTo>
                  <a:lnTo>
                    <a:pt x="4" y="0"/>
                  </a:lnTo>
                  <a:lnTo>
                    <a:pt x="2" y="2"/>
                  </a:lnTo>
                  <a:close/>
                  <a:moveTo>
                    <a:pt x="93" y="208"/>
                  </a:moveTo>
                  <a:lnTo>
                    <a:pt x="93" y="208"/>
                  </a:lnTo>
                  <a:lnTo>
                    <a:pt x="96" y="209"/>
                  </a:lnTo>
                  <a:lnTo>
                    <a:pt x="93" y="208"/>
                  </a:lnTo>
                  <a:close/>
                  <a:moveTo>
                    <a:pt x="92" y="213"/>
                  </a:moveTo>
                  <a:lnTo>
                    <a:pt x="92" y="213"/>
                  </a:lnTo>
                  <a:close/>
                  <a:moveTo>
                    <a:pt x="82" y="37"/>
                  </a:moveTo>
                  <a:lnTo>
                    <a:pt x="82" y="37"/>
                  </a:lnTo>
                  <a:close/>
                  <a:moveTo>
                    <a:pt x="57" y="45"/>
                  </a:moveTo>
                  <a:lnTo>
                    <a:pt x="57" y="45"/>
                  </a:lnTo>
                  <a:lnTo>
                    <a:pt x="55" y="45"/>
                  </a:lnTo>
                  <a:lnTo>
                    <a:pt x="57" y="45"/>
                  </a:lnTo>
                  <a:close/>
                  <a:moveTo>
                    <a:pt x="121" y="80"/>
                  </a:moveTo>
                  <a:lnTo>
                    <a:pt x="121" y="80"/>
                  </a:lnTo>
                  <a:close/>
                  <a:moveTo>
                    <a:pt x="93" y="189"/>
                  </a:moveTo>
                  <a:lnTo>
                    <a:pt x="93" y="189"/>
                  </a:lnTo>
                  <a:lnTo>
                    <a:pt x="95" y="187"/>
                  </a:lnTo>
                  <a:lnTo>
                    <a:pt x="93" y="189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62" name="Freeform 102"/>
            <p:cNvSpPr>
              <a:spLocks noEditPoints="1"/>
            </p:cNvSpPr>
            <p:nvPr/>
          </p:nvSpPr>
          <p:spPr bwMode="auto">
            <a:xfrm>
              <a:off x="2562434" y="3124873"/>
              <a:ext cx="576059" cy="305875"/>
            </a:xfrm>
            <a:custGeom>
              <a:avLst/>
              <a:gdLst>
                <a:gd name="T0" fmla="*/ 0 w 266"/>
                <a:gd name="T1" fmla="*/ 2147483647 h 140"/>
                <a:gd name="T2" fmla="*/ 2147483647 w 266"/>
                <a:gd name="T3" fmla="*/ 2147483647 h 140"/>
                <a:gd name="T4" fmla="*/ 2147483647 w 266"/>
                <a:gd name="T5" fmla="*/ 2147483647 h 140"/>
                <a:gd name="T6" fmla="*/ 2147483647 w 266"/>
                <a:gd name="T7" fmla="*/ 2147483647 h 140"/>
                <a:gd name="T8" fmla="*/ 2147483647 w 266"/>
                <a:gd name="T9" fmla="*/ 2147483647 h 140"/>
                <a:gd name="T10" fmla="*/ 2147483647 w 266"/>
                <a:gd name="T11" fmla="*/ 2147483647 h 140"/>
                <a:gd name="T12" fmla="*/ 2147483647 w 266"/>
                <a:gd name="T13" fmla="*/ 2147483647 h 140"/>
                <a:gd name="T14" fmla="*/ 2147483647 w 266"/>
                <a:gd name="T15" fmla="*/ 2147483647 h 140"/>
                <a:gd name="T16" fmla="*/ 2147483647 w 266"/>
                <a:gd name="T17" fmla="*/ 2147483647 h 140"/>
                <a:gd name="T18" fmla="*/ 2147483647 w 266"/>
                <a:gd name="T19" fmla="*/ 2147483647 h 140"/>
                <a:gd name="T20" fmla="*/ 2147483647 w 266"/>
                <a:gd name="T21" fmla="*/ 2147483647 h 140"/>
                <a:gd name="T22" fmla="*/ 2147483647 w 266"/>
                <a:gd name="T23" fmla="*/ 2147483647 h 140"/>
                <a:gd name="T24" fmla="*/ 2147483647 w 266"/>
                <a:gd name="T25" fmla="*/ 2147483647 h 140"/>
                <a:gd name="T26" fmla="*/ 2147483647 w 266"/>
                <a:gd name="T27" fmla="*/ 2147483647 h 140"/>
                <a:gd name="T28" fmla="*/ 2147483647 w 266"/>
                <a:gd name="T29" fmla="*/ 2147483647 h 140"/>
                <a:gd name="T30" fmla="*/ 2147483647 w 266"/>
                <a:gd name="T31" fmla="*/ 2147483647 h 140"/>
                <a:gd name="T32" fmla="*/ 2147483647 w 266"/>
                <a:gd name="T33" fmla="*/ 2147483647 h 140"/>
                <a:gd name="T34" fmla="*/ 2147483647 w 266"/>
                <a:gd name="T35" fmla="*/ 2147483647 h 140"/>
                <a:gd name="T36" fmla="*/ 2147483647 w 266"/>
                <a:gd name="T37" fmla="*/ 2147483647 h 140"/>
                <a:gd name="T38" fmla="*/ 2147483647 w 266"/>
                <a:gd name="T39" fmla="*/ 2147483647 h 140"/>
                <a:gd name="T40" fmla="*/ 2147483647 w 266"/>
                <a:gd name="T41" fmla="*/ 2147483647 h 140"/>
                <a:gd name="T42" fmla="*/ 2147483647 w 266"/>
                <a:gd name="T43" fmla="*/ 2147483647 h 140"/>
                <a:gd name="T44" fmla="*/ 2147483647 w 266"/>
                <a:gd name="T45" fmla="*/ 2147483647 h 140"/>
                <a:gd name="T46" fmla="*/ 2147483647 w 266"/>
                <a:gd name="T47" fmla="*/ 2147483647 h 140"/>
                <a:gd name="T48" fmla="*/ 2147483647 w 266"/>
                <a:gd name="T49" fmla="*/ 2147483647 h 140"/>
                <a:gd name="T50" fmla="*/ 2147483647 w 266"/>
                <a:gd name="T51" fmla="*/ 2147483647 h 140"/>
                <a:gd name="T52" fmla="*/ 2147483647 w 266"/>
                <a:gd name="T53" fmla="*/ 2147483647 h 140"/>
                <a:gd name="T54" fmla="*/ 2147483647 w 266"/>
                <a:gd name="T55" fmla="*/ 2147483647 h 140"/>
                <a:gd name="T56" fmla="*/ 2147483647 w 266"/>
                <a:gd name="T57" fmla="*/ 2147483647 h 140"/>
                <a:gd name="T58" fmla="*/ 2147483647 w 266"/>
                <a:gd name="T59" fmla="*/ 2147483647 h 140"/>
                <a:gd name="T60" fmla="*/ 2147483647 w 266"/>
                <a:gd name="T61" fmla="*/ 2147483647 h 140"/>
                <a:gd name="T62" fmla="*/ 2147483647 w 266"/>
                <a:gd name="T63" fmla="*/ 2147483647 h 140"/>
                <a:gd name="T64" fmla="*/ 2147483647 w 266"/>
                <a:gd name="T65" fmla="*/ 2147483647 h 140"/>
                <a:gd name="T66" fmla="*/ 2147483647 w 266"/>
                <a:gd name="T67" fmla="*/ 2147483647 h 140"/>
                <a:gd name="T68" fmla="*/ 2147483647 w 266"/>
                <a:gd name="T69" fmla="*/ 2147483647 h 140"/>
                <a:gd name="T70" fmla="*/ 2147483647 w 266"/>
                <a:gd name="T71" fmla="*/ 2147483647 h 140"/>
                <a:gd name="T72" fmla="*/ 2147483647 w 266"/>
                <a:gd name="T73" fmla="*/ 2147483647 h 140"/>
                <a:gd name="T74" fmla="*/ 2147483647 w 266"/>
                <a:gd name="T75" fmla="*/ 2147483647 h 140"/>
                <a:gd name="T76" fmla="*/ 2147483647 w 266"/>
                <a:gd name="T77" fmla="*/ 2147483647 h 140"/>
                <a:gd name="T78" fmla="*/ 2147483647 w 266"/>
                <a:gd name="T79" fmla="*/ 2147483647 h 140"/>
                <a:gd name="T80" fmla="*/ 2147483647 w 266"/>
                <a:gd name="T81" fmla="*/ 2147483647 h 140"/>
                <a:gd name="T82" fmla="*/ 2147483647 w 266"/>
                <a:gd name="T83" fmla="*/ 2147483647 h 140"/>
                <a:gd name="T84" fmla="*/ 2147483647 w 266"/>
                <a:gd name="T85" fmla="*/ 2147483647 h 140"/>
                <a:gd name="T86" fmla="*/ 2147483647 w 266"/>
                <a:gd name="T87" fmla="*/ 2147483647 h 140"/>
                <a:gd name="T88" fmla="*/ 2147483647 w 266"/>
                <a:gd name="T89" fmla="*/ 2147483647 h 140"/>
                <a:gd name="T90" fmla="*/ 2147483647 w 266"/>
                <a:gd name="T91" fmla="*/ 2147483647 h 140"/>
                <a:gd name="T92" fmla="*/ 2147483647 w 266"/>
                <a:gd name="T93" fmla="*/ 2147483647 h 140"/>
                <a:gd name="T94" fmla="*/ 2147483647 w 266"/>
                <a:gd name="T95" fmla="*/ 2147483647 h 140"/>
                <a:gd name="T96" fmla="*/ 2147483647 w 266"/>
                <a:gd name="T97" fmla="*/ 2147483647 h 140"/>
                <a:gd name="T98" fmla="*/ 2147483647 w 266"/>
                <a:gd name="T99" fmla="*/ 2147483647 h 140"/>
                <a:gd name="T100" fmla="*/ 2147483647 w 266"/>
                <a:gd name="T101" fmla="*/ 2147483647 h 140"/>
                <a:gd name="T102" fmla="*/ 2147483647 w 266"/>
                <a:gd name="T103" fmla="*/ 2147483647 h 140"/>
                <a:gd name="T104" fmla="*/ 2147483647 w 266"/>
                <a:gd name="T105" fmla="*/ 2147483647 h 140"/>
                <a:gd name="T106" fmla="*/ 2147483647 w 266"/>
                <a:gd name="T107" fmla="*/ 2147483647 h 140"/>
                <a:gd name="T108" fmla="*/ 2147483647 w 266"/>
                <a:gd name="T109" fmla="*/ 2147483647 h 140"/>
                <a:gd name="T110" fmla="*/ 2147483647 w 266"/>
                <a:gd name="T111" fmla="*/ 2147483647 h 140"/>
                <a:gd name="T112" fmla="*/ 2147483647 w 266"/>
                <a:gd name="T113" fmla="*/ 2147483647 h 140"/>
                <a:gd name="T114" fmla="*/ 2147483647 w 266"/>
                <a:gd name="T115" fmla="*/ 2147483647 h 1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6"/>
                <a:gd name="T175" fmla="*/ 0 h 140"/>
                <a:gd name="T176" fmla="*/ 266 w 266"/>
                <a:gd name="T177" fmla="*/ 140 h 1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6" h="140">
                  <a:moveTo>
                    <a:pt x="0" y="1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20" y="20"/>
                  </a:lnTo>
                  <a:lnTo>
                    <a:pt x="24" y="25"/>
                  </a:lnTo>
                  <a:lnTo>
                    <a:pt x="25" y="28"/>
                  </a:lnTo>
                  <a:lnTo>
                    <a:pt x="27" y="31"/>
                  </a:lnTo>
                  <a:lnTo>
                    <a:pt x="28" y="35"/>
                  </a:lnTo>
                  <a:lnTo>
                    <a:pt x="31" y="37"/>
                  </a:lnTo>
                  <a:lnTo>
                    <a:pt x="32" y="40"/>
                  </a:lnTo>
                  <a:lnTo>
                    <a:pt x="33" y="41"/>
                  </a:lnTo>
                  <a:lnTo>
                    <a:pt x="40" y="43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5" y="45"/>
                  </a:lnTo>
                  <a:lnTo>
                    <a:pt x="58" y="45"/>
                  </a:lnTo>
                  <a:lnTo>
                    <a:pt x="62" y="48"/>
                  </a:lnTo>
                  <a:lnTo>
                    <a:pt x="64" y="51"/>
                  </a:lnTo>
                  <a:lnTo>
                    <a:pt x="66" y="55"/>
                  </a:lnTo>
                  <a:lnTo>
                    <a:pt x="70" y="71"/>
                  </a:lnTo>
                  <a:lnTo>
                    <a:pt x="73" y="74"/>
                  </a:lnTo>
                  <a:lnTo>
                    <a:pt x="75" y="75"/>
                  </a:lnTo>
                  <a:lnTo>
                    <a:pt x="81" y="75"/>
                  </a:lnTo>
                  <a:lnTo>
                    <a:pt x="91" y="74"/>
                  </a:lnTo>
                  <a:lnTo>
                    <a:pt x="99" y="74"/>
                  </a:lnTo>
                  <a:lnTo>
                    <a:pt x="105" y="76"/>
                  </a:lnTo>
                  <a:lnTo>
                    <a:pt x="110" y="83"/>
                  </a:lnTo>
                  <a:lnTo>
                    <a:pt x="113" y="86"/>
                  </a:lnTo>
                  <a:lnTo>
                    <a:pt x="114" y="87"/>
                  </a:lnTo>
                  <a:lnTo>
                    <a:pt x="118" y="90"/>
                  </a:lnTo>
                  <a:lnTo>
                    <a:pt x="121" y="90"/>
                  </a:lnTo>
                  <a:lnTo>
                    <a:pt x="125" y="90"/>
                  </a:lnTo>
                  <a:lnTo>
                    <a:pt x="132" y="90"/>
                  </a:lnTo>
                  <a:lnTo>
                    <a:pt x="137" y="91"/>
                  </a:lnTo>
                  <a:lnTo>
                    <a:pt x="152" y="101"/>
                  </a:lnTo>
                  <a:lnTo>
                    <a:pt x="156" y="103"/>
                  </a:lnTo>
                  <a:lnTo>
                    <a:pt x="157" y="109"/>
                  </a:lnTo>
                  <a:lnTo>
                    <a:pt x="157" y="107"/>
                  </a:lnTo>
                  <a:lnTo>
                    <a:pt x="159" y="110"/>
                  </a:lnTo>
                  <a:lnTo>
                    <a:pt x="160" y="114"/>
                  </a:lnTo>
                  <a:lnTo>
                    <a:pt x="170" y="125"/>
                  </a:lnTo>
                  <a:lnTo>
                    <a:pt x="174" y="128"/>
                  </a:lnTo>
                  <a:lnTo>
                    <a:pt x="176" y="129"/>
                  </a:lnTo>
                  <a:lnTo>
                    <a:pt x="180" y="130"/>
                  </a:lnTo>
                  <a:lnTo>
                    <a:pt x="186" y="130"/>
                  </a:lnTo>
                  <a:lnTo>
                    <a:pt x="192" y="130"/>
                  </a:lnTo>
                  <a:lnTo>
                    <a:pt x="199" y="132"/>
                  </a:lnTo>
                  <a:lnTo>
                    <a:pt x="198" y="132"/>
                  </a:lnTo>
                  <a:lnTo>
                    <a:pt x="203" y="133"/>
                  </a:lnTo>
                  <a:lnTo>
                    <a:pt x="213" y="133"/>
                  </a:lnTo>
                  <a:lnTo>
                    <a:pt x="217" y="134"/>
                  </a:lnTo>
                  <a:lnTo>
                    <a:pt x="219" y="136"/>
                  </a:lnTo>
                  <a:lnTo>
                    <a:pt x="223" y="137"/>
                  </a:lnTo>
                  <a:lnTo>
                    <a:pt x="226" y="136"/>
                  </a:lnTo>
                  <a:lnTo>
                    <a:pt x="226" y="137"/>
                  </a:lnTo>
                  <a:lnTo>
                    <a:pt x="238" y="137"/>
                  </a:lnTo>
                  <a:lnTo>
                    <a:pt x="249" y="138"/>
                  </a:lnTo>
                  <a:lnTo>
                    <a:pt x="253" y="138"/>
                  </a:lnTo>
                  <a:lnTo>
                    <a:pt x="257" y="138"/>
                  </a:lnTo>
                  <a:lnTo>
                    <a:pt x="261" y="138"/>
                  </a:lnTo>
                  <a:lnTo>
                    <a:pt x="264" y="140"/>
                  </a:lnTo>
                  <a:lnTo>
                    <a:pt x="265" y="140"/>
                  </a:lnTo>
                  <a:lnTo>
                    <a:pt x="266" y="137"/>
                  </a:lnTo>
                  <a:lnTo>
                    <a:pt x="265" y="136"/>
                  </a:lnTo>
                  <a:lnTo>
                    <a:pt x="264" y="134"/>
                  </a:lnTo>
                  <a:lnTo>
                    <a:pt x="262" y="134"/>
                  </a:lnTo>
                  <a:lnTo>
                    <a:pt x="257" y="133"/>
                  </a:lnTo>
                  <a:lnTo>
                    <a:pt x="254" y="133"/>
                  </a:lnTo>
                  <a:lnTo>
                    <a:pt x="250" y="133"/>
                  </a:lnTo>
                  <a:lnTo>
                    <a:pt x="238" y="132"/>
                  </a:lnTo>
                  <a:lnTo>
                    <a:pt x="225" y="132"/>
                  </a:lnTo>
                  <a:lnTo>
                    <a:pt x="222" y="130"/>
                  </a:lnTo>
                  <a:lnTo>
                    <a:pt x="218" y="129"/>
                  </a:lnTo>
                  <a:lnTo>
                    <a:pt x="214" y="128"/>
                  </a:lnTo>
                  <a:lnTo>
                    <a:pt x="209" y="128"/>
                  </a:lnTo>
                  <a:lnTo>
                    <a:pt x="202" y="128"/>
                  </a:lnTo>
                  <a:lnTo>
                    <a:pt x="198" y="126"/>
                  </a:lnTo>
                  <a:lnTo>
                    <a:pt x="194" y="125"/>
                  </a:lnTo>
                  <a:lnTo>
                    <a:pt x="186" y="125"/>
                  </a:lnTo>
                  <a:lnTo>
                    <a:pt x="179" y="125"/>
                  </a:lnTo>
                  <a:lnTo>
                    <a:pt x="176" y="123"/>
                  </a:lnTo>
                  <a:lnTo>
                    <a:pt x="175" y="121"/>
                  </a:lnTo>
                  <a:lnTo>
                    <a:pt x="164" y="110"/>
                  </a:lnTo>
                  <a:lnTo>
                    <a:pt x="163" y="107"/>
                  </a:lnTo>
                  <a:lnTo>
                    <a:pt x="161" y="103"/>
                  </a:lnTo>
                  <a:lnTo>
                    <a:pt x="160" y="101"/>
                  </a:lnTo>
                  <a:lnTo>
                    <a:pt x="157" y="97"/>
                  </a:lnTo>
                  <a:lnTo>
                    <a:pt x="153" y="95"/>
                  </a:lnTo>
                  <a:lnTo>
                    <a:pt x="140" y="87"/>
                  </a:lnTo>
                  <a:lnTo>
                    <a:pt x="133" y="84"/>
                  </a:lnTo>
                  <a:lnTo>
                    <a:pt x="125" y="84"/>
                  </a:lnTo>
                  <a:lnTo>
                    <a:pt x="121" y="84"/>
                  </a:lnTo>
                  <a:lnTo>
                    <a:pt x="118" y="84"/>
                  </a:lnTo>
                  <a:lnTo>
                    <a:pt x="117" y="82"/>
                  </a:lnTo>
                  <a:lnTo>
                    <a:pt x="116" y="80"/>
                  </a:lnTo>
                  <a:lnTo>
                    <a:pt x="113" y="76"/>
                  </a:lnTo>
                  <a:lnTo>
                    <a:pt x="108" y="72"/>
                  </a:lnTo>
                  <a:lnTo>
                    <a:pt x="105" y="71"/>
                  </a:lnTo>
                  <a:lnTo>
                    <a:pt x="101" y="70"/>
                  </a:lnTo>
                  <a:lnTo>
                    <a:pt x="91" y="68"/>
                  </a:lnTo>
                  <a:lnTo>
                    <a:pt x="79" y="70"/>
                  </a:lnTo>
                  <a:lnTo>
                    <a:pt x="77" y="70"/>
                  </a:lnTo>
                  <a:lnTo>
                    <a:pt x="75" y="70"/>
                  </a:lnTo>
                  <a:lnTo>
                    <a:pt x="71" y="53"/>
                  </a:lnTo>
                  <a:lnTo>
                    <a:pt x="69" y="48"/>
                  </a:lnTo>
                  <a:lnTo>
                    <a:pt x="64" y="43"/>
                  </a:lnTo>
                  <a:lnTo>
                    <a:pt x="59" y="40"/>
                  </a:lnTo>
                  <a:lnTo>
                    <a:pt x="56" y="40"/>
                  </a:lnTo>
                  <a:lnTo>
                    <a:pt x="48" y="39"/>
                  </a:lnTo>
                  <a:lnTo>
                    <a:pt x="44" y="39"/>
                  </a:lnTo>
                  <a:lnTo>
                    <a:pt x="40" y="37"/>
                  </a:lnTo>
                  <a:lnTo>
                    <a:pt x="36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2" y="29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4" y="17"/>
                  </a:lnTo>
                  <a:lnTo>
                    <a:pt x="21" y="14"/>
                  </a:lnTo>
                  <a:lnTo>
                    <a:pt x="19" y="13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8" y="6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1"/>
                  </a:lnTo>
                  <a:close/>
                  <a:moveTo>
                    <a:pt x="13" y="13"/>
                  </a:moveTo>
                  <a:lnTo>
                    <a:pt x="13" y="13"/>
                  </a:lnTo>
                  <a:close/>
                  <a:moveTo>
                    <a:pt x="31" y="39"/>
                  </a:moveTo>
                  <a:lnTo>
                    <a:pt x="31" y="39"/>
                  </a:lnTo>
                  <a:lnTo>
                    <a:pt x="31" y="37"/>
                  </a:lnTo>
                  <a:lnTo>
                    <a:pt x="29" y="37"/>
                  </a:lnTo>
                  <a:lnTo>
                    <a:pt x="31" y="39"/>
                  </a:lnTo>
                  <a:close/>
                  <a:moveTo>
                    <a:pt x="261" y="134"/>
                  </a:moveTo>
                  <a:lnTo>
                    <a:pt x="261" y="134"/>
                  </a:lnTo>
                  <a:lnTo>
                    <a:pt x="262" y="134"/>
                  </a:lnTo>
                  <a:lnTo>
                    <a:pt x="261" y="134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63" name="Freeform 103"/>
            <p:cNvSpPr>
              <a:spLocks noEditPoints="1"/>
            </p:cNvSpPr>
            <p:nvPr/>
          </p:nvSpPr>
          <p:spPr bwMode="auto">
            <a:xfrm>
              <a:off x="3127664" y="3376128"/>
              <a:ext cx="703831" cy="190079"/>
            </a:xfrm>
            <a:custGeom>
              <a:avLst/>
              <a:gdLst>
                <a:gd name="T0" fmla="*/ 2147483647 w 325"/>
                <a:gd name="T1" fmla="*/ 2147483647 h 87"/>
                <a:gd name="T2" fmla="*/ 2147483647 w 325"/>
                <a:gd name="T3" fmla="*/ 2147483647 h 87"/>
                <a:gd name="T4" fmla="*/ 0 w 325"/>
                <a:gd name="T5" fmla="*/ 2147483647 h 87"/>
                <a:gd name="T6" fmla="*/ 2147483647 w 325"/>
                <a:gd name="T7" fmla="*/ 2147483647 h 87"/>
                <a:gd name="T8" fmla="*/ 2147483647 w 325"/>
                <a:gd name="T9" fmla="*/ 2147483647 h 87"/>
                <a:gd name="T10" fmla="*/ 2147483647 w 325"/>
                <a:gd name="T11" fmla="*/ 2147483647 h 87"/>
                <a:gd name="T12" fmla="*/ 2147483647 w 325"/>
                <a:gd name="T13" fmla="*/ 2147483647 h 87"/>
                <a:gd name="T14" fmla="*/ 2147483647 w 325"/>
                <a:gd name="T15" fmla="*/ 2147483647 h 87"/>
                <a:gd name="T16" fmla="*/ 2147483647 w 325"/>
                <a:gd name="T17" fmla="*/ 2147483647 h 87"/>
                <a:gd name="T18" fmla="*/ 2147483647 w 325"/>
                <a:gd name="T19" fmla="*/ 2147483647 h 87"/>
                <a:gd name="T20" fmla="*/ 2147483647 w 325"/>
                <a:gd name="T21" fmla="*/ 2147483647 h 87"/>
                <a:gd name="T22" fmla="*/ 2147483647 w 325"/>
                <a:gd name="T23" fmla="*/ 2147483647 h 87"/>
                <a:gd name="T24" fmla="*/ 2147483647 w 325"/>
                <a:gd name="T25" fmla="*/ 2147483647 h 87"/>
                <a:gd name="T26" fmla="*/ 2147483647 w 325"/>
                <a:gd name="T27" fmla="*/ 2147483647 h 87"/>
                <a:gd name="T28" fmla="*/ 2147483647 w 325"/>
                <a:gd name="T29" fmla="*/ 2147483647 h 87"/>
                <a:gd name="T30" fmla="*/ 2147483647 w 325"/>
                <a:gd name="T31" fmla="*/ 2147483647 h 87"/>
                <a:gd name="T32" fmla="*/ 2147483647 w 325"/>
                <a:gd name="T33" fmla="*/ 2147483647 h 87"/>
                <a:gd name="T34" fmla="*/ 2147483647 w 325"/>
                <a:gd name="T35" fmla="*/ 2147483647 h 87"/>
                <a:gd name="T36" fmla="*/ 2147483647 w 325"/>
                <a:gd name="T37" fmla="*/ 2147483647 h 87"/>
                <a:gd name="T38" fmla="*/ 2147483647 w 325"/>
                <a:gd name="T39" fmla="*/ 2147483647 h 87"/>
                <a:gd name="T40" fmla="*/ 2147483647 w 325"/>
                <a:gd name="T41" fmla="*/ 2147483647 h 87"/>
                <a:gd name="T42" fmla="*/ 2147483647 w 325"/>
                <a:gd name="T43" fmla="*/ 2147483647 h 87"/>
                <a:gd name="T44" fmla="*/ 2147483647 w 325"/>
                <a:gd name="T45" fmla="*/ 2147483647 h 87"/>
                <a:gd name="T46" fmla="*/ 2147483647 w 325"/>
                <a:gd name="T47" fmla="*/ 2147483647 h 87"/>
                <a:gd name="T48" fmla="*/ 2147483647 w 325"/>
                <a:gd name="T49" fmla="*/ 2147483647 h 87"/>
                <a:gd name="T50" fmla="*/ 2147483647 w 325"/>
                <a:gd name="T51" fmla="*/ 2147483647 h 87"/>
                <a:gd name="T52" fmla="*/ 2147483647 w 325"/>
                <a:gd name="T53" fmla="*/ 2147483647 h 87"/>
                <a:gd name="T54" fmla="*/ 2147483647 w 325"/>
                <a:gd name="T55" fmla="*/ 2147483647 h 87"/>
                <a:gd name="T56" fmla="*/ 2147483647 w 325"/>
                <a:gd name="T57" fmla="*/ 2147483647 h 87"/>
                <a:gd name="T58" fmla="*/ 2147483647 w 325"/>
                <a:gd name="T59" fmla="*/ 2147483647 h 87"/>
                <a:gd name="T60" fmla="*/ 2147483647 w 325"/>
                <a:gd name="T61" fmla="*/ 2147483647 h 87"/>
                <a:gd name="T62" fmla="*/ 2147483647 w 325"/>
                <a:gd name="T63" fmla="*/ 2147483647 h 87"/>
                <a:gd name="T64" fmla="*/ 2147483647 w 325"/>
                <a:gd name="T65" fmla="*/ 2147483647 h 87"/>
                <a:gd name="T66" fmla="*/ 2147483647 w 325"/>
                <a:gd name="T67" fmla="*/ 2147483647 h 87"/>
                <a:gd name="T68" fmla="*/ 2147483647 w 325"/>
                <a:gd name="T69" fmla="*/ 2147483647 h 87"/>
                <a:gd name="T70" fmla="*/ 2147483647 w 325"/>
                <a:gd name="T71" fmla="*/ 2147483647 h 87"/>
                <a:gd name="T72" fmla="*/ 2147483647 w 325"/>
                <a:gd name="T73" fmla="*/ 2147483647 h 87"/>
                <a:gd name="T74" fmla="*/ 2147483647 w 325"/>
                <a:gd name="T75" fmla="*/ 2147483647 h 87"/>
                <a:gd name="T76" fmla="*/ 2147483647 w 325"/>
                <a:gd name="T77" fmla="*/ 2147483647 h 87"/>
                <a:gd name="T78" fmla="*/ 2147483647 w 325"/>
                <a:gd name="T79" fmla="*/ 2147483647 h 87"/>
                <a:gd name="T80" fmla="*/ 2147483647 w 325"/>
                <a:gd name="T81" fmla="*/ 2147483647 h 87"/>
                <a:gd name="T82" fmla="*/ 2147483647 w 325"/>
                <a:gd name="T83" fmla="*/ 2147483647 h 87"/>
                <a:gd name="T84" fmla="*/ 2147483647 w 325"/>
                <a:gd name="T85" fmla="*/ 2147483647 h 87"/>
                <a:gd name="T86" fmla="*/ 2147483647 w 325"/>
                <a:gd name="T87" fmla="*/ 2147483647 h 87"/>
                <a:gd name="T88" fmla="*/ 2147483647 w 325"/>
                <a:gd name="T89" fmla="*/ 2147483647 h 87"/>
                <a:gd name="T90" fmla="*/ 2147483647 w 325"/>
                <a:gd name="T91" fmla="*/ 2147483647 h 87"/>
                <a:gd name="T92" fmla="*/ 2147483647 w 325"/>
                <a:gd name="T93" fmla="*/ 2147483647 h 87"/>
                <a:gd name="T94" fmla="*/ 2147483647 w 325"/>
                <a:gd name="T95" fmla="*/ 2147483647 h 87"/>
                <a:gd name="T96" fmla="*/ 2147483647 w 325"/>
                <a:gd name="T97" fmla="*/ 2147483647 h 87"/>
                <a:gd name="T98" fmla="*/ 2147483647 w 325"/>
                <a:gd name="T99" fmla="*/ 2147483647 h 87"/>
                <a:gd name="T100" fmla="*/ 2147483647 w 325"/>
                <a:gd name="T101" fmla="*/ 2147483647 h 87"/>
                <a:gd name="T102" fmla="*/ 2147483647 w 325"/>
                <a:gd name="T103" fmla="*/ 2147483647 h 87"/>
                <a:gd name="T104" fmla="*/ 2147483647 w 325"/>
                <a:gd name="T105" fmla="*/ 2147483647 h 87"/>
                <a:gd name="T106" fmla="*/ 2147483647 w 325"/>
                <a:gd name="T107" fmla="*/ 2147483647 h 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5"/>
                <a:gd name="T163" fmla="*/ 0 h 87"/>
                <a:gd name="T164" fmla="*/ 325 w 325"/>
                <a:gd name="T165" fmla="*/ 87 h 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5" h="87">
                  <a:moveTo>
                    <a:pt x="27" y="4"/>
                  </a:moveTo>
                  <a:lnTo>
                    <a:pt x="27" y="4"/>
                  </a:lnTo>
                  <a:lnTo>
                    <a:pt x="26" y="4"/>
                  </a:lnTo>
                  <a:lnTo>
                    <a:pt x="23" y="6"/>
                  </a:lnTo>
                  <a:lnTo>
                    <a:pt x="22" y="7"/>
                  </a:lnTo>
                  <a:lnTo>
                    <a:pt x="16" y="13"/>
                  </a:lnTo>
                  <a:lnTo>
                    <a:pt x="11" y="17"/>
                  </a:lnTo>
                  <a:lnTo>
                    <a:pt x="1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14" y="21"/>
                  </a:lnTo>
                  <a:lnTo>
                    <a:pt x="18" y="19"/>
                  </a:lnTo>
                  <a:lnTo>
                    <a:pt x="20" y="17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4" y="7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5" y="7"/>
                  </a:lnTo>
                  <a:lnTo>
                    <a:pt x="53" y="13"/>
                  </a:lnTo>
                  <a:lnTo>
                    <a:pt x="58" y="15"/>
                  </a:lnTo>
                  <a:lnTo>
                    <a:pt x="62" y="18"/>
                  </a:lnTo>
                  <a:lnTo>
                    <a:pt x="67" y="21"/>
                  </a:lnTo>
                  <a:lnTo>
                    <a:pt x="70" y="23"/>
                  </a:lnTo>
                  <a:lnTo>
                    <a:pt x="84" y="31"/>
                  </a:lnTo>
                  <a:lnTo>
                    <a:pt x="86" y="34"/>
                  </a:lnTo>
                  <a:lnTo>
                    <a:pt x="89" y="38"/>
                  </a:lnTo>
                  <a:lnTo>
                    <a:pt x="90" y="41"/>
                  </a:lnTo>
                  <a:lnTo>
                    <a:pt x="92" y="45"/>
                  </a:lnTo>
                  <a:lnTo>
                    <a:pt x="92" y="46"/>
                  </a:lnTo>
                  <a:lnTo>
                    <a:pt x="92" y="48"/>
                  </a:lnTo>
                  <a:lnTo>
                    <a:pt x="93" y="49"/>
                  </a:lnTo>
                  <a:lnTo>
                    <a:pt x="96" y="53"/>
                  </a:lnTo>
                  <a:lnTo>
                    <a:pt x="97" y="54"/>
                  </a:lnTo>
                  <a:lnTo>
                    <a:pt x="104" y="64"/>
                  </a:lnTo>
                  <a:lnTo>
                    <a:pt x="105" y="65"/>
                  </a:lnTo>
                  <a:lnTo>
                    <a:pt x="108" y="68"/>
                  </a:lnTo>
                  <a:lnTo>
                    <a:pt x="113" y="70"/>
                  </a:lnTo>
                  <a:lnTo>
                    <a:pt x="120" y="70"/>
                  </a:lnTo>
                  <a:lnTo>
                    <a:pt x="125" y="69"/>
                  </a:lnTo>
                  <a:lnTo>
                    <a:pt x="131" y="65"/>
                  </a:lnTo>
                  <a:lnTo>
                    <a:pt x="135" y="61"/>
                  </a:lnTo>
                  <a:lnTo>
                    <a:pt x="139" y="58"/>
                  </a:lnTo>
                  <a:lnTo>
                    <a:pt x="143" y="58"/>
                  </a:lnTo>
                  <a:lnTo>
                    <a:pt x="146" y="58"/>
                  </a:lnTo>
                  <a:lnTo>
                    <a:pt x="152" y="61"/>
                  </a:lnTo>
                  <a:lnTo>
                    <a:pt x="156" y="64"/>
                  </a:lnTo>
                  <a:lnTo>
                    <a:pt x="158" y="65"/>
                  </a:lnTo>
                  <a:lnTo>
                    <a:pt x="158" y="68"/>
                  </a:lnTo>
                  <a:lnTo>
                    <a:pt x="158" y="69"/>
                  </a:lnTo>
                  <a:lnTo>
                    <a:pt x="159" y="70"/>
                  </a:lnTo>
                  <a:lnTo>
                    <a:pt x="159" y="72"/>
                  </a:lnTo>
                  <a:lnTo>
                    <a:pt x="162" y="78"/>
                  </a:lnTo>
                  <a:lnTo>
                    <a:pt x="162" y="77"/>
                  </a:lnTo>
                  <a:lnTo>
                    <a:pt x="162" y="80"/>
                  </a:lnTo>
                  <a:lnTo>
                    <a:pt x="164" y="81"/>
                  </a:lnTo>
                  <a:lnTo>
                    <a:pt x="170" y="83"/>
                  </a:lnTo>
                  <a:lnTo>
                    <a:pt x="175" y="83"/>
                  </a:lnTo>
                  <a:lnTo>
                    <a:pt x="190" y="83"/>
                  </a:lnTo>
                  <a:lnTo>
                    <a:pt x="203" y="85"/>
                  </a:lnTo>
                  <a:lnTo>
                    <a:pt x="206" y="85"/>
                  </a:lnTo>
                  <a:lnTo>
                    <a:pt x="207" y="85"/>
                  </a:lnTo>
                  <a:lnTo>
                    <a:pt x="217" y="87"/>
                  </a:lnTo>
                  <a:lnTo>
                    <a:pt x="222" y="87"/>
                  </a:lnTo>
                  <a:lnTo>
                    <a:pt x="226" y="83"/>
                  </a:lnTo>
                  <a:lnTo>
                    <a:pt x="229" y="80"/>
                  </a:lnTo>
                  <a:lnTo>
                    <a:pt x="232" y="78"/>
                  </a:lnTo>
                  <a:lnTo>
                    <a:pt x="234" y="77"/>
                  </a:lnTo>
                  <a:lnTo>
                    <a:pt x="237" y="76"/>
                  </a:lnTo>
                  <a:lnTo>
                    <a:pt x="240" y="76"/>
                  </a:lnTo>
                  <a:lnTo>
                    <a:pt x="248" y="78"/>
                  </a:lnTo>
                  <a:lnTo>
                    <a:pt x="256" y="78"/>
                  </a:lnTo>
                  <a:lnTo>
                    <a:pt x="261" y="80"/>
                  </a:lnTo>
                  <a:lnTo>
                    <a:pt x="263" y="81"/>
                  </a:lnTo>
                  <a:lnTo>
                    <a:pt x="267" y="85"/>
                  </a:lnTo>
                  <a:lnTo>
                    <a:pt x="273" y="85"/>
                  </a:lnTo>
                  <a:lnTo>
                    <a:pt x="279" y="85"/>
                  </a:lnTo>
                  <a:lnTo>
                    <a:pt x="295" y="84"/>
                  </a:lnTo>
                  <a:lnTo>
                    <a:pt x="300" y="83"/>
                  </a:lnTo>
                  <a:lnTo>
                    <a:pt x="304" y="81"/>
                  </a:lnTo>
                  <a:lnTo>
                    <a:pt x="311" y="78"/>
                  </a:lnTo>
                  <a:lnTo>
                    <a:pt x="317" y="77"/>
                  </a:lnTo>
                  <a:lnTo>
                    <a:pt x="321" y="78"/>
                  </a:lnTo>
                  <a:lnTo>
                    <a:pt x="323" y="78"/>
                  </a:lnTo>
                  <a:lnTo>
                    <a:pt x="325" y="78"/>
                  </a:lnTo>
                  <a:lnTo>
                    <a:pt x="325" y="76"/>
                  </a:lnTo>
                  <a:lnTo>
                    <a:pt x="323" y="74"/>
                  </a:lnTo>
                  <a:lnTo>
                    <a:pt x="321" y="72"/>
                  </a:lnTo>
                  <a:lnTo>
                    <a:pt x="317" y="72"/>
                  </a:lnTo>
                  <a:lnTo>
                    <a:pt x="313" y="72"/>
                  </a:lnTo>
                  <a:lnTo>
                    <a:pt x="308" y="73"/>
                  </a:lnTo>
                  <a:lnTo>
                    <a:pt x="303" y="76"/>
                  </a:lnTo>
                  <a:lnTo>
                    <a:pt x="302" y="77"/>
                  </a:lnTo>
                  <a:lnTo>
                    <a:pt x="298" y="78"/>
                  </a:lnTo>
                  <a:lnTo>
                    <a:pt x="295" y="78"/>
                  </a:lnTo>
                  <a:lnTo>
                    <a:pt x="279" y="80"/>
                  </a:lnTo>
                  <a:lnTo>
                    <a:pt x="273" y="80"/>
                  </a:lnTo>
                  <a:lnTo>
                    <a:pt x="268" y="80"/>
                  </a:lnTo>
                  <a:lnTo>
                    <a:pt x="268" y="78"/>
                  </a:lnTo>
                  <a:lnTo>
                    <a:pt x="265" y="76"/>
                  </a:lnTo>
                  <a:lnTo>
                    <a:pt x="263" y="74"/>
                  </a:lnTo>
                  <a:lnTo>
                    <a:pt x="257" y="73"/>
                  </a:lnTo>
                  <a:lnTo>
                    <a:pt x="248" y="73"/>
                  </a:lnTo>
                  <a:lnTo>
                    <a:pt x="241" y="70"/>
                  </a:lnTo>
                  <a:lnTo>
                    <a:pt x="237" y="70"/>
                  </a:lnTo>
                  <a:lnTo>
                    <a:pt x="232" y="72"/>
                  </a:lnTo>
                  <a:lnTo>
                    <a:pt x="229" y="73"/>
                  </a:lnTo>
                  <a:lnTo>
                    <a:pt x="225" y="77"/>
                  </a:lnTo>
                  <a:lnTo>
                    <a:pt x="224" y="78"/>
                  </a:lnTo>
                  <a:lnTo>
                    <a:pt x="220" y="81"/>
                  </a:lnTo>
                  <a:lnTo>
                    <a:pt x="217" y="81"/>
                  </a:lnTo>
                  <a:lnTo>
                    <a:pt x="209" y="80"/>
                  </a:lnTo>
                  <a:lnTo>
                    <a:pt x="207" y="80"/>
                  </a:lnTo>
                  <a:lnTo>
                    <a:pt x="205" y="80"/>
                  </a:lnTo>
                  <a:lnTo>
                    <a:pt x="189" y="77"/>
                  </a:lnTo>
                  <a:lnTo>
                    <a:pt x="175" y="77"/>
                  </a:lnTo>
                  <a:lnTo>
                    <a:pt x="171" y="77"/>
                  </a:lnTo>
                  <a:lnTo>
                    <a:pt x="166" y="76"/>
                  </a:lnTo>
                  <a:lnTo>
                    <a:pt x="163" y="70"/>
                  </a:lnTo>
                  <a:lnTo>
                    <a:pt x="163" y="66"/>
                  </a:lnTo>
                  <a:lnTo>
                    <a:pt x="163" y="68"/>
                  </a:lnTo>
                  <a:lnTo>
                    <a:pt x="163" y="64"/>
                  </a:lnTo>
                  <a:lnTo>
                    <a:pt x="160" y="60"/>
                  </a:lnTo>
                  <a:lnTo>
                    <a:pt x="158" y="57"/>
                  </a:lnTo>
                  <a:lnTo>
                    <a:pt x="154" y="56"/>
                  </a:lnTo>
                  <a:lnTo>
                    <a:pt x="147" y="54"/>
                  </a:lnTo>
                  <a:lnTo>
                    <a:pt x="148" y="54"/>
                  </a:lnTo>
                  <a:lnTo>
                    <a:pt x="146" y="53"/>
                  </a:lnTo>
                  <a:lnTo>
                    <a:pt x="143" y="53"/>
                  </a:lnTo>
                  <a:lnTo>
                    <a:pt x="137" y="53"/>
                  </a:lnTo>
                  <a:lnTo>
                    <a:pt x="132" y="56"/>
                  </a:lnTo>
                  <a:lnTo>
                    <a:pt x="129" y="58"/>
                  </a:lnTo>
                  <a:lnTo>
                    <a:pt x="127" y="61"/>
                  </a:lnTo>
                  <a:lnTo>
                    <a:pt x="123" y="64"/>
                  </a:lnTo>
                  <a:lnTo>
                    <a:pt x="119" y="65"/>
                  </a:lnTo>
                  <a:lnTo>
                    <a:pt x="115" y="65"/>
                  </a:lnTo>
                  <a:lnTo>
                    <a:pt x="111" y="64"/>
                  </a:lnTo>
                  <a:lnTo>
                    <a:pt x="109" y="61"/>
                  </a:lnTo>
                  <a:lnTo>
                    <a:pt x="108" y="61"/>
                  </a:lnTo>
                  <a:lnTo>
                    <a:pt x="101" y="52"/>
                  </a:lnTo>
                  <a:lnTo>
                    <a:pt x="100" y="49"/>
                  </a:lnTo>
                  <a:lnTo>
                    <a:pt x="97" y="46"/>
                  </a:lnTo>
                  <a:lnTo>
                    <a:pt x="97" y="45"/>
                  </a:lnTo>
                  <a:lnTo>
                    <a:pt x="96" y="39"/>
                  </a:lnTo>
                  <a:lnTo>
                    <a:pt x="94" y="35"/>
                  </a:lnTo>
                  <a:lnTo>
                    <a:pt x="90" y="31"/>
                  </a:lnTo>
                  <a:lnTo>
                    <a:pt x="86" y="27"/>
                  </a:lnTo>
                  <a:lnTo>
                    <a:pt x="74" y="19"/>
                  </a:lnTo>
                  <a:lnTo>
                    <a:pt x="70" y="15"/>
                  </a:lnTo>
                  <a:lnTo>
                    <a:pt x="65" y="13"/>
                  </a:lnTo>
                  <a:lnTo>
                    <a:pt x="61" y="11"/>
                  </a:lnTo>
                  <a:lnTo>
                    <a:pt x="57" y="8"/>
                  </a:lnTo>
                  <a:lnTo>
                    <a:pt x="47" y="3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2" y="2"/>
                  </a:lnTo>
                  <a:lnTo>
                    <a:pt x="27" y="4"/>
                  </a:lnTo>
                  <a:close/>
                  <a:moveTo>
                    <a:pt x="268" y="80"/>
                  </a:moveTo>
                  <a:lnTo>
                    <a:pt x="268" y="80"/>
                  </a:lnTo>
                  <a:close/>
                  <a:moveTo>
                    <a:pt x="70" y="15"/>
                  </a:moveTo>
                  <a:lnTo>
                    <a:pt x="70" y="15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64" name="Freeform 104"/>
            <p:cNvSpPr>
              <a:spLocks noEditPoints="1"/>
            </p:cNvSpPr>
            <p:nvPr/>
          </p:nvSpPr>
          <p:spPr bwMode="auto">
            <a:xfrm>
              <a:off x="3831495" y="3245039"/>
              <a:ext cx="162422" cy="187894"/>
            </a:xfrm>
            <a:custGeom>
              <a:avLst/>
              <a:gdLst>
                <a:gd name="T0" fmla="*/ 2147483647 w 75"/>
                <a:gd name="T1" fmla="*/ 2147483647 h 86"/>
                <a:gd name="T2" fmla="*/ 2147483647 w 75"/>
                <a:gd name="T3" fmla="*/ 2147483647 h 86"/>
                <a:gd name="T4" fmla="*/ 2147483647 w 75"/>
                <a:gd name="T5" fmla="*/ 2147483647 h 86"/>
                <a:gd name="T6" fmla="*/ 2147483647 w 75"/>
                <a:gd name="T7" fmla="*/ 2147483647 h 86"/>
                <a:gd name="T8" fmla="*/ 2147483647 w 75"/>
                <a:gd name="T9" fmla="*/ 2147483647 h 86"/>
                <a:gd name="T10" fmla="*/ 2147483647 w 75"/>
                <a:gd name="T11" fmla="*/ 2147483647 h 86"/>
                <a:gd name="T12" fmla="*/ 2147483647 w 75"/>
                <a:gd name="T13" fmla="*/ 2147483647 h 86"/>
                <a:gd name="T14" fmla="*/ 2147483647 w 75"/>
                <a:gd name="T15" fmla="*/ 2147483647 h 86"/>
                <a:gd name="T16" fmla="*/ 2147483647 w 75"/>
                <a:gd name="T17" fmla="*/ 2147483647 h 86"/>
                <a:gd name="T18" fmla="*/ 2147483647 w 75"/>
                <a:gd name="T19" fmla="*/ 2147483647 h 86"/>
                <a:gd name="T20" fmla="*/ 2147483647 w 75"/>
                <a:gd name="T21" fmla="*/ 2147483647 h 86"/>
                <a:gd name="T22" fmla="*/ 2147483647 w 75"/>
                <a:gd name="T23" fmla="*/ 2147483647 h 86"/>
                <a:gd name="T24" fmla="*/ 2147483647 w 75"/>
                <a:gd name="T25" fmla="*/ 2147483647 h 86"/>
                <a:gd name="T26" fmla="*/ 2147483647 w 75"/>
                <a:gd name="T27" fmla="*/ 2147483647 h 86"/>
                <a:gd name="T28" fmla="*/ 2147483647 w 75"/>
                <a:gd name="T29" fmla="*/ 2147483647 h 86"/>
                <a:gd name="T30" fmla="*/ 2147483647 w 75"/>
                <a:gd name="T31" fmla="*/ 2147483647 h 86"/>
                <a:gd name="T32" fmla="*/ 2147483647 w 75"/>
                <a:gd name="T33" fmla="*/ 2147483647 h 86"/>
                <a:gd name="T34" fmla="*/ 2147483647 w 75"/>
                <a:gd name="T35" fmla="*/ 2147483647 h 86"/>
                <a:gd name="T36" fmla="*/ 2147483647 w 75"/>
                <a:gd name="T37" fmla="*/ 2147483647 h 86"/>
                <a:gd name="T38" fmla="*/ 2147483647 w 75"/>
                <a:gd name="T39" fmla="*/ 2147483647 h 86"/>
                <a:gd name="T40" fmla="*/ 2147483647 w 75"/>
                <a:gd name="T41" fmla="*/ 2147483647 h 86"/>
                <a:gd name="T42" fmla="*/ 2147483647 w 75"/>
                <a:gd name="T43" fmla="*/ 2147483647 h 86"/>
                <a:gd name="T44" fmla="*/ 2147483647 w 75"/>
                <a:gd name="T45" fmla="*/ 2147483647 h 86"/>
                <a:gd name="T46" fmla="*/ 2147483647 w 75"/>
                <a:gd name="T47" fmla="*/ 2147483647 h 86"/>
                <a:gd name="T48" fmla="*/ 2147483647 w 75"/>
                <a:gd name="T49" fmla="*/ 2147483647 h 86"/>
                <a:gd name="T50" fmla="*/ 2147483647 w 75"/>
                <a:gd name="T51" fmla="*/ 2147483647 h 86"/>
                <a:gd name="T52" fmla="*/ 2147483647 w 75"/>
                <a:gd name="T53" fmla="*/ 2147483647 h 86"/>
                <a:gd name="T54" fmla="*/ 2147483647 w 75"/>
                <a:gd name="T55" fmla="*/ 2147483647 h 86"/>
                <a:gd name="T56" fmla="*/ 2147483647 w 75"/>
                <a:gd name="T57" fmla="*/ 2147483647 h 86"/>
                <a:gd name="T58" fmla="*/ 2147483647 w 75"/>
                <a:gd name="T59" fmla="*/ 2147483647 h 86"/>
                <a:gd name="T60" fmla="*/ 2147483647 w 75"/>
                <a:gd name="T61" fmla="*/ 2147483647 h 86"/>
                <a:gd name="T62" fmla="*/ 2147483647 w 75"/>
                <a:gd name="T63" fmla="*/ 2147483647 h 86"/>
                <a:gd name="T64" fmla="*/ 2147483647 w 75"/>
                <a:gd name="T65" fmla="*/ 2147483647 h 86"/>
                <a:gd name="T66" fmla="*/ 2147483647 w 75"/>
                <a:gd name="T67" fmla="*/ 2147483647 h 86"/>
                <a:gd name="T68" fmla="*/ 2147483647 w 75"/>
                <a:gd name="T69" fmla="*/ 2147483647 h 86"/>
                <a:gd name="T70" fmla="*/ 2147483647 w 75"/>
                <a:gd name="T71" fmla="*/ 2147483647 h 86"/>
                <a:gd name="T72" fmla="*/ 2147483647 w 75"/>
                <a:gd name="T73" fmla="*/ 2147483647 h 86"/>
                <a:gd name="T74" fmla="*/ 2147483647 w 75"/>
                <a:gd name="T75" fmla="*/ 2147483647 h 86"/>
                <a:gd name="T76" fmla="*/ 2147483647 w 75"/>
                <a:gd name="T77" fmla="*/ 2147483647 h 86"/>
                <a:gd name="T78" fmla="*/ 2147483647 w 75"/>
                <a:gd name="T79" fmla="*/ 2147483647 h 86"/>
                <a:gd name="T80" fmla="*/ 2147483647 w 75"/>
                <a:gd name="T81" fmla="*/ 2147483647 h 86"/>
                <a:gd name="T82" fmla="*/ 2147483647 w 75"/>
                <a:gd name="T83" fmla="*/ 2147483647 h 86"/>
                <a:gd name="T84" fmla="*/ 2147483647 w 75"/>
                <a:gd name="T85" fmla="*/ 2147483647 h 86"/>
                <a:gd name="T86" fmla="*/ 2147483647 w 75"/>
                <a:gd name="T87" fmla="*/ 2147483647 h 86"/>
                <a:gd name="T88" fmla="*/ 2147483647 w 75"/>
                <a:gd name="T89" fmla="*/ 2147483647 h 86"/>
                <a:gd name="T90" fmla="*/ 2147483647 w 75"/>
                <a:gd name="T91" fmla="*/ 2147483647 h 86"/>
                <a:gd name="T92" fmla="*/ 2147483647 w 75"/>
                <a:gd name="T93" fmla="*/ 2147483647 h 86"/>
                <a:gd name="T94" fmla="*/ 2147483647 w 75"/>
                <a:gd name="T95" fmla="*/ 2147483647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"/>
                <a:gd name="T145" fmla="*/ 0 h 86"/>
                <a:gd name="T146" fmla="*/ 75 w 75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" h="86">
                  <a:moveTo>
                    <a:pt x="8" y="1"/>
                  </a:moveTo>
                  <a:lnTo>
                    <a:pt x="8" y="1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5" y="35"/>
                  </a:lnTo>
                  <a:lnTo>
                    <a:pt x="6" y="36"/>
                  </a:lnTo>
                  <a:lnTo>
                    <a:pt x="9" y="42"/>
                  </a:lnTo>
                  <a:lnTo>
                    <a:pt x="16" y="44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3" y="51"/>
                  </a:lnTo>
                  <a:lnTo>
                    <a:pt x="10" y="55"/>
                  </a:lnTo>
                  <a:lnTo>
                    <a:pt x="9" y="59"/>
                  </a:lnTo>
                  <a:lnTo>
                    <a:pt x="9" y="66"/>
                  </a:lnTo>
                  <a:lnTo>
                    <a:pt x="9" y="68"/>
                  </a:lnTo>
                  <a:lnTo>
                    <a:pt x="10" y="74"/>
                  </a:lnTo>
                  <a:lnTo>
                    <a:pt x="12" y="74"/>
                  </a:lnTo>
                  <a:lnTo>
                    <a:pt x="13" y="75"/>
                  </a:lnTo>
                  <a:lnTo>
                    <a:pt x="20" y="85"/>
                  </a:lnTo>
                  <a:lnTo>
                    <a:pt x="23" y="86"/>
                  </a:lnTo>
                  <a:lnTo>
                    <a:pt x="24" y="85"/>
                  </a:lnTo>
                  <a:lnTo>
                    <a:pt x="25" y="83"/>
                  </a:lnTo>
                  <a:lnTo>
                    <a:pt x="25" y="82"/>
                  </a:lnTo>
                  <a:lnTo>
                    <a:pt x="16" y="71"/>
                  </a:lnTo>
                  <a:lnTo>
                    <a:pt x="16" y="70"/>
                  </a:lnTo>
                  <a:lnTo>
                    <a:pt x="14" y="68"/>
                  </a:lnTo>
                  <a:lnTo>
                    <a:pt x="14" y="67"/>
                  </a:lnTo>
                  <a:lnTo>
                    <a:pt x="14" y="66"/>
                  </a:lnTo>
                  <a:lnTo>
                    <a:pt x="14" y="60"/>
                  </a:lnTo>
                  <a:lnTo>
                    <a:pt x="16" y="58"/>
                  </a:lnTo>
                  <a:lnTo>
                    <a:pt x="17" y="54"/>
                  </a:lnTo>
                  <a:lnTo>
                    <a:pt x="20" y="52"/>
                  </a:lnTo>
                  <a:lnTo>
                    <a:pt x="21" y="50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1" y="43"/>
                  </a:lnTo>
                  <a:lnTo>
                    <a:pt x="20" y="40"/>
                  </a:lnTo>
                  <a:lnTo>
                    <a:pt x="17" y="39"/>
                  </a:lnTo>
                  <a:lnTo>
                    <a:pt x="13" y="37"/>
                  </a:lnTo>
                  <a:lnTo>
                    <a:pt x="12" y="35"/>
                  </a:lnTo>
                  <a:lnTo>
                    <a:pt x="12" y="36"/>
                  </a:lnTo>
                  <a:lnTo>
                    <a:pt x="9" y="31"/>
                  </a:lnTo>
                  <a:lnTo>
                    <a:pt x="6" y="27"/>
                  </a:lnTo>
                  <a:lnTo>
                    <a:pt x="5" y="21"/>
                  </a:lnTo>
                  <a:lnTo>
                    <a:pt x="6" y="11"/>
                  </a:lnTo>
                  <a:lnTo>
                    <a:pt x="6" y="9"/>
                  </a:lnTo>
                  <a:lnTo>
                    <a:pt x="9" y="7"/>
                  </a:lnTo>
                  <a:lnTo>
                    <a:pt x="17" y="5"/>
                  </a:lnTo>
                  <a:lnTo>
                    <a:pt x="24" y="7"/>
                  </a:lnTo>
                  <a:lnTo>
                    <a:pt x="32" y="7"/>
                  </a:lnTo>
                  <a:lnTo>
                    <a:pt x="36" y="7"/>
                  </a:lnTo>
                  <a:lnTo>
                    <a:pt x="37" y="9"/>
                  </a:lnTo>
                  <a:lnTo>
                    <a:pt x="39" y="9"/>
                  </a:lnTo>
                  <a:lnTo>
                    <a:pt x="45" y="17"/>
                  </a:lnTo>
                  <a:lnTo>
                    <a:pt x="48" y="21"/>
                  </a:lnTo>
                  <a:lnTo>
                    <a:pt x="51" y="25"/>
                  </a:lnTo>
                  <a:lnTo>
                    <a:pt x="52" y="31"/>
                  </a:lnTo>
                  <a:lnTo>
                    <a:pt x="53" y="36"/>
                  </a:lnTo>
                  <a:lnTo>
                    <a:pt x="53" y="39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56" y="46"/>
                  </a:lnTo>
                  <a:lnTo>
                    <a:pt x="59" y="47"/>
                  </a:lnTo>
                  <a:lnTo>
                    <a:pt x="63" y="47"/>
                  </a:lnTo>
                  <a:lnTo>
                    <a:pt x="64" y="47"/>
                  </a:lnTo>
                  <a:lnTo>
                    <a:pt x="68" y="52"/>
                  </a:lnTo>
                  <a:lnTo>
                    <a:pt x="70" y="59"/>
                  </a:lnTo>
                  <a:lnTo>
                    <a:pt x="70" y="62"/>
                  </a:lnTo>
                  <a:lnTo>
                    <a:pt x="68" y="64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67" y="66"/>
                  </a:lnTo>
                  <a:lnTo>
                    <a:pt x="66" y="67"/>
                  </a:lnTo>
                  <a:lnTo>
                    <a:pt x="63" y="68"/>
                  </a:lnTo>
                  <a:lnTo>
                    <a:pt x="60" y="71"/>
                  </a:lnTo>
                  <a:lnTo>
                    <a:pt x="60" y="73"/>
                  </a:lnTo>
                  <a:lnTo>
                    <a:pt x="60" y="74"/>
                  </a:lnTo>
                  <a:lnTo>
                    <a:pt x="60" y="77"/>
                  </a:lnTo>
                  <a:lnTo>
                    <a:pt x="62" y="78"/>
                  </a:lnTo>
                  <a:lnTo>
                    <a:pt x="63" y="79"/>
                  </a:lnTo>
                  <a:lnTo>
                    <a:pt x="64" y="78"/>
                  </a:lnTo>
                  <a:lnTo>
                    <a:pt x="66" y="77"/>
                  </a:lnTo>
                  <a:lnTo>
                    <a:pt x="66" y="74"/>
                  </a:lnTo>
                  <a:lnTo>
                    <a:pt x="66" y="73"/>
                  </a:lnTo>
                  <a:lnTo>
                    <a:pt x="67" y="71"/>
                  </a:lnTo>
                  <a:lnTo>
                    <a:pt x="70" y="70"/>
                  </a:lnTo>
                  <a:lnTo>
                    <a:pt x="74" y="66"/>
                  </a:lnTo>
                  <a:lnTo>
                    <a:pt x="75" y="60"/>
                  </a:lnTo>
                  <a:lnTo>
                    <a:pt x="75" y="58"/>
                  </a:lnTo>
                  <a:lnTo>
                    <a:pt x="72" y="50"/>
                  </a:lnTo>
                  <a:lnTo>
                    <a:pt x="68" y="43"/>
                  </a:lnTo>
                  <a:lnTo>
                    <a:pt x="63" y="42"/>
                  </a:lnTo>
                  <a:lnTo>
                    <a:pt x="60" y="42"/>
                  </a:lnTo>
                  <a:lnTo>
                    <a:pt x="60" y="40"/>
                  </a:lnTo>
                  <a:lnTo>
                    <a:pt x="59" y="37"/>
                  </a:lnTo>
                  <a:lnTo>
                    <a:pt x="59" y="35"/>
                  </a:lnTo>
                  <a:lnTo>
                    <a:pt x="58" y="29"/>
                  </a:lnTo>
                  <a:lnTo>
                    <a:pt x="56" y="24"/>
                  </a:lnTo>
                  <a:lnTo>
                    <a:pt x="52" y="19"/>
                  </a:lnTo>
                  <a:lnTo>
                    <a:pt x="48" y="13"/>
                  </a:lnTo>
                  <a:lnTo>
                    <a:pt x="43" y="7"/>
                  </a:lnTo>
                  <a:lnTo>
                    <a:pt x="41" y="4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2" y="1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8" y="1"/>
                  </a:lnTo>
                  <a:close/>
                  <a:moveTo>
                    <a:pt x="9" y="70"/>
                  </a:moveTo>
                  <a:lnTo>
                    <a:pt x="9" y="70"/>
                  </a:lnTo>
                  <a:lnTo>
                    <a:pt x="9" y="68"/>
                  </a:lnTo>
                  <a:lnTo>
                    <a:pt x="9" y="7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65" name="Freeform 105"/>
            <p:cNvSpPr>
              <a:spLocks/>
            </p:cNvSpPr>
            <p:nvPr/>
          </p:nvSpPr>
          <p:spPr bwMode="auto">
            <a:xfrm>
              <a:off x="3818500" y="3422010"/>
              <a:ext cx="67135" cy="124535"/>
            </a:xfrm>
            <a:custGeom>
              <a:avLst/>
              <a:gdLst>
                <a:gd name="T0" fmla="*/ 2147483647 w 31"/>
                <a:gd name="T1" fmla="*/ 0 h 57"/>
                <a:gd name="T2" fmla="*/ 2147483647 w 31"/>
                <a:gd name="T3" fmla="*/ 2147483647 h 57"/>
                <a:gd name="T4" fmla="*/ 2147483647 w 31"/>
                <a:gd name="T5" fmla="*/ 2147483647 h 57"/>
                <a:gd name="T6" fmla="*/ 2147483647 w 31"/>
                <a:gd name="T7" fmla="*/ 2147483647 h 57"/>
                <a:gd name="T8" fmla="*/ 2147483647 w 31"/>
                <a:gd name="T9" fmla="*/ 2147483647 h 57"/>
                <a:gd name="T10" fmla="*/ 2147483647 w 31"/>
                <a:gd name="T11" fmla="*/ 2147483647 h 57"/>
                <a:gd name="T12" fmla="*/ 2147483647 w 31"/>
                <a:gd name="T13" fmla="*/ 2147483647 h 57"/>
                <a:gd name="T14" fmla="*/ 2147483647 w 31"/>
                <a:gd name="T15" fmla="*/ 2147483647 h 57"/>
                <a:gd name="T16" fmla="*/ 2147483647 w 31"/>
                <a:gd name="T17" fmla="*/ 2147483647 h 57"/>
                <a:gd name="T18" fmla="*/ 2147483647 w 31"/>
                <a:gd name="T19" fmla="*/ 2147483647 h 57"/>
                <a:gd name="T20" fmla="*/ 2147483647 w 31"/>
                <a:gd name="T21" fmla="*/ 2147483647 h 57"/>
                <a:gd name="T22" fmla="*/ 2147483647 w 31"/>
                <a:gd name="T23" fmla="*/ 2147483647 h 57"/>
                <a:gd name="T24" fmla="*/ 2147483647 w 31"/>
                <a:gd name="T25" fmla="*/ 2147483647 h 57"/>
                <a:gd name="T26" fmla="*/ 2147483647 w 31"/>
                <a:gd name="T27" fmla="*/ 2147483647 h 57"/>
                <a:gd name="T28" fmla="*/ 2147483647 w 31"/>
                <a:gd name="T29" fmla="*/ 2147483647 h 57"/>
                <a:gd name="T30" fmla="*/ 2147483647 w 31"/>
                <a:gd name="T31" fmla="*/ 2147483647 h 57"/>
                <a:gd name="T32" fmla="*/ 2147483647 w 31"/>
                <a:gd name="T33" fmla="*/ 2147483647 h 57"/>
                <a:gd name="T34" fmla="*/ 2147483647 w 31"/>
                <a:gd name="T35" fmla="*/ 2147483647 h 57"/>
                <a:gd name="T36" fmla="*/ 0 w 31"/>
                <a:gd name="T37" fmla="*/ 2147483647 h 57"/>
                <a:gd name="T38" fmla="*/ 2147483647 w 31"/>
                <a:gd name="T39" fmla="*/ 2147483647 h 57"/>
                <a:gd name="T40" fmla="*/ 2147483647 w 31"/>
                <a:gd name="T41" fmla="*/ 2147483647 h 57"/>
                <a:gd name="T42" fmla="*/ 2147483647 w 31"/>
                <a:gd name="T43" fmla="*/ 2147483647 h 57"/>
                <a:gd name="T44" fmla="*/ 2147483647 w 31"/>
                <a:gd name="T45" fmla="*/ 2147483647 h 57"/>
                <a:gd name="T46" fmla="*/ 2147483647 w 31"/>
                <a:gd name="T47" fmla="*/ 2147483647 h 57"/>
                <a:gd name="T48" fmla="*/ 2147483647 w 31"/>
                <a:gd name="T49" fmla="*/ 2147483647 h 57"/>
                <a:gd name="T50" fmla="*/ 2147483647 w 31"/>
                <a:gd name="T51" fmla="*/ 2147483647 h 57"/>
                <a:gd name="T52" fmla="*/ 2147483647 w 31"/>
                <a:gd name="T53" fmla="*/ 2147483647 h 57"/>
                <a:gd name="T54" fmla="*/ 2147483647 w 31"/>
                <a:gd name="T55" fmla="*/ 2147483647 h 57"/>
                <a:gd name="T56" fmla="*/ 2147483647 w 31"/>
                <a:gd name="T57" fmla="*/ 2147483647 h 57"/>
                <a:gd name="T58" fmla="*/ 2147483647 w 31"/>
                <a:gd name="T59" fmla="*/ 2147483647 h 57"/>
                <a:gd name="T60" fmla="*/ 2147483647 w 31"/>
                <a:gd name="T61" fmla="*/ 2147483647 h 57"/>
                <a:gd name="T62" fmla="*/ 2147483647 w 31"/>
                <a:gd name="T63" fmla="*/ 2147483647 h 57"/>
                <a:gd name="T64" fmla="*/ 2147483647 w 31"/>
                <a:gd name="T65" fmla="*/ 2147483647 h 57"/>
                <a:gd name="T66" fmla="*/ 2147483647 w 31"/>
                <a:gd name="T67" fmla="*/ 2147483647 h 57"/>
                <a:gd name="T68" fmla="*/ 2147483647 w 31"/>
                <a:gd name="T69" fmla="*/ 2147483647 h 57"/>
                <a:gd name="T70" fmla="*/ 2147483647 w 31"/>
                <a:gd name="T71" fmla="*/ 2147483647 h 57"/>
                <a:gd name="T72" fmla="*/ 2147483647 w 31"/>
                <a:gd name="T73" fmla="*/ 2147483647 h 57"/>
                <a:gd name="T74" fmla="*/ 2147483647 w 31"/>
                <a:gd name="T75" fmla="*/ 2147483647 h 57"/>
                <a:gd name="T76" fmla="*/ 2147483647 w 31"/>
                <a:gd name="T77" fmla="*/ 2147483647 h 57"/>
                <a:gd name="T78" fmla="*/ 2147483647 w 31"/>
                <a:gd name="T79" fmla="*/ 2147483647 h 57"/>
                <a:gd name="T80" fmla="*/ 2147483647 w 31"/>
                <a:gd name="T81" fmla="*/ 0 h 57"/>
                <a:gd name="T82" fmla="*/ 2147483647 w 31"/>
                <a:gd name="T83" fmla="*/ 0 h 57"/>
                <a:gd name="T84" fmla="*/ 2147483647 w 31"/>
                <a:gd name="T85" fmla="*/ 0 h 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"/>
                <a:gd name="T130" fmla="*/ 0 h 57"/>
                <a:gd name="T131" fmla="*/ 31 w 31"/>
                <a:gd name="T132" fmla="*/ 57 h 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" h="57">
                  <a:moveTo>
                    <a:pt x="23" y="0"/>
                  </a:moveTo>
                  <a:lnTo>
                    <a:pt x="22" y="0"/>
                  </a:lnTo>
                  <a:lnTo>
                    <a:pt x="16" y="2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7" y="16"/>
                  </a:lnTo>
                  <a:lnTo>
                    <a:pt x="8" y="24"/>
                  </a:lnTo>
                  <a:lnTo>
                    <a:pt x="8" y="27"/>
                  </a:lnTo>
                  <a:lnTo>
                    <a:pt x="10" y="27"/>
                  </a:lnTo>
                  <a:lnTo>
                    <a:pt x="12" y="28"/>
                  </a:lnTo>
                  <a:lnTo>
                    <a:pt x="15" y="29"/>
                  </a:lnTo>
                  <a:lnTo>
                    <a:pt x="16" y="32"/>
                  </a:lnTo>
                  <a:lnTo>
                    <a:pt x="16" y="35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5" y="39"/>
                  </a:lnTo>
                  <a:lnTo>
                    <a:pt x="14" y="43"/>
                  </a:lnTo>
                  <a:lnTo>
                    <a:pt x="12" y="48"/>
                  </a:lnTo>
                  <a:lnTo>
                    <a:pt x="11" y="51"/>
                  </a:lnTo>
                  <a:lnTo>
                    <a:pt x="8" y="52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2" y="53"/>
                  </a:lnTo>
                  <a:lnTo>
                    <a:pt x="0" y="55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7" y="57"/>
                  </a:lnTo>
                  <a:lnTo>
                    <a:pt x="11" y="56"/>
                  </a:lnTo>
                  <a:lnTo>
                    <a:pt x="15" y="53"/>
                  </a:lnTo>
                  <a:lnTo>
                    <a:pt x="16" y="49"/>
                  </a:lnTo>
                  <a:lnTo>
                    <a:pt x="19" y="44"/>
                  </a:lnTo>
                  <a:lnTo>
                    <a:pt x="20" y="40"/>
                  </a:lnTo>
                  <a:lnTo>
                    <a:pt x="20" y="41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19" y="27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6" y="12"/>
                  </a:lnTo>
                  <a:lnTo>
                    <a:pt x="18" y="9"/>
                  </a:lnTo>
                  <a:lnTo>
                    <a:pt x="20" y="6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9" y="5"/>
                  </a:lnTo>
                  <a:lnTo>
                    <a:pt x="30" y="4"/>
                  </a:lnTo>
                  <a:lnTo>
                    <a:pt x="31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66" name="Freeform 106"/>
            <p:cNvSpPr>
              <a:spLocks noEditPoints="1"/>
            </p:cNvSpPr>
            <p:nvPr/>
          </p:nvSpPr>
          <p:spPr bwMode="auto">
            <a:xfrm>
              <a:off x="3786016" y="3553099"/>
              <a:ext cx="357329" cy="876114"/>
            </a:xfrm>
            <a:custGeom>
              <a:avLst/>
              <a:gdLst>
                <a:gd name="T0" fmla="*/ 2147483647 w 165"/>
                <a:gd name="T1" fmla="*/ 2147483647 h 401"/>
                <a:gd name="T2" fmla="*/ 2147483647 w 165"/>
                <a:gd name="T3" fmla="*/ 2147483647 h 401"/>
                <a:gd name="T4" fmla="*/ 2147483647 w 165"/>
                <a:gd name="T5" fmla="*/ 2147483647 h 401"/>
                <a:gd name="T6" fmla="*/ 2147483647 w 165"/>
                <a:gd name="T7" fmla="*/ 2147483647 h 401"/>
                <a:gd name="T8" fmla="*/ 2147483647 w 165"/>
                <a:gd name="T9" fmla="*/ 2147483647 h 401"/>
                <a:gd name="T10" fmla="*/ 2147483647 w 165"/>
                <a:gd name="T11" fmla="*/ 2147483647 h 401"/>
                <a:gd name="T12" fmla="*/ 2147483647 w 165"/>
                <a:gd name="T13" fmla="*/ 2147483647 h 401"/>
                <a:gd name="T14" fmla="*/ 2147483647 w 165"/>
                <a:gd name="T15" fmla="*/ 2147483647 h 401"/>
                <a:gd name="T16" fmla="*/ 2147483647 w 165"/>
                <a:gd name="T17" fmla="*/ 2147483647 h 401"/>
                <a:gd name="T18" fmla="*/ 2147483647 w 165"/>
                <a:gd name="T19" fmla="*/ 2147483647 h 401"/>
                <a:gd name="T20" fmla="*/ 2147483647 w 165"/>
                <a:gd name="T21" fmla="*/ 2147483647 h 401"/>
                <a:gd name="T22" fmla="*/ 2147483647 w 165"/>
                <a:gd name="T23" fmla="*/ 2147483647 h 401"/>
                <a:gd name="T24" fmla="*/ 2147483647 w 165"/>
                <a:gd name="T25" fmla="*/ 2147483647 h 401"/>
                <a:gd name="T26" fmla="*/ 2147483647 w 165"/>
                <a:gd name="T27" fmla="*/ 2147483647 h 401"/>
                <a:gd name="T28" fmla="*/ 2147483647 w 165"/>
                <a:gd name="T29" fmla="*/ 2147483647 h 401"/>
                <a:gd name="T30" fmla="*/ 2147483647 w 165"/>
                <a:gd name="T31" fmla="*/ 2147483647 h 401"/>
                <a:gd name="T32" fmla="*/ 2147483647 w 165"/>
                <a:gd name="T33" fmla="*/ 2147483647 h 401"/>
                <a:gd name="T34" fmla="*/ 2147483647 w 165"/>
                <a:gd name="T35" fmla="*/ 2147483647 h 401"/>
                <a:gd name="T36" fmla="*/ 2147483647 w 165"/>
                <a:gd name="T37" fmla="*/ 2147483647 h 401"/>
                <a:gd name="T38" fmla="*/ 2147483647 w 165"/>
                <a:gd name="T39" fmla="*/ 2147483647 h 401"/>
                <a:gd name="T40" fmla="*/ 2147483647 w 165"/>
                <a:gd name="T41" fmla="*/ 2147483647 h 401"/>
                <a:gd name="T42" fmla="*/ 2147483647 w 165"/>
                <a:gd name="T43" fmla="*/ 2147483647 h 401"/>
                <a:gd name="T44" fmla="*/ 2147483647 w 165"/>
                <a:gd name="T45" fmla="*/ 2147483647 h 401"/>
                <a:gd name="T46" fmla="*/ 2147483647 w 165"/>
                <a:gd name="T47" fmla="*/ 2147483647 h 401"/>
                <a:gd name="T48" fmla="*/ 2147483647 w 165"/>
                <a:gd name="T49" fmla="*/ 2147483647 h 401"/>
                <a:gd name="T50" fmla="*/ 2147483647 w 165"/>
                <a:gd name="T51" fmla="*/ 2147483647 h 401"/>
                <a:gd name="T52" fmla="*/ 2147483647 w 165"/>
                <a:gd name="T53" fmla="*/ 2147483647 h 401"/>
                <a:gd name="T54" fmla="*/ 2147483647 w 165"/>
                <a:gd name="T55" fmla="*/ 2147483647 h 401"/>
                <a:gd name="T56" fmla="*/ 2147483647 w 165"/>
                <a:gd name="T57" fmla="*/ 2147483647 h 401"/>
                <a:gd name="T58" fmla="*/ 2147483647 w 165"/>
                <a:gd name="T59" fmla="*/ 2147483647 h 401"/>
                <a:gd name="T60" fmla="*/ 2147483647 w 165"/>
                <a:gd name="T61" fmla="*/ 2147483647 h 401"/>
                <a:gd name="T62" fmla="*/ 2147483647 w 165"/>
                <a:gd name="T63" fmla="*/ 2147483647 h 401"/>
                <a:gd name="T64" fmla="*/ 2147483647 w 165"/>
                <a:gd name="T65" fmla="*/ 2147483647 h 401"/>
                <a:gd name="T66" fmla="*/ 2147483647 w 165"/>
                <a:gd name="T67" fmla="*/ 2147483647 h 401"/>
                <a:gd name="T68" fmla="*/ 2147483647 w 165"/>
                <a:gd name="T69" fmla="*/ 2147483647 h 401"/>
                <a:gd name="T70" fmla="*/ 2147483647 w 165"/>
                <a:gd name="T71" fmla="*/ 2147483647 h 401"/>
                <a:gd name="T72" fmla="*/ 2147483647 w 165"/>
                <a:gd name="T73" fmla="*/ 2147483647 h 401"/>
                <a:gd name="T74" fmla="*/ 2147483647 w 165"/>
                <a:gd name="T75" fmla="*/ 2147483647 h 401"/>
                <a:gd name="T76" fmla="*/ 2147483647 w 165"/>
                <a:gd name="T77" fmla="*/ 2147483647 h 401"/>
                <a:gd name="T78" fmla="*/ 2147483647 w 165"/>
                <a:gd name="T79" fmla="*/ 2147483647 h 401"/>
                <a:gd name="T80" fmla="*/ 2147483647 w 165"/>
                <a:gd name="T81" fmla="*/ 2147483647 h 401"/>
                <a:gd name="T82" fmla="*/ 2147483647 w 165"/>
                <a:gd name="T83" fmla="*/ 2147483647 h 401"/>
                <a:gd name="T84" fmla="*/ 2147483647 w 165"/>
                <a:gd name="T85" fmla="*/ 2147483647 h 401"/>
                <a:gd name="T86" fmla="*/ 2147483647 w 165"/>
                <a:gd name="T87" fmla="*/ 2147483647 h 401"/>
                <a:gd name="T88" fmla="*/ 2147483647 w 165"/>
                <a:gd name="T89" fmla="*/ 2147483647 h 401"/>
                <a:gd name="T90" fmla="*/ 2147483647 w 165"/>
                <a:gd name="T91" fmla="*/ 2147483647 h 401"/>
                <a:gd name="T92" fmla="*/ 2147483647 w 165"/>
                <a:gd name="T93" fmla="*/ 2147483647 h 401"/>
                <a:gd name="T94" fmla="*/ 2147483647 w 165"/>
                <a:gd name="T95" fmla="*/ 2147483647 h 401"/>
                <a:gd name="T96" fmla="*/ 2147483647 w 165"/>
                <a:gd name="T97" fmla="*/ 2147483647 h 401"/>
                <a:gd name="T98" fmla="*/ 2147483647 w 165"/>
                <a:gd name="T99" fmla="*/ 2147483647 h 401"/>
                <a:gd name="T100" fmla="*/ 2147483647 w 165"/>
                <a:gd name="T101" fmla="*/ 2147483647 h 401"/>
                <a:gd name="T102" fmla="*/ 2147483647 w 165"/>
                <a:gd name="T103" fmla="*/ 2147483647 h 401"/>
                <a:gd name="T104" fmla="*/ 2147483647 w 165"/>
                <a:gd name="T105" fmla="*/ 2147483647 h 401"/>
                <a:gd name="T106" fmla="*/ 2147483647 w 165"/>
                <a:gd name="T107" fmla="*/ 2147483647 h 401"/>
                <a:gd name="T108" fmla="*/ 2147483647 w 165"/>
                <a:gd name="T109" fmla="*/ 2147483647 h 401"/>
                <a:gd name="T110" fmla="*/ 2147483647 w 165"/>
                <a:gd name="T111" fmla="*/ 2147483647 h 401"/>
                <a:gd name="T112" fmla="*/ 2147483647 w 165"/>
                <a:gd name="T113" fmla="*/ 0 h 401"/>
                <a:gd name="T114" fmla="*/ 2147483647 w 165"/>
                <a:gd name="T115" fmla="*/ 2147483647 h 4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5"/>
                <a:gd name="T175" fmla="*/ 0 h 401"/>
                <a:gd name="T176" fmla="*/ 165 w 165"/>
                <a:gd name="T177" fmla="*/ 401 h 4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5" h="401">
                  <a:moveTo>
                    <a:pt x="68" y="0"/>
                  </a:moveTo>
                  <a:lnTo>
                    <a:pt x="68" y="0"/>
                  </a:lnTo>
                  <a:lnTo>
                    <a:pt x="66" y="2"/>
                  </a:lnTo>
                  <a:lnTo>
                    <a:pt x="66" y="0"/>
                  </a:lnTo>
                  <a:lnTo>
                    <a:pt x="65" y="2"/>
                  </a:lnTo>
                  <a:lnTo>
                    <a:pt x="62" y="4"/>
                  </a:lnTo>
                  <a:lnTo>
                    <a:pt x="60" y="7"/>
                  </a:lnTo>
                  <a:lnTo>
                    <a:pt x="58" y="11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58" y="20"/>
                  </a:lnTo>
                  <a:lnTo>
                    <a:pt x="57" y="31"/>
                  </a:lnTo>
                  <a:lnTo>
                    <a:pt x="54" y="41"/>
                  </a:lnTo>
                  <a:lnTo>
                    <a:pt x="54" y="42"/>
                  </a:lnTo>
                  <a:lnTo>
                    <a:pt x="53" y="45"/>
                  </a:lnTo>
                  <a:lnTo>
                    <a:pt x="53" y="47"/>
                  </a:lnTo>
                  <a:lnTo>
                    <a:pt x="52" y="51"/>
                  </a:lnTo>
                  <a:lnTo>
                    <a:pt x="53" y="54"/>
                  </a:lnTo>
                  <a:lnTo>
                    <a:pt x="53" y="57"/>
                  </a:lnTo>
                  <a:lnTo>
                    <a:pt x="57" y="63"/>
                  </a:lnTo>
                  <a:lnTo>
                    <a:pt x="61" y="69"/>
                  </a:lnTo>
                  <a:lnTo>
                    <a:pt x="65" y="72"/>
                  </a:lnTo>
                  <a:lnTo>
                    <a:pt x="70" y="72"/>
                  </a:lnTo>
                  <a:lnTo>
                    <a:pt x="79" y="73"/>
                  </a:lnTo>
                  <a:lnTo>
                    <a:pt x="83" y="74"/>
                  </a:lnTo>
                  <a:lnTo>
                    <a:pt x="87" y="78"/>
                  </a:lnTo>
                  <a:lnTo>
                    <a:pt x="91" y="82"/>
                  </a:lnTo>
                  <a:lnTo>
                    <a:pt x="93" y="86"/>
                  </a:lnTo>
                  <a:lnTo>
                    <a:pt x="96" y="93"/>
                  </a:lnTo>
                  <a:lnTo>
                    <a:pt x="97" y="98"/>
                  </a:lnTo>
                  <a:lnTo>
                    <a:pt x="97" y="100"/>
                  </a:lnTo>
                  <a:lnTo>
                    <a:pt x="96" y="101"/>
                  </a:lnTo>
                  <a:lnTo>
                    <a:pt x="95" y="101"/>
                  </a:lnTo>
                  <a:lnTo>
                    <a:pt x="92" y="103"/>
                  </a:lnTo>
                  <a:lnTo>
                    <a:pt x="89" y="103"/>
                  </a:lnTo>
                  <a:lnTo>
                    <a:pt x="81" y="107"/>
                  </a:lnTo>
                  <a:lnTo>
                    <a:pt x="73" y="109"/>
                  </a:lnTo>
                  <a:lnTo>
                    <a:pt x="66" y="113"/>
                  </a:lnTo>
                  <a:lnTo>
                    <a:pt x="61" y="119"/>
                  </a:lnTo>
                  <a:lnTo>
                    <a:pt x="58" y="121"/>
                  </a:lnTo>
                  <a:lnTo>
                    <a:pt x="58" y="124"/>
                  </a:lnTo>
                  <a:lnTo>
                    <a:pt x="57" y="140"/>
                  </a:lnTo>
                  <a:lnTo>
                    <a:pt x="57" y="144"/>
                  </a:lnTo>
                  <a:lnTo>
                    <a:pt x="53" y="148"/>
                  </a:lnTo>
                  <a:lnTo>
                    <a:pt x="50" y="151"/>
                  </a:lnTo>
                  <a:lnTo>
                    <a:pt x="48" y="154"/>
                  </a:lnTo>
                  <a:lnTo>
                    <a:pt x="46" y="158"/>
                  </a:lnTo>
                  <a:lnTo>
                    <a:pt x="46" y="162"/>
                  </a:lnTo>
                  <a:lnTo>
                    <a:pt x="46" y="166"/>
                  </a:lnTo>
                  <a:lnTo>
                    <a:pt x="48" y="170"/>
                  </a:lnTo>
                  <a:lnTo>
                    <a:pt x="48" y="173"/>
                  </a:lnTo>
                  <a:lnTo>
                    <a:pt x="49" y="175"/>
                  </a:lnTo>
                  <a:lnTo>
                    <a:pt x="50" y="177"/>
                  </a:lnTo>
                  <a:lnTo>
                    <a:pt x="50" y="178"/>
                  </a:lnTo>
                  <a:lnTo>
                    <a:pt x="52" y="179"/>
                  </a:lnTo>
                  <a:lnTo>
                    <a:pt x="52" y="181"/>
                  </a:lnTo>
                  <a:lnTo>
                    <a:pt x="52" y="179"/>
                  </a:lnTo>
                  <a:lnTo>
                    <a:pt x="53" y="185"/>
                  </a:lnTo>
                  <a:lnTo>
                    <a:pt x="56" y="190"/>
                  </a:lnTo>
                  <a:lnTo>
                    <a:pt x="60" y="193"/>
                  </a:lnTo>
                  <a:lnTo>
                    <a:pt x="64" y="195"/>
                  </a:lnTo>
                  <a:lnTo>
                    <a:pt x="62" y="195"/>
                  </a:lnTo>
                  <a:lnTo>
                    <a:pt x="65" y="197"/>
                  </a:lnTo>
                  <a:lnTo>
                    <a:pt x="69" y="198"/>
                  </a:lnTo>
                  <a:lnTo>
                    <a:pt x="74" y="197"/>
                  </a:lnTo>
                  <a:lnTo>
                    <a:pt x="80" y="197"/>
                  </a:lnTo>
                  <a:lnTo>
                    <a:pt x="83" y="197"/>
                  </a:lnTo>
                  <a:lnTo>
                    <a:pt x="84" y="197"/>
                  </a:lnTo>
                  <a:lnTo>
                    <a:pt x="85" y="199"/>
                  </a:lnTo>
                  <a:lnTo>
                    <a:pt x="87" y="202"/>
                  </a:lnTo>
                  <a:lnTo>
                    <a:pt x="87" y="213"/>
                  </a:lnTo>
                  <a:lnTo>
                    <a:pt x="84" y="213"/>
                  </a:lnTo>
                  <a:lnTo>
                    <a:pt x="83" y="214"/>
                  </a:lnTo>
                  <a:lnTo>
                    <a:pt x="81" y="214"/>
                  </a:lnTo>
                  <a:lnTo>
                    <a:pt x="80" y="217"/>
                  </a:lnTo>
                  <a:lnTo>
                    <a:pt x="79" y="218"/>
                  </a:lnTo>
                  <a:lnTo>
                    <a:pt x="77" y="221"/>
                  </a:lnTo>
                  <a:lnTo>
                    <a:pt x="76" y="225"/>
                  </a:lnTo>
                  <a:lnTo>
                    <a:pt x="76" y="224"/>
                  </a:lnTo>
                  <a:lnTo>
                    <a:pt x="76" y="228"/>
                  </a:lnTo>
                  <a:lnTo>
                    <a:pt x="77" y="230"/>
                  </a:lnTo>
                  <a:lnTo>
                    <a:pt x="79" y="233"/>
                  </a:lnTo>
                  <a:lnTo>
                    <a:pt x="81" y="236"/>
                  </a:lnTo>
                  <a:lnTo>
                    <a:pt x="85" y="237"/>
                  </a:lnTo>
                  <a:lnTo>
                    <a:pt x="87" y="239"/>
                  </a:lnTo>
                  <a:lnTo>
                    <a:pt x="89" y="241"/>
                  </a:lnTo>
                  <a:lnTo>
                    <a:pt x="91" y="245"/>
                  </a:lnTo>
                  <a:lnTo>
                    <a:pt x="93" y="252"/>
                  </a:lnTo>
                  <a:lnTo>
                    <a:pt x="93" y="253"/>
                  </a:lnTo>
                  <a:lnTo>
                    <a:pt x="95" y="253"/>
                  </a:lnTo>
                  <a:lnTo>
                    <a:pt x="95" y="255"/>
                  </a:lnTo>
                  <a:lnTo>
                    <a:pt x="99" y="263"/>
                  </a:lnTo>
                  <a:lnTo>
                    <a:pt x="104" y="269"/>
                  </a:lnTo>
                  <a:lnTo>
                    <a:pt x="108" y="271"/>
                  </a:lnTo>
                  <a:lnTo>
                    <a:pt x="108" y="272"/>
                  </a:lnTo>
                  <a:lnTo>
                    <a:pt x="108" y="274"/>
                  </a:lnTo>
                  <a:lnTo>
                    <a:pt x="108" y="275"/>
                  </a:lnTo>
                  <a:lnTo>
                    <a:pt x="108" y="280"/>
                  </a:lnTo>
                  <a:lnTo>
                    <a:pt x="111" y="315"/>
                  </a:lnTo>
                  <a:lnTo>
                    <a:pt x="111" y="319"/>
                  </a:lnTo>
                  <a:lnTo>
                    <a:pt x="112" y="323"/>
                  </a:lnTo>
                  <a:lnTo>
                    <a:pt x="115" y="329"/>
                  </a:lnTo>
                  <a:lnTo>
                    <a:pt x="115" y="335"/>
                  </a:lnTo>
                  <a:lnTo>
                    <a:pt x="115" y="338"/>
                  </a:lnTo>
                  <a:lnTo>
                    <a:pt x="115" y="341"/>
                  </a:lnTo>
                  <a:lnTo>
                    <a:pt x="116" y="346"/>
                  </a:lnTo>
                  <a:lnTo>
                    <a:pt x="118" y="353"/>
                  </a:lnTo>
                  <a:lnTo>
                    <a:pt x="119" y="357"/>
                  </a:lnTo>
                  <a:lnTo>
                    <a:pt x="120" y="366"/>
                  </a:lnTo>
                  <a:lnTo>
                    <a:pt x="119" y="376"/>
                  </a:lnTo>
                  <a:lnTo>
                    <a:pt x="118" y="380"/>
                  </a:lnTo>
                  <a:lnTo>
                    <a:pt x="116" y="381"/>
                  </a:lnTo>
                  <a:lnTo>
                    <a:pt x="111" y="387"/>
                  </a:lnTo>
                  <a:lnTo>
                    <a:pt x="108" y="388"/>
                  </a:lnTo>
                  <a:lnTo>
                    <a:pt x="108" y="389"/>
                  </a:lnTo>
                  <a:lnTo>
                    <a:pt x="107" y="389"/>
                  </a:lnTo>
                  <a:lnTo>
                    <a:pt x="95" y="389"/>
                  </a:lnTo>
                  <a:lnTo>
                    <a:pt x="85" y="387"/>
                  </a:lnTo>
                  <a:lnTo>
                    <a:pt x="80" y="385"/>
                  </a:lnTo>
                  <a:lnTo>
                    <a:pt x="74" y="387"/>
                  </a:lnTo>
                  <a:lnTo>
                    <a:pt x="69" y="391"/>
                  </a:lnTo>
                  <a:lnTo>
                    <a:pt x="65" y="396"/>
                  </a:lnTo>
                  <a:lnTo>
                    <a:pt x="64" y="396"/>
                  </a:lnTo>
                  <a:lnTo>
                    <a:pt x="61" y="396"/>
                  </a:lnTo>
                  <a:lnTo>
                    <a:pt x="60" y="396"/>
                  </a:lnTo>
                  <a:lnTo>
                    <a:pt x="57" y="393"/>
                  </a:lnTo>
                  <a:lnTo>
                    <a:pt x="52" y="388"/>
                  </a:lnTo>
                  <a:lnTo>
                    <a:pt x="50" y="387"/>
                  </a:lnTo>
                  <a:lnTo>
                    <a:pt x="49" y="385"/>
                  </a:lnTo>
                  <a:lnTo>
                    <a:pt x="48" y="383"/>
                  </a:lnTo>
                  <a:lnTo>
                    <a:pt x="44" y="383"/>
                  </a:lnTo>
                  <a:lnTo>
                    <a:pt x="41" y="383"/>
                  </a:lnTo>
                  <a:lnTo>
                    <a:pt x="33" y="384"/>
                  </a:lnTo>
                  <a:lnTo>
                    <a:pt x="29" y="384"/>
                  </a:lnTo>
                  <a:lnTo>
                    <a:pt x="26" y="385"/>
                  </a:lnTo>
                  <a:lnTo>
                    <a:pt x="23" y="387"/>
                  </a:lnTo>
                  <a:lnTo>
                    <a:pt x="22" y="389"/>
                  </a:lnTo>
                  <a:lnTo>
                    <a:pt x="22" y="388"/>
                  </a:lnTo>
                  <a:lnTo>
                    <a:pt x="13" y="392"/>
                  </a:lnTo>
                  <a:lnTo>
                    <a:pt x="6" y="395"/>
                  </a:lnTo>
                  <a:lnTo>
                    <a:pt x="2" y="396"/>
                  </a:lnTo>
                  <a:lnTo>
                    <a:pt x="0" y="397"/>
                  </a:lnTo>
                  <a:lnTo>
                    <a:pt x="0" y="400"/>
                  </a:lnTo>
                  <a:lnTo>
                    <a:pt x="2" y="401"/>
                  </a:lnTo>
                  <a:lnTo>
                    <a:pt x="3" y="401"/>
                  </a:lnTo>
                  <a:lnTo>
                    <a:pt x="9" y="399"/>
                  </a:lnTo>
                  <a:lnTo>
                    <a:pt x="14" y="397"/>
                  </a:lnTo>
                  <a:lnTo>
                    <a:pt x="23" y="393"/>
                  </a:lnTo>
                  <a:lnTo>
                    <a:pt x="26" y="392"/>
                  </a:lnTo>
                  <a:lnTo>
                    <a:pt x="29" y="389"/>
                  </a:lnTo>
                  <a:lnTo>
                    <a:pt x="33" y="389"/>
                  </a:lnTo>
                  <a:lnTo>
                    <a:pt x="41" y="388"/>
                  </a:lnTo>
                  <a:lnTo>
                    <a:pt x="44" y="388"/>
                  </a:lnTo>
                  <a:lnTo>
                    <a:pt x="45" y="388"/>
                  </a:lnTo>
                  <a:lnTo>
                    <a:pt x="48" y="392"/>
                  </a:lnTo>
                  <a:lnTo>
                    <a:pt x="53" y="397"/>
                  </a:lnTo>
                  <a:lnTo>
                    <a:pt x="56" y="400"/>
                  </a:lnTo>
                  <a:lnTo>
                    <a:pt x="58" y="401"/>
                  </a:lnTo>
                  <a:lnTo>
                    <a:pt x="62" y="401"/>
                  </a:lnTo>
                  <a:lnTo>
                    <a:pt x="65" y="401"/>
                  </a:lnTo>
                  <a:lnTo>
                    <a:pt x="68" y="400"/>
                  </a:lnTo>
                  <a:lnTo>
                    <a:pt x="69" y="399"/>
                  </a:lnTo>
                  <a:lnTo>
                    <a:pt x="72" y="395"/>
                  </a:lnTo>
                  <a:lnTo>
                    <a:pt x="77" y="391"/>
                  </a:lnTo>
                  <a:lnTo>
                    <a:pt x="80" y="391"/>
                  </a:lnTo>
                  <a:lnTo>
                    <a:pt x="83" y="391"/>
                  </a:lnTo>
                  <a:lnTo>
                    <a:pt x="88" y="393"/>
                  </a:lnTo>
                  <a:lnTo>
                    <a:pt x="93" y="393"/>
                  </a:lnTo>
                  <a:lnTo>
                    <a:pt x="107" y="395"/>
                  </a:lnTo>
                  <a:lnTo>
                    <a:pt x="112" y="392"/>
                  </a:lnTo>
                  <a:lnTo>
                    <a:pt x="111" y="393"/>
                  </a:lnTo>
                  <a:lnTo>
                    <a:pt x="115" y="391"/>
                  </a:lnTo>
                  <a:lnTo>
                    <a:pt x="119" y="387"/>
                  </a:lnTo>
                  <a:lnTo>
                    <a:pt x="122" y="383"/>
                  </a:lnTo>
                  <a:lnTo>
                    <a:pt x="122" y="381"/>
                  </a:lnTo>
                  <a:lnTo>
                    <a:pt x="123" y="379"/>
                  </a:lnTo>
                  <a:lnTo>
                    <a:pt x="126" y="368"/>
                  </a:lnTo>
                  <a:lnTo>
                    <a:pt x="124" y="356"/>
                  </a:lnTo>
                  <a:lnTo>
                    <a:pt x="123" y="350"/>
                  </a:lnTo>
                  <a:lnTo>
                    <a:pt x="120" y="345"/>
                  </a:lnTo>
                  <a:lnTo>
                    <a:pt x="120" y="341"/>
                  </a:lnTo>
                  <a:lnTo>
                    <a:pt x="120" y="340"/>
                  </a:lnTo>
                  <a:lnTo>
                    <a:pt x="120" y="335"/>
                  </a:lnTo>
                  <a:lnTo>
                    <a:pt x="120" y="327"/>
                  </a:lnTo>
                  <a:lnTo>
                    <a:pt x="118" y="321"/>
                  </a:lnTo>
                  <a:lnTo>
                    <a:pt x="116" y="315"/>
                  </a:lnTo>
                  <a:lnTo>
                    <a:pt x="114" y="280"/>
                  </a:lnTo>
                  <a:lnTo>
                    <a:pt x="114" y="276"/>
                  </a:lnTo>
                  <a:lnTo>
                    <a:pt x="114" y="274"/>
                  </a:lnTo>
                  <a:lnTo>
                    <a:pt x="114" y="271"/>
                  </a:lnTo>
                  <a:lnTo>
                    <a:pt x="114" y="267"/>
                  </a:lnTo>
                  <a:lnTo>
                    <a:pt x="111" y="265"/>
                  </a:lnTo>
                  <a:lnTo>
                    <a:pt x="108" y="265"/>
                  </a:lnTo>
                  <a:lnTo>
                    <a:pt x="107" y="265"/>
                  </a:lnTo>
                  <a:lnTo>
                    <a:pt x="103" y="260"/>
                  </a:lnTo>
                  <a:lnTo>
                    <a:pt x="99" y="253"/>
                  </a:lnTo>
                  <a:lnTo>
                    <a:pt x="100" y="253"/>
                  </a:lnTo>
                  <a:lnTo>
                    <a:pt x="97" y="249"/>
                  </a:lnTo>
                  <a:lnTo>
                    <a:pt x="99" y="249"/>
                  </a:lnTo>
                  <a:lnTo>
                    <a:pt x="96" y="244"/>
                  </a:lnTo>
                  <a:lnTo>
                    <a:pt x="93" y="239"/>
                  </a:lnTo>
                  <a:lnTo>
                    <a:pt x="89" y="234"/>
                  </a:lnTo>
                  <a:lnTo>
                    <a:pt x="88" y="233"/>
                  </a:lnTo>
                  <a:lnTo>
                    <a:pt x="83" y="230"/>
                  </a:lnTo>
                  <a:lnTo>
                    <a:pt x="81" y="229"/>
                  </a:lnTo>
                  <a:lnTo>
                    <a:pt x="81" y="225"/>
                  </a:lnTo>
                  <a:lnTo>
                    <a:pt x="83" y="222"/>
                  </a:lnTo>
                  <a:lnTo>
                    <a:pt x="84" y="221"/>
                  </a:lnTo>
                  <a:lnTo>
                    <a:pt x="84" y="218"/>
                  </a:lnTo>
                  <a:lnTo>
                    <a:pt x="85" y="218"/>
                  </a:lnTo>
                  <a:lnTo>
                    <a:pt x="89" y="217"/>
                  </a:lnTo>
                  <a:lnTo>
                    <a:pt x="91" y="216"/>
                  </a:lnTo>
                  <a:lnTo>
                    <a:pt x="92" y="213"/>
                  </a:lnTo>
                  <a:lnTo>
                    <a:pt x="92" y="202"/>
                  </a:lnTo>
                  <a:lnTo>
                    <a:pt x="91" y="197"/>
                  </a:lnTo>
                  <a:lnTo>
                    <a:pt x="88" y="193"/>
                  </a:lnTo>
                  <a:lnTo>
                    <a:pt x="84" y="191"/>
                  </a:lnTo>
                  <a:lnTo>
                    <a:pt x="79" y="191"/>
                  </a:lnTo>
                  <a:lnTo>
                    <a:pt x="73" y="191"/>
                  </a:lnTo>
                  <a:lnTo>
                    <a:pt x="68" y="193"/>
                  </a:lnTo>
                  <a:lnTo>
                    <a:pt x="66" y="191"/>
                  </a:lnTo>
                  <a:lnTo>
                    <a:pt x="65" y="191"/>
                  </a:lnTo>
                  <a:lnTo>
                    <a:pt x="60" y="186"/>
                  </a:lnTo>
                  <a:lnTo>
                    <a:pt x="58" y="183"/>
                  </a:lnTo>
                  <a:lnTo>
                    <a:pt x="57" y="179"/>
                  </a:lnTo>
                  <a:lnTo>
                    <a:pt x="57" y="178"/>
                  </a:lnTo>
                  <a:lnTo>
                    <a:pt x="54" y="174"/>
                  </a:lnTo>
                  <a:lnTo>
                    <a:pt x="56" y="175"/>
                  </a:lnTo>
                  <a:lnTo>
                    <a:pt x="54" y="173"/>
                  </a:lnTo>
                  <a:lnTo>
                    <a:pt x="53" y="171"/>
                  </a:lnTo>
                  <a:lnTo>
                    <a:pt x="52" y="164"/>
                  </a:lnTo>
                  <a:lnTo>
                    <a:pt x="52" y="162"/>
                  </a:lnTo>
                  <a:lnTo>
                    <a:pt x="53" y="156"/>
                  </a:lnTo>
                  <a:lnTo>
                    <a:pt x="56" y="152"/>
                  </a:lnTo>
                  <a:lnTo>
                    <a:pt x="61" y="146"/>
                  </a:lnTo>
                  <a:lnTo>
                    <a:pt x="62" y="143"/>
                  </a:lnTo>
                  <a:lnTo>
                    <a:pt x="62" y="140"/>
                  </a:lnTo>
                  <a:lnTo>
                    <a:pt x="64" y="124"/>
                  </a:lnTo>
                  <a:lnTo>
                    <a:pt x="64" y="123"/>
                  </a:lnTo>
                  <a:lnTo>
                    <a:pt x="70" y="119"/>
                  </a:lnTo>
                  <a:lnTo>
                    <a:pt x="76" y="115"/>
                  </a:lnTo>
                  <a:lnTo>
                    <a:pt x="83" y="111"/>
                  </a:lnTo>
                  <a:lnTo>
                    <a:pt x="91" y="108"/>
                  </a:lnTo>
                  <a:lnTo>
                    <a:pt x="96" y="107"/>
                  </a:lnTo>
                  <a:lnTo>
                    <a:pt x="100" y="105"/>
                  </a:lnTo>
                  <a:lnTo>
                    <a:pt x="103" y="103"/>
                  </a:lnTo>
                  <a:lnTo>
                    <a:pt x="103" y="98"/>
                  </a:lnTo>
                  <a:lnTo>
                    <a:pt x="103" y="96"/>
                  </a:lnTo>
                  <a:lnTo>
                    <a:pt x="101" y="92"/>
                  </a:lnTo>
                  <a:lnTo>
                    <a:pt x="97" y="85"/>
                  </a:lnTo>
                  <a:lnTo>
                    <a:pt x="95" y="78"/>
                  </a:lnTo>
                  <a:lnTo>
                    <a:pt x="91" y="74"/>
                  </a:lnTo>
                  <a:lnTo>
                    <a:pt x="85" y="70"/>
                  </a:lnTo>
                  <a:lnTo>
                    <a:pt x="80" y="68"/>
                  </a:lnTo>
                  <a:lnTo>
                    <a:pt x="70" y="66"/>
                  </a:lnTo>
                  <a:lnTo>
                    <a:pt x="68" y="66"/>
                  </a:lnTo>
                  <a:lnTo>
                    <a:pt x="65" y="65"/>
                  </a:lnTo>
                  <a:lnTo>
                    <a:pt x="61" y="61"/>
                  </a:lnTo>
                  <a:lnTo>
                    <a:pt x="58" y="55"/>
                  </a:lnTo>
                  <a:lnTo>
                    <a:pt x="58" y="57"/>
                  </a:lnTo>
                  <a:lnTo>
                    <a:pt x="58" y="53"/>
                  </a:lnTo>
                  <a:lnTo>
                    <a:pt x="57" y="51"/>
                  </a:lnTo>
                  <a:lnTo>
                    <a:pt x="58" y="49"/>
                  </a:lnTo>
                  <a:lnTo>
                    <a:pt x="58" y="47"/>
                  </a:lnTo>
                  <a:lnTo>
                    <a:pt x="58" y="46"/>
                  </a:lnTo>
                  <a:lnTo>
                    <a:pt x="60" y="42"/>
                  </a:lnTo>
                  <a:lnTo>
                    <a:pt x="58" y="43"/>
                  </a:lnTo>
                  <a:lnTo>
                    <a:pt x="62" y="32"/>
                  </a:lnTo>
                  <a:lnTo>
                    <a:pt x="64" y="20"/>
                  </a:lnTo>
                  <a:lnTo>
                    <a:pt x="64" y="16"/>
                  </a:lnTo>
                  <a:lnTo>
                    <a:pt x="64" y="15"/>
                  </a:lnTo>
                  <a:lnTo>
                    <a:pt x="64" y="10"/>
                  </a:lnTo>
                  <a:lnTo>
                    <a:pt x="65" y="8"/>
                  </a:lnTo>
                  <a:lnTo>
                    <a:pt x="68" y="7"/>
                  </a:lnTo>
                  <a:lnTo>
                    <a:pt x="69" y="6"/>
                  </a:lnTo>
                  <a:lnTo>
                    <a:pt x="77" y="6"/>
                  </a:lnTo>
                  <a:lnTo>
                    <a:pt x="80" y="6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3" y="8"/>
                  </a:lnTo>
                  <a:lnTo>
                    <a:pt x="89" y="12"/>
                  </a:lnTo>
                  <a:lnTo>
                    <a:pt x="97" y="19"/>
                  </a:lnTo>
                  <a:lnTo>
                    <a:pt x="103" y="24"/>
                  </a:lnTo>
                  <a:lnTo>
                    <a:pt x="107" y="28"/>
                  </a:lnTo>
                  <a:lnTo>
                    <a:pt x="112" y="31"/>
                  </a:lnTo>
                  <a:lnTo>
                    <a:pt x="116" y="34"/>
                  </a:lnTo>
                  <a:lnTo>
                    <a:pt x="122" y="35"/>
                  </a:lnTo>
                  <a:lnTo>
                    <a:pt x="131" y="35"/>
                  </a:lnTo>
                  <a:lnTo>
                    <a:pt x="138" y="32"/>
                  </a:lnTo>
                  <a:lnTo>
                    <a:pt x="143" y="30"/>
                  </a:lnTo>
                  <a:lnTo>
                    <a:pt x="147" y="27"/>
                  </a:lnTo>
                  <a:lnTo>
                    <a:pt x="161" y="20"/>
                  </a:lnTo>
                  <a:lnTo>
                    <a:pt x="163" y="18"/>
                  </a:lnTo>
                  <a:lnTo>
                    <a:pt x="165" y="16"/>
                  </a:lnTo>
                  <a:lnTo>
                    <a:pt x="165" y="15"/>
                  </a:lnTo>
                  <a:lnTo>
                    <a:pt x="162" y="14"/>
                  </a:lnTo>
                  <a:lnTo>
                    <a:pt x="161" y="15"/>
                  </a:lnTo>
                  <a:lnTo>
                    <a:pt x="159" y="15"/>
                  </a:lnTo>
                  <a:lnTo>
                    <a:pt x="158" y="16"/>
                  </a:lnTo>
                  <a:lnTo>
                    <a:pt x="145" y="23"/>
                  </a:lnTo>
                  <a:lnTo>
                    <a:pt x="142" y="24"/>
                  </a:lnTo>
                  <a:lnTo>
                    <a:pt x="135" y="27"/>
                  </a:lnTo>
                  <a:lnTo>
                    <a:pt x="130" y="30"/>
                  </a:lnTo>
                  <a:lnTo>
                    <a:pt x="123" y="30"/>
                  </a:lnTo>
                  <a:lnTo>
                    <a:pt x="119" y="28"/>
                  </a:lnTo>
                  <a:lnTo>
                    <a:pt x="115" y="27"/>
                  </a:lnTo>
                  <a:lnTo>
                    <a:pt x="111" y="24"/>
                  </a:lnTo>
                  <a:lnTo>
                    <a:pt x="108" y="20"/>
                  </a:lnTo>
                  <a:lnTo>
                    <a:pt x="101" y="15"/>
                  </a:lnTo>
                  <a:lnTo>
                    <a:pt x="93" y="8"/>
                  </a:lnTo>
                  <a:lnTo>
                    <a:pt x="85" y="3"/>
                  </a:lnTo>
                  <a:lnTo>
                    <a:pt x="87" y="4"/>
                  </a:lnTo>
                  <a:lnTo>
                    <a:pt x="84" y="2"/>
                  </a:lnTo>
                  <a:lnTo>
                    <a:pt x="83" y="2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68" y="0"/>
                  </a:lnTo>
                  <a:close/>
                  <a:moveTo>
                    <a:pt x="65" y="397"/>
                  </a:moveTo>
                  <a:lnTo>
                    <a:pt x="65" y="397"/>
                  </a:lnTo>
                  <a:close/>
                  <a:moveTo>
                    <a:pt x="58" y="124"/>
                  </a:moveTo>
                  <a:lnTo>
                    <a:pt x="58" y="124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67" name="Freeform 107"/>
            <p:cNvSpPr>
              <a:spLocks noEditPoints="1"/>
            </p:cNvSpPr>
            <p:nvPr/>
          </p:nvSpPr>
          <p:spPr bwMode="auto">
            <a:xfrm>
              <a:off x="3961432" y="3406715"/>
              <a:ext cx="231723" cy="100502"/>
            </a:xfrm>
            <a:custGeom>
              <a:avLst/>
              <a:gdLst>
                <a:gd name="T0" fmla="*/ 0 w 107"/>
                <a:gd name="T1" fmla="*/ 2147483647 h 46"/>
                <a:gd name="T2" fmla="*/ 2147483647 w 107"/>
                <a:gd name="T3" fmla="*/ 2147483647 h 46"/>
                <a:gd name="T4" fmla="*/ 2147483647 w 107"/>
                <a:gd name="T5" fmla="*/ 2147483647 h 46"/>
                <a:gd name="T6" fmla="*/ 2147483647 w 107"/>
                <a:gd name="T7" fmla="*/ 2147483647 h 46"/>
                <a:gd name="T8" fmla="*/ 2147483647 w 107"/>
                <a:gd name="T9" fmla="*/ 2147483647 h 46"/>
                <a:gd name="T10" fmla="*/ 2147483647 w 107"/>
                <a:gd name="T11" fmla="*/ 2147483647 h 46"/>
                <a:gd name="T12" fmla="*/ 2147483647 w 107"/>
                <a:gd name="T13" fmla="*/ 2147483647 h 46"/>
                <a:gd name="T14" fmla="*/ 2147483647 w 107"/>
                <a:gd name="T15" fmla="*/ 2147483647 h 46"/>
                <a:gd name="T16" fmla="*/ 2147483647 w 107"/>
                <a:gd name="T17" fmla="*/ 2147483647 h 46"/>
                <a:gd name="T18" fmla="*/ 2147483647 w 107"/>
                <a:gd name="T19" fmla="*/ 2147483647 h 46"/>
                <a:gd name="T20" fmla="*/ 2147483647 w 107"/>
                <a:gd name="T21" fmla="*/ 2147483647 h 46"/>
                <a:gd name="T22" fmla="*/ 2147483647 w 107"/>
                <a:gd name="T23" fmla="*/ 2147483647 h 46"/>
                <a:gd name="T24" fmla="*/ 2147483647 w 107"/>
                <a:gd name="T25" fmla="*/ 2147483647 h 46"/>
                <a:gd name="T26" fmla="*/ 2147483647 w 107"/>
                <a:gd name="T27" fmla="*/ 2147483647 h 46"/>
                <a:gd name="T28" fmla="*/ 2147483647 w 107"/>
                <a:gd name="T29" fmla="*/ 2147483647 h 46"/>
                <a:gd name="T30" fmla="*/ 2147483647 w 107"/>
                <a:gd name="T31" fmla="*/ 2147483647 h 46"/>
                <a:gd name="T32" fmla="*/ 2147483647 w 107"/>
                <a:gd name="T33" fmla="*/ 2147483647 h 46"/>
                <a:gd name="T34" fmla="*/ 2147483647 w 107"/>
                <a:gd name="T35" fmla="*/ 2147483647 h 46"/>
                <a:gd name="T36" fmla="*/ 2147483647 w 107"/>
                <a:gd name="T37" fmla="*/ 2147483647 h 46"/>
                <a:gd name="T38" fmla="*/ 2147483647 w 107"/>
                <a:gd name="T39" fmla="*/ 2147483647 h 46"/>
                <a:gd name="T40" fmla="*/ 2147483647 w 107"/>
                <a:gd name="T41" fmla="*/ 2147483647 h 46"/>
                <a:gd name="T42" fmla="*/ 2147483647 w 107"/>
                <a:gd name="T43" fmla="*/ 2147483647 h 46"/>
                <a:gd name="T44" fmla="*/ 2147483647 w 107"/>
                <a:gd name="T45" fmla="*/ 2147483647 h 46"/>
                <a:gd name="T46" fmla="*/ 2147483647 w 107"/>
                <a:gd name="T47" fmla="*/ 2147483647 h 46"/>
                <a:gd name="T48" fmla="*/ 2147483647 w 107"/>
                <a:gd name="T49" fmla="*/ 2147483647 h 46"/>
                <a:gd name="T50" fmla="*/ 2147483647 w 107"/>
                <a:gd name="T51" fmla="*/ 2147483647 h 46"/>
                <a:gd name="T52" fmla="*/ 2147483647 w 107"/>
                <a:gd name="T53" fmla="*/ 2147483647 h 46"/>
                <a:gd name="T54" fmla="*/ 2147483647 w 107"/>
                <a:gd name="T55" fmla="*/ 2147483647 h 46"/>
                <a:gd name="T56" fmla="*/ 2147483647 w 107"/>
                <a:gd name="T57" fmla="*/ 2147483647 h 46"/>
                <a:gd name="T58" fmla="*/ 2147483647 w 107"/>
                <a:gd name="T59" fmla="*/ 0 h 46"/>
                <a:gd name="T60" fmla="*/ 0 w 107"/>
                <a:gd name="T61" fmla="*/ 2147483647 h 46"/>
                <a:gd name="T62" fmla="*/ 2147483647 w 107"/>
                <a:gd name="T63" fmla="*/ 2147483647 h 46"/>
                <a:gd name="T64" fmla="*/ 2147483647 w 107"/>
                <a:gd name="T65" fmla="*/ 2147483647 h 46"/>
                <a:gd name="T66" fmla="*/ 2147483647 w 107"/>
                <a:gd name="T67" fmla="*/ 2147483647 h 46"/>
                <a:gd name="T68" fmla="*/ 2147483647 w 107"/>
                <a:gd name="T69" fmla="*/ 2147483647 h 46"/>
                <a:gd name="T70" fmla="*/ 2147483647 w 107"/>
                <a:gd name="T71" fmla="*/ 2147483647 h 46"/>
                <a:gd name="T72" fmla="*/ 2147483647 w 107"/>
                <a:gd name="T73" fmla="*/ 2147483647 h 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"/>
                <a:gd name="T112" fmla="*/ 0 h 46"/>
                <a:gd name="T113" fmla="*/ 107 w 107"/>
                <a:gd name="T114" fmla="*/ 46 h 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" h="46">
                  <a:moveTo>
                    <a:pt x="0" y="3"/>
                  </a:move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15" y="7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5" y="25"/>
                  </a:lnTo>
                  <a:lnTo>
                    <a:pt x="38" y="28"/>
                  </a:lnTo>
                  <a:lnTo>
                    <a:pt x="51" y="34"/>
                  </a:lnTo>
                  <a:lnTo>
                    <a:pt x="68" y="39"/>
                  </a:lnTo>
                  <a:lnTo>
                    <a:pt x="73" y="40"/>
                  </a:lnTo>
                  <a:lnTo>
                    <a:pt x="88" y="42"/>
                  </a:lnTo>
                  <a:lnTo>
                    <a:pt x="104" y="46"/>
                  </a:lnTo>
                  <a:lnTo>
                    <a:pt x="105" y="46"/>
                  </a:lnTo>
                  <a:lnTo>
                    <a:pt x="107" y="44"/>
                  </a:lnTo>
                  <a:lnTo>
                    <a:pt x="107" y="43"/>
                  </a:lnTo>
                  <a:lnTo>
                    <a:pt x="107" y="42"/>
                  </a:lnTo>
                  <a:lnTo>
                    <a:pt x="105" y="40"/>
                  </a:lnTo>
                  <a:lnTo>
                    <a:pt x="89" y="36"/>
                  </a:lnTo>
                  <a:lnTo>
                    <a:pt x="73" y="35"/>
                  </a:lnTo>
                  <a:lnTo>
                    <a:pt x="69" y="35"/>
                  </a:lnTo>
                  <a:lnTo>
                    <a:pt x="54" y="29"/>
                  </a:lnTo>
                  <a:lnTo>
                    <a:pt x="41" y="23"/>
                  </a:lnTo>
                  <a:lnTo>
                    <a:pt x="38" y="21"/>
                  </a:lnTo>
                  <a:lnTo>
                    <a:pt x="35" y="19"/>
                  </a:lnTo>
                  <a:lnTo>
                    <a:pt x="37" y="20"/>
                  </a:lnTo>
                  <a:lnTo>
                    <a:pt x="29" y="11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19" y="3"/>
                  </a:lnTo>
                  <a:lnTo>
                    <a:pt x="15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close/>
                  <a:moveTo>
                    <a:pt x="22" y="4"/>
                  </a:moveTo>
                  <a:lnTo>
                    <a:pt x="22" y="4"/>
                  </a:lnTo>
                  <a:lnTo>
                    <a:pt x="20" y="4"/>
                  </a:lnTo>
                  <a:lnTo>
                    <a:pt x="22" y="4"/>
                  </a:lnTo>
                  <a:close/>
                  <a:moveTo>
                    <a:pt x="68" y="39"/>
                  </a:moveTo>
                  <a:lnTo>
                    <a:pt x="68" y="39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68" name="Freeform 108"/>
            <p:cNvSpPr>
              <a:spLocks/>
            </p:cNvSpPr>
            <p:nvPr/>
          </p:nvSpPr>
          <p:spPr bwMode="auto">
            <a:xfrm>
              <a:off x="4130351" y="3583686"/>
              <a:ext cx="32484" cy="30587"/>
            </a:xfrm>
            <a:custGeom>
              <a:avLst/>
              <a:gdLst>
                <a:gd name="T0" fmla="*/ 2147483647 w 15"/>
                <a:gd name="T1" fmla="*/ 0 h 14"/>
                <a:gd name="T2" fmla="*/ 2147483647 w 15"/>
                <a:gd name="T3" fmla="*/ 0 h 14"/>
                <a:gd name="T4" fmla="*/ 0 w 15"/>
                <a:gd name="T5" fmla="*/ 2147483647 h 14"/>
                <a:gd name="T6" fmla="*/ 0 w 15"/>
                <a:gd name="T7" fmla="*/ 2147483647 h 14"/>
                <a:gd name="T8" fmla="*/ 0 w 15"/>
                <a:gd name="T9" fmla="*/ 2147483647 h 14"/>
                <a:gd name="T10" fmla="*/ 2147483647 w 15"/>
                <a:gd name="T11" fmla="*/ 2147483647 h 14"/>
                <a:gd name="T12" fmla="*/ 2147483647 w 15"/>
                <a:gd name="T13" fmla="*/ 2147483647 h 14"/>
                <a:gd name="T14" fmla="*/ 2147483647 w 15"/>
                <a:gd name="T15" fmla="*/ 2147483647 h 14"/>
                <a:gd name="T16" fmla="*/ 2147483647 w 15"/>
                <a:gd name="T17" fmla="*/ 2147483647 h 14"/>
                <a:gd name="T18" fmla="*/ 2147483647 w 15"/>
                <a:gd name="T19" fmla="*/ 2147483647 h 14"/>
                <a:gd name="T20" fmla="*/ 2147483647 w 15"/>
                <a:gd name="T21" fmla="*/ 2147483647 h 14"/>
                <a:gd name="T22" fmla="*/ 2147483647 w 15"/>
                <a:gd name="T23" fmla="*/ 2147483647 h 14"/>
                <a:gd name="T24" fmla="*/ 2147483647 w 15"/>
                <a:gd name="T25" fmla="*/ 2147483647 h 14"/>
                <a:gd name="T26" fmla="*/ 2147483647 w 15"/>
                <a:gd name="T27" fmla="*/ 2147483647 h 14"/>
                <a:gd name="T28" fmla="*/ 2147483647 w 15"/>
                <a:gd name="T29" fmla="*/ 2147483647 h 14"/>
                <a:gd name="T30" fmla="*/ 2147483647 w 15"/>
                <a:gd name="T31" fmla="*/ 2147483647 h 14"/>
                <a:gd name="T32" fmla="*/ 2147483647 w 15"/>
                <a:gd name="T33" fmla="*/ 2147483647 h 14"/>
                <a:gd name="T34" fmla="*/ 2147483647 w 15"/>
                <a:gd name="T35" fmla="*/ 2147483647 h 14"/>
                <a:gd name="T36" fmla="*/ 2147483647 w 15"/>
                <a:gd name="T37" fmla="*/ 2147483647 h 14"/>
                <a:gd name="T38" fmla="*/ 2147483647 w 15"/>
                <a:gd name="T39" fmla="*/ 2147483647 h 14"/>
                <a:gd name="T40" fmla="*/ 2147483647 w 15"/>
                <a:gd name="T41" fmla="*/ 2147483647 h 14"/>
                <a:gd name="T42" fmla="*/ 2147483647 w 15"/>
                <a:gd name="T43" fmla="*/ 2147483647 h 14"/>
                <a:gd name="T44" fmla="*/ 2147483647 w 15"/>
                <a:gd name="T45" fmla="*/ 2147483647 h 14"/>
                <a:gd name="T46" fmla="*/ 2147483647 w 15"/>
                <a:gd name="T47" fmla="*/ 2147483647 h 14"/>
                <a:gd name="T48" fmla="*/ 2147483647 w 15"/>
                <a:gd name="T49" fmla="*/ 2147483647 h 14"/>
                <a:gd name="T50" fmla="*/ 2147483647 w 15"/>
                <a:gd name="T51" fmla="*/ 2147483647 h 14"/>
                <a:gd name="T52" fmla="*/ 2147483647 w 15"/>
                <a:gd name="T53" fmla="*/ 2147483647 h 14"/>
                <a:gd name="T54" fmla="*/ 2147483647 w 15"/>
                <a:gd name="T55" fmla="*/ 2147483647 h 14"/>
                <a:gd name="T56" fmla="*/ 2147483647 w 15"/>
                <a:gd name="T57" fmla="*/ 2147483647 h 14"/>
                <a:gd name="T58" fmla="*/ 2147483647 w 15"/>
                <a:gd name="T59" fmla="*/ 2147483647 h 14"/>
                <a:gd name="T60" fmla="*/ 2147483647 w 15"/>
                <a:gd name="T61" fmla="*/ 2147483647 h 14"/>
                <a:gd name="T62" fmla="*/ 2147483647 w 15"/>
                <a:gd name="T63" fmla="*/ 0 h 14"/>
                <a:gd name="T64" fmla="*/ 2147483647 w 15"/>
                <a:gd name="T65" fmla="*/ 0 h 14"/>
                <a:gd name="T66" fmla="*/ 2147483647 w 15"/>
                <a:gd name="T67" fmla="*/ 0 h 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"/>
                <a:gd name="T103" fmla="*/ 0 h 14"/>
                <a:gd name="T104" fmla="*/ 15 w 15"/>
                <a:gd name="T105" fmla="*/ 14 h 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" h="14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5"/>
                  </a:lnTo>
                  <a:lnTo>
                    <a:pt x="6" y="5"/>
                  </a:lnTo>
                  <a:lnTo>
                    <a:pt x="6" y="8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1" y="6"/>
                  </a:lnTo>
                  <a:lnTo>
                    <a:pt x="10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69" name="Freeform 109"/>
            <p:cNvSpPr>
              <a:spLocks noEditPoints="1"/>
            </p:cNvSpPr>
            <p:nvPr/>
          </p:nvSpPr>
          <p:spPr bwMode="auto">
            <a:xfrm>
              <a:off x="812602" y="2864879"/>
              <a:ext cx="775297" cy="994095"/>
            </a:xfrm>
            <a:custGeom>
              <a:avLst/>
              <a:gdLst>
                <a:gd name="T0" fmla="*/ 2147483647 w 358"/>
                <a:gd name="T1" fmla="*/ 2147483647 h 455"/>
                <a:gd name="T2" fmla="*/ 2147483647 w 358"/>
                <a:gd name="T3" fmla="*/ 2147483647 h 455"/>
                <a:gd name="T4" fmla="*/ 2147483647 w 358"/>
                <a:gd name="T5" fmla="*/ 2147483647 h 455"/>
                <a:gd name="T6" fmla="*/ 2147483647 w 358"/>
                <a:gd name="T7" fmla="*/ 2147483647 h 455"/>
                <a:gd name="T8" fmla="*/ 2147483647 w 358"/>
                <a:gd name="T9" fmla="*/ 2147483647 h 455"/>
                <a:gd name="T10" fmla="*/ 2147483647 w 358"/>
                <a:gd name="T11" fmla="*/ 2147483647 h 455"/>
                <a:gd name="T12" fmla="*/ 2147483647 w 358"/>
                <a:gd name="T13" fmla="*/ 2147483647 h 455"/>
                <a:gd name="T14" fmla="*/ 2147483647 w 358"/>
                <a:gd name="T15" fmla="*/ 2147483647 h 455"/>
                <a:gd name="T16" fmla="*/ 2147483647 w 358"/>
                <a:gd name="T17" fmla="*/ 2147483647 h 455"/>
                <a:gd name="T18" fmla="*/ 2147483647 w 358"/>
                <a:gd name="T19" fmla="*/ 2147483647 h 455"/>
                <a:gd name="T20" fmla="*/ 2147483647 w 358"/>
                <a:gd name="T21" fmla="*/ 2147483647 h 455"/>
                <a:gd name="T22" fmla="*/ 2147483647 w 358"/>
                <a:gd name="T23" fmla="*/ 2147483647 h 455"/>
                <a:gd name="T24" fmla="*/ 2147483647 w 358"/>
                <a:gd name="T25" fmla="*/ 2147483647 h 455"/>
                <a:gd name="T26" fmla="*/ 2147483647 w 358"/>
                <a:gd name="T27" fmla="*/ 2147483647 h 455"/>
                <a:gd name="T28" fmla="*/ 2147483647 w 358"/>
                <a:gd name="T29" fmla="*/ 2147483647 h 455"/>
                <a:gd name="T30" fmla="*/ 2147483647 w 358"/>
                <a:gd name="T31" fmla="*/ 2147483647 h 455"/>
                <a:gd name="T32" fmla="*/ 2147483647 w 358"/>
                <a:gd name="T33" fmla="*/ 2147483647 h 455"/>
                <a:gd name="T34" fmla="*/ 0 w 358"/>
                <a:gd name="T35" fmla="*/ 2147483647 h 455"/>
                <a:gd name="T36" fmla="*/ 2147483647 w 358"/>
                <a:gd name="T37" fmla="*/ 2147483647 h 455"/>
                <a:gd name="T38" fmla="*/ 2147483647 w 358"/>
                <a:gd name="T39" fmla="*/ 2147483647 h 455"/>
                <a:gd name="T40" fmla="*/ 2147483647 w 358"/>
                <a:gd name="T41" fmla="*/ 2147483647 h 455"/>
                <a:gd name="T42" fmla="*/ 2147483647 w 358"/>
                <a:gd name="T43" fmla="*/ 2147483647 h 455"/>
                <a:gd name="T44" fmla="*/ 2147483647 w 358"/>
                <a:gd name="T45" fmla="*/ 2147483647 h 455"/>
                <a:gd name="T46" fmla="*/ 2147483647 w 358"/>
                <a:gd name="T47" fmla="*/ 2147483647 h 455"/>
                <a:gd name="T48" fmla="*/ 2147483647 w 358"/>
                <a:gd name="T49" fmla="*/ 2147483647 h 455"/>
                <a:gd name="T50" fmla="*/ 2147483647 w 358"/>
                <a:gd name="T51" fmla="*/ 2147483647 h 455"/>
                <a:gd name="T52" fmla="*/ 2147483647 w 358"/>
                <a:gd name="T53" fmla="*/ 2147483647 h 455"/>
                <a:gd name="T54" fmla="*/ 2147483647 w 358"/>
                <a:gd name="T55" fmla="*/ 2147483647 h 455"/>
                <a:gd name="T56" fmla="*/ 2147483647 w 358"/>
                <a:gd name="T57" fmla="*/ 2147483647 h 455"/>
                <a:gd name="T58" fmla="*/ 2147483647 w 358"/>
                <a:gd name="T59" fmla="*/ 2147483647 h 455"/>
                <a:gd name="T60" fmla="*/ 2147483647 w 358"/>
                <a:gd name="T61" fmla="*/ 2147483647 h 455"/>
                <a:gd name="T62" fmla="*/ 2147483647 w 358"/>
                <a:gd name="T63" fmla="*/ 2147483647 h 455"/>
                <a:gd name="T64" fmla="*/ 2147483647 w 358"/>
                <a:gd name="T65" fmla="*/ 2147483647 h 455"/>
                <a:gd name="T66" fmla="*/ 2147483647 w 358"/>
                <a:gd name="T67" fmla="*/ 2147483647 h 455"/>
                <a:gd name="T68" fmla="*/ 2147483647 w 358"/>
                <a:gd name="T69" fmla="*/ 2147483647 h 455"/>
                <a:gd name="T70" fmla="*/ 2147483647 w 358"/>
                <a:gd name="T71" fmla="*/ 2147483647 h 455"/>
                <a:gd name="T72" fmla="*/ 2147483647 w 358"/>
                <a:gd name="T73" fmla="*/ 2147483647 h 455"/>
                <a:gd name="T74" fmla="*/ 2147483647 w 358"/>
                <a:gd name="T75" fmla="*/ 2147483647 h 455"/>
                <a:gd name="T76" fmla="*/ 2147483647 w 358"/>
                <a:gd name="T77" fmla="*/ 2147483647 h 455"/>
                <a:gd name="T78" fmla="*/ 2147483647 w 358"/>
                <a:gd name="T79" fmla="*/ 2147483647 h 455"/>
                <a:gd name="T80" fmla="*/ 2147483647 w 358"/>
                <a:gd name="T81" fmla="*/ 2147483647 h 455"/>
                <a:gd name="T82" fmla="*/ 2147483647 w 358"/>
                <a:gd name="T83" fmla="*/ 2147483647 h 455"/>
                <a:gd name="T84" fmla="*/ 2147483647 w 358"/>
                <a:gd name="T85" fmla="*/ 2147483647 h 455"/>
                <a:gd name="T86" fmla="*/ 2147483647 w 358"/>
                <a:gd name="T87" fmla="*/ 2147483647 h 455"/>
                <a:gd name="T88" fmla="*/ 2147483647 w 358"/>
                <a:gd name="T89" fmla="*/ 2147483647 h 455"/>
                <a:gd name="T90" fmla="*/ 2147483647 w 358"/>
                <a:gd name="T91" fmla="*/ 2147483647 h 455"/>
                <a:gd name="T92" fmla="*/ 2147483647 w 358"/>
                <a:gd name="T93" fmla="*/ 2147483647 h 455"/>
                <a:gd name="T94" fmla="*/ 2147483647 w 358"/>
                <a:gd name="T95" fmla="*/ 2147483647 h 455"/>
                <a:gd name="T96" fmla="*/ 2147483647 w 358"/>
                <a:gd name="T97" fmla="*/ 2147483647 h 455"/>
                <a:gd name="T98" fmla="*/ 2147483647 w 358"/>
                <a:gd name="T99" fmla="*/ 2147483647 h 455"/>
                <a:gd name="T100" fmla="*/ 2147483647 w 358"/>
                <a:gd name="T101" fmla="*/ 2147483647 h 455"/>
                <a:gd name="T102" fmla="*/ 2147483647 w 358"/>
                <a:gd name="T103" fmla="*/ 2147483647 h 455"/>
                <a:gd name="T104" fmla="*/ 2147483647 w 358"/>
                <a:gd name="T105" fmla="*/ 2147483647 h 455"/>
                <a:gd name="T106" fmla="*/ 2147483647 w 358"/>
                <a:gd name="T107" fmla="*/ 2147483647 h 455"/>
                <a:gd name="T108" fmla="*/ 2147483647 w 358"/>
                <a:gd name="T109" fmla="*/ 2147483647 h 455"/>
                <a:gd name="T110" fmla="*/ 2147483647 w 358"/>
                <a:gd name="T111" fmla="*/ 2147483647 h 455"/>
                <a:gd name="T112" fmla="*/ 2147483647 w 358"/>
                <a:gd name="T113" fmla="*/ 2147483647 h 455"/>
                <a:gd name="T114" fmla="*/ 2147483647 w 358"/>
                <a:gd name="T115" fmla="*/ 2147483647 h 455"/>
                <a:gd name="T116" fmla="*/ 2147483647 w 358"/>
                <a:gd name="T117" fmla="*/ 2147483647 h 4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58"/>
                <a:gd name="T178" fmla="*/ 0 h 455"/>
                <a:gd name="T179" fmla="*/ 358 w 358"/>
                <a:gd name="T180" fmla="*/ 455 h 4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58" h="455">
                  <a:moveTo>
                    <a:pt x="341" y="7"/>
                  </a:moveTo>
                  <a:lnTo>
                    <a:pt x="341" y="7"/>
                  </a:lnTo>
                  <a:lnTo>
                    <a:pt x="336" y="8"/>
                  </a:lnTo>
                  <a:lnTo>
                    <a:pt x="335" y="11"/>
                  </a:lnTo>
                  <a:lnTo>
                    <a:pt x="334" y="14"/>
                  </a:lnTo>
                  <a:lnTo>
                    <a:pt x="334" y="16"/>
                  </a:lnTo>
                  <a:lnTo>
                    <a:pt x="334" y="22"/>
                  </a:lnTo>
                  <a:lnTo>
                    <a:pt x="335" y="23"/>
                  </a:lnTo>
                  <a:lnTo>
                    <a:pt x="334" y="26"/>
                  </a:lnTo>
                  <a:lnTo>
                    <a:pt x="332" y="26"/>
                  </a:lnTo>
                  <a:lnTo>
                    <a:pt x="328" y="26"/>
                  </a:lnTo>
                  <a:lnTo>
                    <a:pt x="320" y="24"/>
                  </a:lnTo>
                  <a:lnTo>
                    <a:pt x="312" y="24"/>
                  </a:lnTo>
                  <a:lnTo>
                    <a:pt x="307" y="26"/>
                  </a:lnTo>
                  <a:lnTo>
                    <a:pt x="301" y="30"/>
                  </a:lnTo>
                  <a:lnTo>
                    <a:pt x="297" y="35"/>
                  </a:lnTo>
                  <a:lnTo>
                    <a:pt x="296" y="36"/>
                  </a:lnTo>
                  <a:lnTo>
                    <a:pt x="296" y="38"/>
                  </a:lnTo>
                  <a:lnTo>
                    <a:pt x="295" y="39"/>
                  </a:lnTo>
                  <a:lnTo>
                    <a:pt x="291" y="40"/>
                  </a:lnTo>
                  <a:lnTo>
                    <a:pt x="287" y="43"/>
                  </a:lnTo>
                  <a:lnTo>
                    <a:pt x="285" y="47"/>
                  </a:lnTo>
                  <a:lnTo>
                    <a:pt x="284" y="51"/>
                  </a:lnTo>
                  <a:lnTo>
                    <a:pt x="284" y="53"/>
                  </a:lnTo>
                  <a:lnTo>
                    <a:pt x="283" y="54"/>
                  </a:lnTo>
                  <a:lnTo>
                    <a:pt x="281" y="54"/>
                  </a:lnTo>
                  <a:lnTo>
                    <a:pt x="279" y="58"/>
                  </a:lnTo>
                  <a:lnTo>
                    <a:pt x="277" y="63"/>
                  </a:lnTo>
                  <a:lnTo>
                    <a:pt x="276" y="69"/>
                  </a:lnTo>
                  <a:lnTo>
                    <a:pt x="275" y="75"/>
                  </a:lnTo>
                  <a:lnTo>
                    <a:pt x="276" y="82"/>
                  </a:lnTo>
                  <a:lnTo>
                    <a:pt x="276" y="88"/>
                  </a:lnTo>
                  <a:lnTo>
                    <a:pt x="273" y="92"/>
                  </a:lnTo>
                  <a:lnTo>
                    <a:pt x="272" y="92"/>
                  </a:lnTo>
                  <a:lnTo>
                    <a:pt x="270" y="93"/>
                  </a:lnTo>
                  <a:lnTo>
                    <a:pt x="266" y="93"/>
                  </a:lnTo>
                  <a:lnTo>
                    <a:pt x="258" y="94"/>
                  </a:lnTo>
                  <a:lnTo>
                    <a:pt x="254" y="96"/>
                  </a:lnTo>
                  <a:lnTo>
                    <a:pt x="253" y="96"/>
                  </a:lnTo>
                  <a:lnTo>
                    <a:pt x="245" y="101"/>
                  </a:lnTo>
                  <a:lnTo>
                    <a:pt x="241" y="104"/>
                  </a:lnTo>
                  <a:lnTo>
                    <a:pt x="240" y="108"/>
                  </a:lnTo>
                  <a:lnTo>
                    <a:pt x="238" y="109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37" y="116"/>
                  </a:lnTo>
                  <a:lnTo>
                    <a:pt x="235" y="117"/>
                  </a:lnTo>
                  <a:lnTo>
                    <a:pt x="234" y="117"/>
                  </a:lnTo>
                  <a:lnTo>
                    <a:pt x="230" y="123"/>
                  </a:lnTo>
                  <a:lnTo>
                    <a:pt x="223" y="124"/>
                  </a:lnTo>
                  <a:lnTo>
                    <a:pt x="219" y="127"/>
                  </a:lnTo>
                  <a:lnTo>
                    <a:pt x="218" y="128"/>
                  </a:lnTo>
                  <a:lnTo>
                    <a:pt x="211" y="132"/>
                  </a:lnTo>
                  <a:lnTo>
                    <a:pt x="209" y="133"/>
                  </a:lnTo>
                  <a:lnTo>
                    <a:pt x="207" y="135"/>
                  </a:lnTo>
                  <a:lnTo>
                    <a:pt x="200" y="147"/>
                  </a:lnTo>
                  <a:lnTo>
                    <a:pt x="198" y="156"/>
                  </a:lnTo>
                  <a:lnTo>
                    <a:pt x="196" y="162"/>
                  </a:lnTo>
                  <a:lnTo>
                    <a:pt x="194" y="166"/>
                  </a:lnTo>
                  <a:lnTo>
                    <a:pt x="192" y="167"/>
                  </a:lnTo>
                  <a:lnTo>
                    <a:pt x="191" y="170"/>
                  </a:lnTo>
                  <a:lnTo>
                    <a:pt x="188" y="172"/>
                  </a:lnTo>
                  <a:lnTo>
                    <a:pt x="184" y="172"/>
                  </a:lnTo>
                  <a:lnTo>
                    <a:pt x="183" y="172"/>
                  </a:lnTo>
                  <a:lnTo>
                    <a:pt x="165" y="174"/>
                  </a:lnTo>
                  <a:lnTo>
                    <a:pt x="156" y="175"/>
                  </a:lnTo>
                  <a:lnTo>
                    <a:pt x="155" y="175"/>
                  </a:lnTo>
                  <a:lnTo>
                    <a:pt x="153" y="176"/>
                  </a:lnTo>
                  <a:lnTo>
                    <a:pt x="151" y="179"/>
                  </a:lnTo>
                  <a:lnTo>
                    <a:pt x="152" y="178"/>
                  </a:lnTo>
                  <a:lnTo>
                    <a:pt x="149" y="181"/>
                  </a:lnTo>
                  <a:lnTo>
                    <a:pt x="147" y="186"/>
                  </a:lnTo>
                  <a:lnTo>
                    <a:pt x="147" y="185"/>
                  </a:lnTo>
                  <a:lnTo>
                    <a:pt x="147" y="186"/>
                  </a:lnTo>
                  <a:lnTo>
                    <a:pt x="144" y="186"/>
                  </a:lnTo>
                  <a:lnTo>
                    <a:pt x="129" y="189"/>
                  </a:lnTo>
                  <a:lnTo>
                    <a:pt x="112" y="187"/>
                  </a:lnTo>
                  <a:lnTo>
                    <a:pt x="110" y="187"/>
                  </a:lnTo>
                  <a:lnTo>
                    <a:pt x="110" y="186"/>
                  </a:lnTo>
                  <a:lnTo>
                    <a:pt x="109" y="183"/>
                  </a:lnTo>
                  <a:lnTo>
                    <a:pt x="108" y="181"/>
                  </a:lnTo>
                  <a:lnTo>
                    <a:pt x="108" y="179"/>
                  </a:lnTo>
                  <a:lnTo>
                    <a:pt x="106" y="178"/>
                  </a:lnTo>
                  <a:lnTo>
                    <a:pt x="106" y="179"/>
                  </a:lnTo>
                  <a:lnTo>
                    <a:pt x="105" y="175"/>
                  </a:lnTo>
                  <a:lnTo>
                    <a:pt x="101" y="170"/>
                  </a:lnTo>
                  <a:lnTo>
                    <a:pt x="99" y="166"/>
                  </a:lnTo>
                  <a:lnTo>
                    <a:pt x="99" y="163"/>
                  </a:lnTo>
                  <a:lnTo>
                    <a:pt x="97" y="158"/>
                  </a:lnTo>
                  <a:lnTo>
                    <a:pt x="93" y="156"/>
                  </a:lnTo>
                  <a:lnTo>
                    <a:pt x="91" y="156"/>
                  </a:lnTo>
                  <a:lnTo>
                    <a:pt x="83" y="159"/>
                  </a:lnTo>
                  <a:lnTo>
                    <a:pt x="75" y="163"/>
                  </a:lnTo>
                  <a:lnTo>
                    <a:pt x="62" y="171"/>
                  </a:lnTo>
                  <a:lnTo>
                    <a:pt x="60" y="171"/>
                  </a:lnTo>
                  <a:lnTo>
                    <a:pt x="58" y="174"/>
                  </a:lnTo>
                  <a:lnTo>
                    <a:pt x="54" y="178"/>
                  </a:lnTo>
                  <a:lnTo>
                    <a:pt x="51" y="182"/>
                  </a:lnTo>
                  <a:lnTo>
                    <a:pt x="48" y="186"/>
                  </a:lnTo>
                  <a:lnTo>
                    <a:pt x="48" y="191"/>
                  </a:lnTo>
                  <a:lnTo>
                    <a:pt x="47" y="193"/>
                  </a:lnTo>
                  <a:lnTo>
                    <a:pt x="40" y="201"/>
                  </a:lnTo>
                  <a:lnTo>
                    <a:pt x="33" y="206"/>
                  </a:lnTo>
                  <a:lnTo>
                    <a:pt x="33" y="207"/>
                  </a:lnTo>
                  <a:lnTo>
                    <a:pt x="31" y="209"/>
                  </a:lnTo>
                  <a:lnTo>
                    <a:pt x="29" y="210"/>
                  </a:lnTo>
                  <a:lnTo>
                    <a:pt x="28" y="213"/>
                  </a:lnTo>
                  <a:lnTo>
                    <a:pt x="29" y="211"/>
                  </a:lnTo>
                  <a:lnTo>
                    <a:pt x="27" y="214"/>
                  </a:lnTo>
                  <a:lnTo>
                    <a:pt x="25" y="218"/>
                  </a:lnTo>
                  <a:lnTo>
                    <a:pt x="25" y="224"/>
                  </a:lnTo>
                  <a:lnTo>
                    <a:pt x="25" y="226"/>
                  </a:lnTo>
                  <a:lnTo>
                    <a:pt x="24" y="229"/>
                  </a:lnTo>
                  <a:lnTo>
                    <a:pt x="23" y="230"/>
                  </a:lnTo>
                  <a:lnTo>
                    <a:pt x="20" y="232"/>
                  </a:lnTo>
                  <a:lnTo>
                    <a:pt x="21" y="232"/>
                  </a:lnTo>
                  <a:lnTo>
                    <a:pt x="17" y="233"/>
                  </a:lnTo>
                  <a:lnTo>
                    <a:pt x="15" y="234"/>
                  </a:lnTo>
                  <a:lnTo>
                    <a:pt x="12" y="236"/>
                  </a:lnTo>
                  <a:lnTo>
                    <a:pt x="9" y="238"/>
                  </a:lnTo>
                  <a:lnTo>
                    <a:pt x="8" y="241"/>
                  </a:lnTo>
                  <a:lnTo>
                    <a:pt x="4" y="247"/>
                  </a:lnTo>
                  <a:lnTo>
                    <a:pt x="3" y="248"/>
                  </a:lnTo>
                  <a:lnTo>
                    <a:pt x="1" y="251"/>
                  </a:lnTo>
                  <a:lnTo>
                    <a:pt x="0" y="255"/>
                  </a:lnTo>
                  <a:lnTo>
                    <a:pt x="0" y="260"/>
                  </a:lnTo>
                  <a:lnTo>
                    <a:pt x="0" y="267"/>
                  </a:lnTo>
                  <a:lnTo>
                    <a:pt x="1" y="275"/>
                  </a:lnTo>
                  <a:lnTo>
                    <a:pt x="1" y="273"/>
                  </a:lnTo>
                  <a:lnTo>
                    <a:pt x="3" y="277"/>
                  </a:lnTo>
                  <a:lnTo>
                    <a:pt x="5" y="279"/>
                  </a:lnTo>
                  <a:lnTo>
                    <a:pt x="4" y="279"/>
                  </a:lnTo>
                  <a:lnTo>
                    <a:pt x="7" y="282"/>
                  </a:lnTo>
                  <a:lnTo>
                    <a:pt x="7" y="284"/>
                  </a:lnTo>
                  <a:lnTo>
                    <a:pt x="8" y="288"/>
                  </a:lnTo>
                  <a:lnTo>
                    <a:pt x="9" y="291"/>
                  </a:lnTo>
                  <a:lnTo>
                    <a:pt x="11" y="292"/>
                  </a:lnTo>
                  <a:lnTo>
                    <a:pt x="16" y="295"/>
                  </a:lnTo>
                  <a:lnTo>
                    <a:pt x="23" y="298"/>
                  </a:lnTo>
                  <a:lnTo>
                    <a:pt x="31" y="298"/>
                  </a:lnTo>
                  <a:lnTo>
                    <a:pt x="32" y="298"/>
                  </a:lnTo>
                  <a:lnTo>
                    <a:pt x="38" y="298"/>
                  </a:lnTo>
                  <a:lnTo>
                    <a:pt x="40" y="298"/>
                  </a:lnTo>
                  <a:lnTo>
                    <a:pt x="40" y="299"/>
                  </a:lnTo>
                  <a:lnTo>
                    <a:pt x="40" y="303"/>
                  </a:lnTo>
                  <a:lnTo>
                    <a:pt x="40" y="307"/>
                  </a:lnTo>
                  <a:lnTo>
                    <a:pt x="40" y="322"/>
                  </a:lnTo>
                  <a:lnTo>
                    <a:pt x="39" y="335"/>
                  </a:lnTo>
                  <a:lnTo>
                    <a:pt x="36" y="338"/>
                  </a:lnTo>
                  <a:lnTo>
                    <a:pt x="33" y="341"/>
                  </a:lnTo>
                  <a:lnTo>
                    <a:pt x="32" y="346"/>
                  </a:lnTo>
                  <a:lnTo>
                    <a:pt x="32" y="353"/>
                  </a:lnTo>
                  <a:lnTo>
                    <a:pt x="33" y="357"/>
                  </a:lnTo>
                  <a:lnTo>
                    <a:pt x="36" y="361"/>
                  </a:lnTo>
                  <a:lnTo>
                    <a:pt x="39" y="368"/>
                  </a:lnTo>
                  <a:lnTo>
                    <a:pt x="40" y="370"/>
                  </a:lnTo>
                  <a:lnTo>
                    <a:pt x="43" y="372"/>
                  </a:lnTo>
                  <a:lnTo>
                    <a:pt x="47" y="373"/>
                  </a:lnTo>
                  <a:lnTo>
                    <a:pt x="51" y="373"/>
                  </a:lnTo>
                  <a:lnTo>
                    <a:pt x="56" y="373"/>
                  </a:lnTo>
                  <a:lnTo>
                    <a:pt x="62" y="373"/>
                  </a:lnTo>
                  <a:lnTo>
                    <a:pt x="62" y="381"/>
                  </a:lnTo>
                  <a:lnTo>
                    <a:pt x="62" y="389"/>
                  </a:lnTo>
                  <a:lnTo>
                    <a:pt x="63" y="393"/>
                  </a:lnTo>
                  <a:lnTo>
                    <a:pt x="66" y="397"/>
                  </a:lnTo>
                  <a:lnTo>
                    <a:pt x="67" y="397"/>
                  </a:lnTo>
                  <a:lnTo>
                    <a:pt x="67" y="399"/>
                  </a:lnTo>
                  <a:lnTo>
                    <a:pt x="70" y="399"/>
                  </a:lnTo>
                  <a:lnTo>
                    <a:pt x="81" y="407"/>
                  </a:lnTo>
                  <a:lnTo>
                    <a:pt x="82" y="409"/>
                  </a:lnTo>
                  <a:lnTo>
                    <a:pt x="82" y="415"/>
                  </a:lnTo>
                  <a:lnTo>
                    <a:pt x="83" y="423"/>
                  </a:lnTo>
                  <a:lnTo>
                    <a:pt x="83" y="424"/>
                  </a:lnTo>
                  <a:lnTo>
                    <a:pt x="85" y="431"/>
                  </a:lnTo>
                  <a:lnTo>
                    <a:pt x="87" y="439"/>
                  </a:lnTo>
                  <a:lnTo>
                    <a:pt x="90" y="443"/>
                  </a:lnTo>
                  <a:lnTo>
                    <a:pt x="91" y="447"/>
                  </a:lnTo>
                  <a:lnTo>
                    <a:pt x="94" y="450"/>
                  </a:lnTo>
                  <a:lnTo>
                    <a:pt x="98" y="453"/>
                  </a:lnTo>
                  <a:lnTo>
                    <a:pt x="104" y="455"/>
                  </a:lnTo>
                  <a:lnTo>
                    <a:pt x="106" y="455"/>
                  </a:lnTo>
                  <a:lnTo>
                    <a:pt x="108" y="454"/>
                  </a:lnTo>
                  <a:lnTo>
                    <a:pt x="108" y="453"/>
                  </a:lnTo>
                  <a:lnTo>
                    <a:pt x="106" y="451"/>
                  </a:lnTo>
                  <a:lnTo>
                    <a:pt x="98" y="446"/>
                  </a:lnTo>
                  <a:lnTo>
                    <a:pt x="97" y="444"/>
                  </a:lnTo>
                  <a:lnTo>
                    <a:pt x="95" y="442"/>
                  </a:lnTo>
                  <a:lnTo>
                    <a:pt x="94" y="440"/>
                  </a:lnTo>
                  <a:lnTo>
                    <a:pt x="93" y="436"/>
                  </a:lnTo>
                  <a:lnTo>
                    <a:pt x="90" y="430"/>
                  </a:lnTo>
                  <a:lnTo>
                    <a:pt x="89" y="423"/>
                  </a:lnTo>
                  <a:lnTo>
                    <a:pt x="89" y="422"/>
                  </a:lnTo>
                  <a:lnTo>
                    <a:pt x="87" y="415"/>
                  </a:lnTo>
                  <a:lnTo>
                    <a:pt x="87" y="413"/>
                  </a:lnTo>
                  <a:lnTo>
                    <a:pt x="87" y="409"/>
                  </a:lnTo>
                  <a:lnTo>
                    <a:pt x="86" y="405"/>
                  </a:lnTo>
                  <a:lnTo>
                    <a:pt x="83" y="401"/>
                  </a:lnTo>
                  <a:lnTo>
                    <a:pt x="73" y="395"/>
                  </a:lnTo>
                  <a:lnTo>
                    <a:pt x="71" y="393"/>
                  </a:lnTo>
                  <a:lnTo>
                    <a:pt x="70" y="393"/>
                  </a:lnTo>
                  <a:lnTo>
                    <a:pt x="67" y="388"/>
                  </a:lnTo>
                  <a:lnTo>
                    <a:pt x="67" y="380"/>
                  </a:lnTo>
                  <a:lnTo>
                    <a:pt x="67" y="373"/>
                  </a:lnTo>
                  <a:lnTo>
                    <a:pt x="66" y="369"/>
                  </a:lnTo>
                  <a:lnTo>
                    <a:pt x="63" y="368"/>
                  </a:lnTo>
                  <a:lnTo>
                    <a:pt x="56" y="368"/>
                  </a:lnTo>
                  <a:lnTo>
                    <a:pt x="50" y="368"/>
                  </a:lnTo>
                  <a:lnTo>
                    <a:pt x="46" y="368"/>
                  </a:lnTo>
                  <a:lnTo>
                    <a:pt x="44" y="365"/>
                  </a:lnTo>
                  <a:lnTo>
                    <a:pt x="42" y="360"/>
                  </a:lnTo>
                  <a:lnTo>
                    <a:pt x="39" y="354"/>
                  </a:lnTo>
                  <a:lnTo>
                    <a:pt x="38" y="352"/>
                  </a:lnTo>
                  <a:lnTo>
                    <a:pt x="38" y="347"/>
                  </a:lnTo>
                  <a:lnTo>
                    <a:pt x="38" y="345"/>
                  </a:lnTo>
                  <a:lnTo>
                    <a:pt x="39" y="343"/>
                  </a:lnTo>
                  <a:lnTo>
                    <a:pt x="42" y="341"/>
                  </a:lnTo>
                  <a:lnTo>
                    <a:pt x="44" y="338"/>
                  </a:lnTo>
                  <a:lnTo>
                    <a:pt x="44" y="337"/>
                  </a:lnTo>
                  <a:lnTo>
                    <a:pt x="46" y="322"/>
                  </a:lnTo>
                  <a:lnTo>
                    <a:pt x="46" y="307"/>
                  </a:lnTo>
                  <a:lnTo>
                    <a:pt x="46" y="304"/>
                  </a:lnTo>
                  <a:lnTo>
                    <a:pt x="46" y="300"/>
                  </a:lnTo>
                  <a:lnTo>
                    <a:pt x="46" y="298"/>
                  </a:lnTo>
                  <a:lnTo>
                    <a:pt x="44" y="295"/>
                  </a:lnTo>
                  <a:lnTo>
                    <a:pt x="42" y="294"/>
                  </a:lnTo>
                  <a:lnTo>
                    <a:pt x="39" y="292"/>
                  </a:lnTo>
                  <a:lnTo>
                    <a:pt x="32" y="292"/>
                  </a:lnTo>
                  <a:lnTo>
                    <a:pt x="29" y="292"/>
                  </a:lnTo>
                  <a:lnTo>
                    <a:pt x="24" y="292"/>
                  </a:lnTo>
                  <a:lnTo>
                    <a:pt x="19" y="291"/>
                  </a:lnTo>
                  <a:lnTo>
                    <a:pt x="20" y="291"/>
                  </a:lnTo>
                  <a:lnTo>
                    <a:pt x="16" y="288"/>
                  </a:lnTo>
                  <a:lnTo>
                    <a:pt x="13" y="287"/>
                  </a:lnTo>
                  <a:lnTo>
                    <a:pt x="12" y="287"/>
                  </a:lnTo>
                  <a:lnTo>
                    <a:pt x="12" y="284"/>
                  </a:lnTo>
                  <a:lnTo>
                    <a:pt x="11" y="279"/>
                  </a:lnTo>
                  <a:lnTo>
                    <a:pt x="8" y="275"/>
                  </a:lnTo>
                  <a:lnTo>
                    <a:pt x="7" y="275"/>
                  </a:lnTo>
                  <a:lnTo>
                    <a:pt x="7" y="273"/>
                  </a:lnTo>
                  <a:lnTo>
                    <a:pt x="5" y="267"/>
                  </a:lnTo>
                  <a:lnTo>
                    <a:pt x="5" y="260"/>
                  </a:lnTo>
                  <a:lnTo>
                    <a:pt x="5" y="261"/>
                  </a:lnTo>
                  <a:lnTo>
                    <a:pt x="5" y="255"/>
                  </a:lnTo>
                  <a:lnTo>
                    <a:pt x="7" y="252"/>
                  </a:lnTo>
                  <a:lnTo>
                    <a:pt x="8" y="251"/>
                  </a:lnTo>
                  <a:lnTo>
                    <a:pt x="12" y="244"/>
                  </a:lnTo>
                  <a:lnTo>
                    <a:pt x="13" y="241"/>
                  </a:lnTo>
                  <a:lnTo>
                    <a:pt x="15" y="241"/>
                  </a:lnTo>
                  <a:lnTo>
                    <a:pt x="16" y="240"/>
                  </a:lnTo>
                  <a:lnTo>
                    <a:pt x="17" y="238"/>
                  </a:lnTo>
                  <a:lnTo>
                    <a:pt x="19" y="238"/>
                  </a:lnTo>
                  <a:lnTo>
                    <a:pt x="21" y="237"/>
                  </a:lnTo>
                  <a:lnTo>
                    <a:pt x="25" y="236"/>
                  </a:lnTo>
                  <a:lnTo>
                    <a:pt x="28" y="233"/>
                  </a:lnTo>
                  <a:lnTo>
                    <a:pt x="29" y="229"/>
                  </a:lnTo>
                  <a:lnTo>
                    <a:pt x="31" y="225"/>
                  </a:lnTo>
                  <a:lnTo>
                    <a:pt x="31" y="224"/>
                  </a:lnTo>
                  <a:lnTo>
                    <a:pt x="31" y="221"/>
                  </a:lnTo>
                  <a:lnTo>
                    <a:pt x="31" y="218"/>
                  </a:lnTo>
                  <a:lnTo>
                    <a:pt x="32" y="216"/>
                  </a:lnTo>
                  <a:lnTo>
                    <a:pt x="33" y="216"/>
                  </a:lnTo>
                  <a:lnTo>
                    <a:pt x="33" y="214"/>
                  </a:lnTo>
                  <a:lnTo>
                    <a:pt x="35" y="213"/>
                  </a:lnTo>
                  <a:lnTo>
                    <a:pt x="38" y="210"/>
                  </a:lnTo>
                  <a:lnTo>
                    <a:pt x="36" y="210"/>
                  </a:lnTo>
                  <a:lnTo>
                    <a:pt x="44" y="205"/>
                  </a:lnTo>
                  <a:lnTo>
                    <a:pt x="51" y="197"/>
                  </a:lnTo>
                  <a:lnTo>
                    <a:pt x="54" y="193"/>
                  </a:lnTo>
                  <a:lnTo>
                    <a:pt x="54" y="191"/>
                  </a:lnTo>
                  <a:lnTo>
                    <a:pt x="54" y="187"/>
                  </a:lnTo>
                  <a:lnTo>
                    <a:pt x="55" y="183"/>
                  </a:lnTo>
                  <a:lnTo>
                    <a:pt x="58" y="181"/>
                  </a:lnTo>
                  <a:lnTo>
                    <a:pt x="60" y="178"/>
                  </a:lnTo>
                  <a:lnTo>
                    <a:pt x="64" y="175"/>
                  </a:lnTo>
                  <a:lnTo>
                    <a:pt x="64" y="176"/>
                  </a:lnTo>
                  <a:lnTo>
                    <a:pt x="78" y="168"/>
                  </a:lnTo>
                  <a:lnTo>
                    <a:pt x="85" y="164"/>
                  </a:lnTo>
                  <a:lnTo>
                    <a:pt x="93" y="162"/>
                  </a:lnTo>
                  <a:lnTo>
                    <a:pt x="94" y="163"/>
                  </a:lnTo>
                  <a:lnTo>
                    <a:pt x="94" y="164"/>
                  </a:lnTo>
                  <a:lnTo>
                    <a:pt x="94" y="168"/>
                  </a:lnTo>
                  <a:lnTo>
                    <a:pt x="95" y="172"/>
                  </a:lnTo>
                  <a:lnTo>
                    <a:pt x="98" y="175"/>
                  </a:lnTo>
                  <a:lnTo>
                    <a:pt x="101" y="179"/>
                  </a:lnTo>
                  <a:lnTo>
                    <a:pt x="101" y="181"/>
                  </a:lnTo>
                  <a:lnTo>
                    <a:pt x="102" y="182"/>
                  </a:lnTo>
                  <a:lnTo>
                    <a:pt x="105" y="187"/>
                  </a:lnTo>
                  <a:lnTo>
                    <a:pt x="105" y="189"/>
                  </a:lnTo>
                  <a:lnTo>
                    <a:pt x="106" y="191"/>
                  </a:lnTo>
                  <a:lnTo>
                    <a:pt x="109" y="193"/>
                  </a:lnTo>
                  <a:lnTo>
                    <a:pt x="112" y="193"/>
                  </a:lnTo>
                  <a:lnTo>
                    <a:pt x="129" y="194"/>
                  </a:lnTo>
                  <a:lnTo>
                    <a:pt x="145" y="191"/>
                  </a:lnTo>
                  <a:lnTo>
                    <a:pt x="149" y="190"/>
                  </a:lnTo>
                  <a:lnTo>
                    <a:pt x="151" y="189"/>
                  </a:lnTo>
                  <a:lnTo>
                    <a:pt x="152" y="186"/>
                  </a:lnTo>
                  <a:lnTo>
                    <a:pt x="152" y="185"/>
                  </a:lnTo>
                  <a:lnTo>
                    <a:pt x="153" y="183"/>
                  </a:lnTo>
                  <a:lnTo>
                    <a:pt x="153" y="182"/>
                  </a:lnTo>
                  <a:lnTo>
                    <a:pt x="155" y="181"/>
                  </a:lnTo>
                  <a:lnTo>
                    <a:pt x="156" y="181"/>
                  </a:lnTo>
                  <a:lnTo>
                    <a:pt x="165" y="179"/>
                  </a:lnTo>
                  <a:lnTo>
                    <a:pt x="183" y="178"/>
                  </a:lnTo>
                  <a:lnTo>
                    <a:pt x="184" y="178"/>
                  </a:lnTo>
                  <a:lnTo>
                    <a:pt x="191" y="176"/>
                  </a:lnTo>
                  <a:lnTo>
                    <a:pt x="194" y="175"/>
                  </a:lnTo>
                  <a:lnTo>
                    <a:pt x="195" y="172"/>
                  </a:lnTo>
                  <a:lnTo>
                    <a:pt x="198" y="170"/>
                  </a:lnTo>
                  <a:lnTo>
                    <a:pt x="200" y="164"/>
                  </a:lnTo>
                  <a:lnTo>
                    <a:pt x="203" y="159"/>
                  </a:lnTo>
                  <a:lnTo>
                    <a:pt x="203" y="158"/>
                  </a:lnTo>
                  <a:lnTo>
                    <a:pt x="206" y="148"/>
                  </a:lnTo>
                  <a:lnTo>
                    <a:pt x="213" y="137"/>
                  </a:lnTo>
                  <a:lnTo>
                    <a:pt x="214" y="136"/>
                  </a:lnTo>
                  <a:lnTo>
                    <a:pt x="221" y="132"/>
                  </a:lnTo>
                  <a:lnTo>
                    <a:pt x="222" y="131"/>
                  </a:lnTo>
                  <a:lnTo>
                    <a:pt x="225" y="129"/>
                  </a:lnTo>
                  <a:lnTo>
                    <a:pt x="233" y="127"/>
                  </a:lnTo>
                  <a:lnTo>
                    <a:pt x="240" y="121"/>
                  </a:lnTo>
                  <a:lnTo>
                    <a:pt x="238" y="123"/>
                  </a:lnTo>
                  <a:lnTo>
                    <a:pt x="241" y="119"/>
                  </a:lnTo>
                  <a:lnTo>
                    <a:pt x="244" y="113"/>
                  </a:lnTo>
                  <a:lnTo>
                    <a:pt x="244" y="111"/>
                  </a:lnTo>
                  <a:lnTo>
                    <a:pt x="244" y="109"/>
                  </a:lnTo>
                  <a:lnTo>
                    <a:pt x="248" y="105"/>
                  </a:lnTo>
                  <a:lnTo>
                    <a:pt x="254" y="101"/>
                  </a:lnTo>
                  <a:lnTo>
                    <a:pt x="256" y="101"/>
                  </a:lnTo>
                  <a:lnTo>
                    <a:pt x="258" y="100"/>
                  </a:lnTo>
                  <a:lnTo>
                    <a:pt x="268" y="98"/>
                  </a:lnTo>
                  <a:lnTo>
                    <a:pt x="273" y="97"/>
                  </a:lnTo>
                  <a:lnTo>
                    <a:pt x="277" y="94"/>
                  </a:lnTo>
                  <a:lnTo>
                    <a:pt x="280" y="90"/>
                  </a:lnTo>
                  <a:lnTo>
                    <a:pt x="281" y="85"/>
                  </a:lnTo>
                  <a:lnTo>
                    <a:pt x="281" y="81"/>
                  </a:lnTo>
                  <a:lnTo>
                    <a:pt x="280" y="75"/>
                  </a:lnTo>
                  <a:lnTo>
                    <a:pt x="281" y="67"/>
                  </a:lnTo>
                  <a:lnTo>
                    <a:pt x="284" y="59"/>
                  </a:lnTo>
                  <a:lnTo>
                    <a:pt x="285" y="58"/>
                  </a:lnTo>
                  <a:lnTo>
                    <a:pt x="288" y="57"/>
                  </a:lnTo>
                  <a:lnTo>
                    <a:pt x="289" y="51"/>
                  </a:lnTo>
                  <a:lnTo>
                    <a:pt x="291" y="49"/>
                  </a:lnTo>
                  <a:lnTo>
                    <a:pt x="292" y="46"/>
                  </a:lnTo>
                  <a:lnTo>
                    <a:pt x="293" y="45"/>
                  </a:lnTo>
                  <a:lnTo>
                    <a:pt x="296" y="43"/>
                  </a:lnTo>
                  <a:lnTo>
                    <a:pt x="300" y="40"/>
                  </a:lnTo>
                  <a:lnTo>
                    <a:pt x="303" y="38"/>
                  </a:lnTo>
                  <a:lnTo>
                    <a:pt x="306" y="34"/>
                  </a:lnTo>
                  <a:lnTo>
                    <a:pt x="310" y="31"/>
                  </a:lnTo>
                  <a:lnTo>
                    <a:pt x="314" y="30"/>
                  </a:lnTo>
                  <a:lnTo>
                    <a:pt x="319" y="30"/>
                  </a:lnTo>
                  <a:lnTo>
                    <a:pt x="328" y="31"/>
                  </a:lnTo>
                  <a:lnTo>
                    <a:pt x="334" y="31"/>
                  </a:lnTo>
                  <a:lnTo>
                    <a:pt x="338" y="30"/>
                  </a:lnTo>
                  <a:lnTo>
                    <a:pt x="339" y="26"/>
                  </a:lnTo>
                  <a:lnTo>
                    <a:pt x="339" y="20"/>
                  </a:lnTo>
                  <a:lnTo>
                    <a:pt x="339" y="16"/>
                  </a:lnTo>
                  <a:lnTo>
                    <a:pt x="339" y="15"/>
                  </a:lnTo>
                  <a:lnTo>
                    <a:pt x="341" y="14"/>
                  </a:lnTo>
                  <a:lnTo>
                    <a:pt x="342" y="12"/>
                  </a:lnTo>
                  <a:lnTo>
                    <a:pt x="345" y="11"/>
                  </a:lnTo>
                  <a:lnTo>
                    <a:pt x="345" y="8"/>
                  </a:lnTo>
                  <a:lnTo>
                    <a:pt x="346" y="7"/>
                  </a:lnTo>
                  <a:lnTo>
                    <a:pt x="350" y="5"/>
                  </a:lnTo>
                  <a:lnTo>
                    <a:pt x="355" y="5"/>
                  </a:lnTo>
                  <a:lnTo>
                    <a:pt x="357" y="4"/>
                  </a:lnTo>
                  <a:lnTo>
                    <a:pt x="358" y="3"/>
                  </a:lnTo>
                  <a:lnTo>
                    <a:pt x="357" y="1"/>
                  </a:lnTo>
                  <a:lnTo>
                    <a:pt x="355" y="0"/>
                  </a:lnTo>
                  <a:lnTo>
                    <a:pt x="351" y="0"/>
                  </a:lnTo>
                  <a:lnTo>
                    <a:pt x="346" y="1"/>
                  </a:lnTo>
                  <a:lnTo>
                    <a:pt x="342" y="3"/>
                  </a:lnTo>
                  <a:lnTo>
                    <a:pt x="341" y="7"/>
                  </a:lnTo>
                  <a:close/>
                  <a:moveTo>
                    <a:pt x="300" y="40"/>
                  </a:moveTo>
                  <a:lnTo>
                    <a:pt x="300" y="40"/>
                  </a:lnTo>
                  <a:close/>
                  <a:moveTo>
                    <a:pt x="277" y="94"/>
                  </a:moveTo>
                  <a:lnTo>
                    <a:pt x="277" y="94"/>
                  </a:lnTo>
                  <a:lnTo>
                    <a:pt x="276" y="96"/>
                  </a:lnTo>
                  <a:lnTo>
                    <a:pt x="277" y="94"/>
                  </a:lnTo>
                  <a:close/>
                  <a:moveTo>
                    <a:pt x="75" y="163"/>
                  </a:moveTo>
                  <a:lnTo>
                    <a:pt x="75" y="163"/>
                  </a:lnTo>
                  <a:close/>
                  <a:moveTo>
                    <a:pt x="151" y="179"/>
                  </a:moveTo>
                  <a:lnTo>
                    <a:pt x="151" y="179"/>
                  </a:lnTo>
                  <a:close/>
                  <a:moveTo>
                    <a:pt x="148" y="182"/>
                  </a:moveTo>
                  <a:lnTo>
                    <a:pt x="148" y="182"/>
                  </a:lnTo>
                  <a:lnTo>
                    <a:pt x="149" y="181"/>
                  </a:lnTo>
                  <a:lnTo>
                    <a:pt x="148" y="182"/>
                  </a:lnTo>
                  <a:close/>
                  <a:moveTo>
                    <a:pt x="152" y="186"/>
                  </a:moveTo>
                  <a:lnTo>
                    <a:pt x="152" y="186"/>
                  </a:lnTo>
                  <a:close/>
                  <a:moveTo>
                    <a:pt x="12" y="236"/>
                  </a:moveTo>
                  <a:lnTo>
                    <a:pt x="12" y="236"/>
                  </a:lnTo>
                  <a:close/>
                  <a:moveTo>
                    <a:pt x="39" y="292"/>
                  </a:moveTo>
                  <a:lnTo>
                    <a:pt x="39" y="292"/>
                  </a:lnTo>
                  <a:close/>
                </a:path>
              </a:pathLst>
            </a:custGeom>
            <a:solidFill>
              <a:srgbClr val="436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70" name="Freeform 110"/>
            <p:cNvSpPr>
              <a:spLocks/>
            </p:cNvSpPr>
            <p:nvPr/>
          </p:nvSpPr>
          <p:spPr bwMode="auto">
            <a:xfrm>
              <a:off x="812602" y="2864879"/>
              <a:ext cx="775297" cy="994095"/>
            </a:xfrm>
            <a:custGeom>
              <a:avLst/>
              <a:gdLst>
                <a:gd name="T0" fmla="*/ 2147483647 w 358"/>
                <a:gd name="T1" fmla="*/ 2147483647 h 455"/>
                <a:gd name="T2" fmla="*/ 2147483647 w 358"/>
                <a:gd name="T3" fmla="*/ 2147483647 h 455"/>
                <a:gd name="T4" fmla="*/ 2147483647 w 358"/>
                <a:gd name="T5" fmla="*/ 2147483647 h 455"/>
                <a:gd name="T6" fmla="*/ 2147483647 w 358"/>
                <a:gd name="T7" fmla="*/ 2147483647 h 455"/>
                <a:gd name="T8" fmla="*/ 2147483647 w 358"/>
                <a:gd name="T9" fmla="*/ 2147483647 h 455"/>
                <a:gd name="T10" fmla="*/ 2147483647 w 358"/>
                <a:gd name="T11" fmla="*/ 2147483647 h 455"/>
                <a:gd name="T12" fmla="*/ 2147483647 w 358"/>
                <a:gd name="T13" fmla="*/ 2147483647 h 455"/>
                <a:gd name="T14" fmla="*/ 2147483647 w 358"/>
                <a:gd name="T15" fmla="*/ 2147483647 h 455"/>
                <a:gd name="T16" fmla="*/ 2147483647 w 358"/>
                <a:gd name="T17" fmla="*/ 2147483647 h 455"/>
                <a:gd name="T18" fmla="*/ 2147483647 w 358"/>
                <a:gd name="T19" fmla="*/ 2147483647 h 455"/>
                <a:gd name="T20" fmla="*/ 2147483647 w 358"/>
                <a:gd name="T21" fmla="*/ 2147483647 h 455"/>
                <a:gd name="T22" fmla="*/ 2147483647 w 358"/>
                <a:gd name="T23" fmla="*/ 2147483647 h 455"/>
                <a:gd name="T24" fmla="*/ 2147483647 w 358"/>
                <a:gd name="T25" fmla="*/ 2147483647 h 455"/>
                <a:gd name="T26" fmla="*/ 2147483647 w 358"/>
                <a:gd name="T27" fmla="*/ 2147483647 h 455"/>
                <a:gd name="T28" fmla="*/ 2147483647 w 358"/>
                <a:gd name="T29" fmla="*/ 2147483647 h 455"/>
                <a:gd name="T30" fmla="*/ 2147483647 w 358"/>
                <a:gd name="T31" fmla="*/ 2147483647 h 455"/>
                <a:gd name="T32" fmla="*/ 2147483647 w 358"/>
                <a:gd name="T33" fmla="*/ 2147483647 h 455"/>
                <a:gd name="T34" fmla="*/ 2147483647 w 358"/>
                <a:gd name="T35" fmla="*/ 2147483647 h 455"/>
                <a:gd name="T36" fmla="*/ 2147483647 w 358"/>
                <a:gd name="T37" fmla="*/ 2147483647 h 455"/>
                <a:gd name="T38" fmla="*/ 2147483647 w 358"/>
                <a:gd name="T39" fmla="*/ 2147483647 h 455"/>
                <a:gd name="T40" fmla="*/ 2147483647 w 358"/>
                <a:gd name="T41" fmla="*/ 2147483647 h 455"/>
                <a:gd name="T42" fmla="*/ 2147483647 w 358"/>
                <a:gd name="T43" fmla="*/ 2147483647 h 455"/>
                <a:gd name="T44" fmla="*/ 2147483647 w 358"/>
                <a:gd name="T45" fmla="*/ 2147483647 h 455"/>
                <a:gd name="T46" fmla="*/ 2147483647 w 358"/>
                <a:gd name="T47" fmla="*/ 2147483647 h 455"/>
                <a:gd name="T48" fmla="*/ 2147483647 w 358"/>
                <a:gd name="T49" fmla="*/ 2147483647 h 455"/>
                <a:gd name="T50" fmla="*/ 2147483647 w 358"/>
                <a:gd name="T51" fmla="*/ 2147483647 h 455"/>
                <a:gd name="T52" fmla="*/ 2147483647 w 358"/>
                <a:gd name="T53" fmla="*/ 2147483647 h 455"/>
                <a:gd name="T54" fmla="*/ 2147483647 w 358"/>
                <a:gd name="T55" fmla="*/ 2147483647 h 455"/>
                <a:gd name="T56" fmla="*/ 2147483647 w 358"/>
                <a:gd name="T57" fmla="*/ 2147483647 h 455"/>
                <a:gd name="T58" fmla="*/ 2147483647 w 358"/>
                <a:gd name="T59" fmla="*/ 2147483647 h 455"/>
                <a:gd name="T60" fmla="*/ 2147483647 w 358"/>
                <a:gd name="T61" fmla="*/ 2147483647 h 455"/>
                <a:gd name="T62" fmla="*/ 2147483647 w 358"/>
                <a:gd name="T63" fmla="*/ 2147483647 h 455"/>
                <a:gd name="T64" fmla="*/ 2147483647 w 358"/>
                <a:gd name="T65" fmla="*/ 2147483647 h 455"/>
                <a:gd name="T66" fmla="*/ 2147483647 w 358"/>
                <a:gd name="T67" fmla="*/ 2147483647 h 455"/>
                <a:gd name="T68" fmla="*/ 2147483647 w 358"/>
                <a:gd name="T69" fmla="*/ 2147483647 h 455"/>
                <a:gd name="T70" fmla="*/ 2147483647 w 358"/>
                <a:gd name="T71" fmla="*/ 2147483647 h 455"/>
                <a:gd name="T72" fmla="*/ 2147483647 w 358"/>
                <a:gd name="T73" fmla="*/ 2147483647 h 455"/>
                <a:gd name="T74" fmla="*/ 2147483647 w 358"/>
                <a:gd name="T75" fmla="*/ 2147483647 h 455"/>
                <a:gd name="T76" fmla="*/ 2147483647 w 358"/>
                <a:gd name="T77" fmla="*/ 2147483647 h 455"/>
                <a:gd name="T78" fmla="*/ 2147483647 w 358"/>
                <a:gd name="T79" fmla="*/ 2147483647 h 455"/>
                <a:gd name="T80" fmla="*/ 2147483647 w 358"/>
                <a:gd name="T81" fmla="*/ 2147483647 h 455"/>
                <a:gd name="T82" fmla="*/ 2147483647 w 358"/>
                <a:gd name="T83" fmla="*/ 2147483647 h 455"/>
                <a:gd name="T84" fmla="*/ 2147483647 w 358"/>
                <a:gd name="T85" fmla="*/ 2147483647 h 455"/>
                <a:gd name="T86" fmla="*/ 2147483647 w 358"/>
                <a:gd name="T87" fmla="*/ 2147483647 h 455"/>
                <a:gd name="T88" fmla="*/ 2147483647 w 358"/>
                <a:gd name="T89" fmla="*/ 2147483647 h 455"/>
                <a:gd name="T90" fmla="*/ 2147483647 w 358"/>
                <a:gd name="T91" fmla="*/ 2147483647 h 455"/>
                <a:gd name="T92" fmla="*/ 2147483647 w 358"/>
                <a:gd name="T93" fmla="*/ 2147483647 h 455"/>
                <a:gd name="T94" fmla="*/ 2147483647 w 358"/>
                <a:gd name="T95" fmla="*/ 2147483647 h 455"/>
                <a:gd name="T96" fmla="*/ 2147483647 w 358"/>
                <a:gd name="T97" fmla="*/ 2147483647 h 455"/>
                <a:gd name="T98" fmla="*/ 2147483647 w 358"/>
                <a:gd name="T99" fmla="*/ 2147483647 h 455"/>
                <a:gd name="T100" fmla="*/ 2147483647 w 358"/>
                <a:gd name="T101" fmla="*/ 2147483647 h 455"/>
                <a:gd name="T102" fmla="*/ 2147483647 w 358"/>
                <a:gd name="T103" fmla="*/ 2147483647 h 455"/>
                <a:gd name="T104" fmla="*/ 2147483647 w 358"/>
                <a:gd name="T105" fmla="*/ 2147483647 h 455"/>
                <a:gd name="T106" fmla="*/ 2147483647 w 358"/>
                <a:gd name="T107" fmla="*/ 2147483647 h 455"/>
                <a:gd name="T108" fmla="*/ 2147483647 w 358"/>
                <a:gd name="T109" fmla="*/ 2147483647 h 455"/>
                <a:gd name="T110" fmla="*/ 2147483647 w 358"/>
                <a:gd name="T111" fmla="*/ 2147483647 h 455"/>
                <a:gd name="T112" fmla="*/ 2147483647 w 358"/>
                <a:gd name="T113" fmla="*/ 2147483647 h 455"/>
                <a:gd name="T114" fmla="*/ 2147483647 w 358"/>
                <a:gd name="T115" fmla="*/ 2147483647 h 455"/>
                <a:gd name="T116" fmla="*/ 2147483647 w 358"/>
                <a:gd name="T117" fmla="*/ 2147483647 h 455"/>
                <a:gd name="T118" fmla="*/ 2147483647 w 358"/>
                <a:gd name="T119" fmla="*/ 2147483647 h 4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8"/>
                <a:gd name="T181" fmla="*/ 0 h 455"/>
                <a:gd name="T182" fmla="*/ 358 w 358"/>
                <a:gd name="T183" fmla="*/ 455 h 4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8" h="455">
                  <a:moveTo>
                    <a:pt x="341" y="7"/>
                  </a:moveTo>
                  <a:lnTo>
                    <a:pt x="341" y="7"/>
                  </a:lnTo>
                  <a:lnTo>
                    <a:pt x="336" y="8"/>
                  </a:lnTo>
                  <a:lnTo>
                    <a:pt x="335" y="11"/>
                  </a:lnTo>
                  <a:lnTo>
                    <a:pt x="334" y="14"/>
                  </a:lnTo>
                  <a:lnTo>
                    <a:pt x="334" y="16"/>
                  </a:lnTo>
                  <a:lnTo>
                    <a:pt x="334" y="22"/>
                  </a:lnTo>
                  <a:lnTo>
                    <a:pt x="335" y="23"/>
                  </a:lnTo>
                  <a:lnTo>
                    <a:pt x="334" y="26"/>
                  </a:lnTo>
                  <a:lnTo>
                    <a:pt x="332" y="26"/>
                  </a:lnTo>
                  <a:lnTo>
                    <a:pt x="328" y="26"/>
                  </a:lnTo>
                  <a:lnTo>
                    <a:pt x="320" y="24"/>
                  </a:lnTo>
                  <a:lnTo>
                    <a:pt x="312" y="24"/>
                  </a:lnTo>
                  <a:lnTo>
                    <a:pt x="307" y="26"/>
                  </a:lnTo>
                  <a:lnTo>
                    <a:pt x="301" y="30"/>
                  </a:lnTo>
                  <a:lnTo>
                    <a:pt x="297" y="35"/>
                  </a:lnTo>
                  <a:lnTo>
                    <a:pt x="296" y="36"/>
                  </a:lnTo>
                  <a:lnTo>
                    <a:pt x="296" y="38"/>
                  </a:lnTo>
                  <a:lnTo>
                    <a:pt x="295" y="39"/>
                  </a:lnTo>
                  <a:lnTo>
                    <a:pt x="291" y="40"/>
                  </a:lnTo>
                  <a:lnTo>
                    <a:pt x="287" y="43"/>
                  </a:lnTo>
                  <a:lnTo>
                    <a:pt x="285" y="47"/>
                  </a:lnTo>
                  <a:lnTo>
                    <a:pt x="284" y="51"/>
                  </a:lnTo>
                  <a:lnTo>
                    <a:pt x="284" y="53"/>
                  </a:lnTo>
                  <a:lnTo>
                    <a:pt x="283" y="54"/>
                  </a:lnTo>
                  <a:lnTo>
                    <a:pt x="281" y="54"/>
                  </a:lnTo>
                  <a:lnTo>
                    <a:pt x="279" y="58"/>
                  </a:lnTo>
                  <a:lnTo>
                    <a:pt x="277" y="63"/>
                  </a:lnTo>
                  <a:lnTo>
                    <a:pt x="276" y="69"/>
                  </a:lnTo>
                  <a:lnTo>
                    <a:pt x="275" y="75"/>
                  </a:lnTo>
                  <a:lnTo>
                    <a:pt x="276" y="82"/>
                  </a:lnTo>
                  <a:lnTo>
                    <a:pt x="276" y="88"/>
                  </a:lnTo>
                  <a:lnTo>
                    <a:pt x="273" y="92"/>
                  </a:lnTo>
                  <a:lnTo>
                    <a:pt x="272" y="92"/>
                  </a:lnTo>
                  <a:lnTo>
                    <a:pt x="270" y="93"/>
                  </a:lnTo>
                  <a:lnTo>
                    <a:pt x="266" y="93"/>
                  </a:lnTo>
                  <a:lnTo>
                    <a:pt x="258" y="94"/>
                  </a:lnTo>
                  <a:lnTo>
                    <a:pt x="254" y="96"/>
                  </a:lnTo>
                  <a:lnTo>
                    <a:pt x="253" y="96"/>
                  </a:lnTo>
                  <a:lnTo>
                    <a:pt x="245" y="101"/>
                  </a:lnTo>
                  <a:lnTo>
                    <a:pt x="241" y="104"/>
                  </a:lnTo>
                  <a:lnTo>
                    <a:pt x="240" y="108"/>
                  </a:lnTo>
                  <a:lnTo>
                    <a:pt x="238" y="109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37" y="116"/>
                  </a:lnTo>
                  <a:lnTo>
                    <a:pt x="235" y="117"/>
                  </a:lnTo>
                  <a:lnTo>
                    <a:pt x="234" y="117"/>
                  </a:lnTo>
                  <a:lnTo>
                    <a:pt x="230" y="123"/>
                  </a:lnTo>
                  <a:lnTo>
                    <a:pt x="223" y="124"/>
                  </a:lnTo>
                  <a:lnTo>
                    <a:pt x="219" y="127"/>
                  </a:lnTo>
                  <a:lnTo>
                    <a:pt x="218" y="128"/>
                  </a:lnTo>
                  <a:lnTo>
                    <a:pt x="211" y="132"/>
                  </a:lnTo>
                  <a:lnTo>
                    <a:pt x="209" y="133"/>
                  </a:lnTo>
                  <a:lnTo>
                    <a:pt x="207" y="135"/>
                  </a:lnTo>
                  <a:lnTo>
                    <a:pt x="200" y="147"/>
                  </a:lnTo>
                  <a:lnTo>
                    <a:pt x="198" y="156"/>
                  </a:lnTo>
                  <a:lnTo>
                    <a:pt x="196" y="162"/>
                  </a:lnTo>
                  <a:lnTo>
                    <a:pt x="194" y="166"/>
                  </a:lnTo>
                  <a:lnTo>
                    <a:pt x="192" y="167"/>
                  </a:lnTo>
                  <a:lnTo>
                    <a:pt x="191" y="170"/>
                  </a:lnTo>
                  <a:lnTo>
                    <a:pt x="188" y="172"/>
                  </a:lnTo>
                  <a:lnTo>
                    <a:pt x="184" y="172"/>
                  </a:lnTo>
                  <a:lnTo>
                    <a:pt x="183" y="172"/>
                  </a:lnTo>
                  <a:lnTo>
                    <a:pt x="165" y="174"/>
                  </a:lnTo>
                  <a:lnTo>
                    <a:pt x="156" y="175"/>
                  </a:lnTo>
                  <a:lnTo>
                    <a:pt x="155" y="175"/>
                  </a:lnTo>
                  <a:lnTo>
                    <a:pt x="153" y="176"/>
                  </a:lnTo>
                  <a:lnTo>
                    <a:pt x="151" y="179"/>
                  </a:lnTo>
                  <a:lnTo>
                    <a:pt x="152" y="178"/>
                  </a:lnTo>
                  <a:lnTo>
                    <a:pt x="149" y="181"/>
                  </a:lnTo>
                  <a:lnTo>
                    <a:pt x="147" y="186"/>
                  </a:lnTo>
                  <a:lnTo>
                    <a:pt x="147" y="185"/>
                  </a:lnTo>
                  <a:lnTo>
                    <a:pt x="147" y="186"/>
                  </a:lnTo>
                  <a:lnTo>
                    <a:pt x="144" y="186"/>
                  </a:lnTo>
                  <a:lnTo>
                    <a:pt x="129" y="189"/>
                  </a:lnTo>
                  <a:lnTo>
                    <a:pt x="112" y="187"/>
                  </a:lnTo>
                  <a:lnTo>
                    <a:pt x="110" y="187"/>
                  </a:lnTo>
                  <a:lnTo>
                    <a:pt x="110" y="186"/>
                  </a:lnTo>
                  <a:lnTo>
                    <a:pt x="109" y="183"/>
                  </a:lnTo>
                  <a:lnTo>
                    <a:pt x="108" y="181"/>
                  </a:lnTo>
                  <a:lnTo>
                    <a:pt x="108" y="179"/>
                  </a:lnTo>
                  <a:lnTo>
                    <a:pt x="106" y="178"/>
                  </a:lnTo>
                  <a:lnTo>
                    <a:pt x="106" y="179"/>
                  </a:lnTo>
                  <a:lnTo>
                    <a:pt x="105" y="175"/>
                  </a:lnTo>
                  <a:lnTo>
                    <a:pt x="101" y="170"/>
                  </a:lnTo>
                  <a:lnTo>
                    <a:pt x="99" y="166"/>
                  </a:lnTo>
                  <a:lnTo>
                    <a:pt x="99" y="163"/>
                  </a:lnTo>
                  <a:lnTo>
                    <a:pt x="97" y="158"/>
                  </a:lnTo>
                  <a:lnTo>
                    <a:pt x="93" y="156"/>
                  </a:lnTo>
                  <a:lnTo>
                    <a:pt x="91" y="156"/>
                  </a:lnTo>
                  <a:lnTo>
                    <a:pt x="83" y="159"/>
                  </a:lnTo>
                  <a:lnTo>
                    <a:pt x="75" y="163"/>
                  </a:lnTo>
                  <a:lnTo>
                    <a:pt x="62" y="171"/>
                  </a:lnTo>
                  <a:lnTo>
                    <a:pt x="60" y="171"/>
                  </a:lnTo>
                  <a:lnTo>
                    <a:pt x="58" y="174"/>
                  </a:lnTo>
                  <a:lnTo>
                    <a:pt x="54" y="178"/>
                  </a:lnTo>
                  <a:lnTo>
                    <a:pt x="51" y="182"/>
                  </a:lnTo>
                  <a:lnTo>
                    <a:pt x="48" y="186"/>
                  </a:lnTo>
                  <a:lnTo>
                    <a:pt x="48" y="191"/>
                  </a:lnTo>
                  <a:lnTo>
                    <a:pt x="47" y="193"/>
                  </a:lnTo>
                  <a:lnTo>
                    <a:pt x="40" y="201"/>
                  </a:lnTo>
                  <a:lnTo>
                    <a:pt x="33" y="206"/>
                  </a:lnTo>
                  <a:lnTo>
                    <a:pt x="33" y="207"/>
                  </a:lnTo>
                  <a:lnTo>
                    <a:pt x="31" y="209"/>
                  </a:lnTo>
                  <a:lnTo>
                    <a:pt x="29" y="210"/>
                  </a:lnTo>
                  <a:lnTo>
                    <a:pt x="28" y="213"/>
                  </a:lnTo>
                  <a:lnTo>
                    <a:pt x="29" y="211"/>
                  </a:lnTo>
                  <a:lnTo>
                    <a:pt x="27" y="214"/>
                  </a:lnTo>
                  <a:lnTo>
                    <a:pt x="25" y="218"/>
                  </a:lnTo>
                  <a:lnTo>
                    <a:pt x="25" y="224"/>
                  </a:lnTo>
                  <a:lnTo>
                    <a:pt x="25" y="226"/>
                  </a:lnTo>
                  <a:lnTo>
                    <a:pt x="24" y="229"/>
                  </a:lnTo>
                  <a:lnTo>
                    <a:pt x="23" y="230"/>
                  </a:lnTo>
                  <a:lnTo>
                    <a:pt x="20" y="232"/>
                  </a:lnTo>
                  <a:lnTo>
                    <a:pt x="21" y="232"/>
                  </a:lnTo>
                  <a:lnTo>
                    <a:pt x="17" y="233"/>
                  </a:lnTo>
                  <a:lnTo>
                    <a:pt x="15" y="234"/>
                  </a:lnTo>
                  <a:lnTo>
                    <a:pt x="12" y="236"/>
                  </a:lnTo>
                  <a:lnTo>
                    <a:pt x="9" y="238"/>
                  </a:lnTo>
                  <a:lnTo>
                    <a:pt x="8" y="241"/>
                  </a:lnTo>
                  <a:lnTo>
                    <a:pt x="4" y="247"/>
                  </a:lnTo>
                  <a:lnTo>
                    <a:pt x="3" y="248"/>
                  </a:lnTo>
                  <a:lnTo>
                    <a:pt x="1" y="251"/>
                  </a:lnTo>
                  <a:lnTo>
                    <a:pt x="0" y="255"/>
                  </a:lnTo>
                  <a:lnTo>
                    <a:pt x="0" y="260"/>
                  </a:lnTo>
                  <a:lnTo>
                    <a:pt x="0" y="267"/>
                  </a:lnTo>
                  <a:lnTo>
                    <a:pt x="1" y="275"/>
                  </a:lnTo>
                  <a:lnTo>
                    <a:pt x="1" y="273"/>
                  </a:lnTo>
                  <a:lnTo>
                    <a:pt x="3" y="277"/>
                  </a:lnTo>
                  <a:lnTo>
                    <a:pt x="5" y="279"/>
                  </a:lnTo>
                  <a:lnTo>
                    <a:pt x="4" y="279"/>
                  </a:lnTo>
                  <a:lnTo>
                    <a:pt x="7" y="282"/>
                  </a:lnTo>
                  <a:lnTo>
                    <a:pt x="7" y="284"/>
                  </a:lnTo>
                  <a:lnTo>
                    <a:pt x="8" y="288"/>
                  </a:lnTo>
                  <a:lnTo>
                    <a:pt x="9" y="291"/>
                  </a:lnTo>
                  <a:lnTo>
                    <a:pt x="11" y="292"/>
                  </a:lnTo>
                  <a:lnTo>
                    <a:pt x="16" y="295"/>
                  </a:lnTo>
                  <a:lnTo>
                    <a:pt x="23" y="298"/>
                  </a:lnTo>
                  <a:lnTo>
                    <a:pt x="31" y="298"/>
                  </a:lnTo>
                  <a:lnTo>
                    <a:pt x="32" y="298"/>
                  </a:lnTo>
                  <a:lnTo>
                    <a:pt x="38" y="298"/>
                  </a:lnTo>
                  <a:lnTo>
                    <a:pt x="40" y="298"/>
                  </a:lnTo>
                  <a:lnTo>
                    <a:pt x="40" y="299"/>
                  </a:lnTo>
                  <a:lnTo>
                    <a:pt x="40" y="303"/>
                  </a:lnTo>
                  <a:lnTo>
                    <a:pt x="40" y="307"/>
                  </a:lnTo>
                  <a:lnTo>
                    <a:pt x="40" y="322"/>
                  </a:lnTo>
                  <a:lnTo>
                    <a:pt x="39" y="335"/>
                  </a:lnTo>
                  <a:lnTo>
                    <a:pt x="36" y="338"/>
                  </a:lnTo>
                  <a:lnTo>
                    <a:pt x="33" y="341"/>
                  </a:lnTo>
                  <a:lnTo>
                    <a:pt x="32" y="346"/>
                  </a:lnTo>
                  <a:lnTo>
                    <a:pt x="32" y="353"/>
                  </a:lnTo>
                  <a:lnTo>
                    <a:pt x="33" y="357"/>
                  </a:lnTo>
                  <a:lnTo>
                    <a:pt x="36" y="361"/>
                  </a:lnTo>
                  <a:lnTo>
                    <a:pt x="39" y="368"/>
                  </a:lnTo>
                  <a:lnTo>
                    <a:pt x="40" y="370"/>
                  </a:lnTo>
                  <a:lnTo>
                    <a:pt x="43" y="372"/>
                  </a:lnTo>
                  <a:lnTo>
                    <a:pt x="47" y="373"/>
                  </a:lnTo>
                  <a:lnTo>
                    <a:pt x="51" y="373"/>
                  </a:lnTo>
                  <a:lnTo>
                    <a:pt x="56" y="373"/>
                  </a:lnTo>
                  <a:lnTo>
                    <a:pt x="62" y="373"/>
                  </a:lnTo>
                  <a:lnTo>
                    <a:pt x="62" y="381"/>
                  </a:lnTo>
                  <a:lnTo>
                    <a:pt x="62" y="389"/>
                  </a:lnTo>
                  <a:lnTo>
                    <a:pt x="63" y="393"/>
                  </a:lnTo>
                  <a:lnTo>
                    <a:pt x="66" y="397"/>
                  </a:lnTo>
                  <a:lnTo>
                    <a:pt x="67" y="397"/>
                  </a:lnTo>
                  <a:lnTo>
                    <a:pt x="67" y="399"/>
                  </a:lnTo>
                  <a:lnTo>
                    <a:pt x="70" y="399"/>
                  </a:lnTo>
                  <a:lnTo>
                    <a:pt x="81" y="407"/>
                  </a:lnTo>
                  <a:lnTo>
                    <a:pt x="82" y="409"/>
                  </a:lnTo>
                  <a:lnTo>
                    <a:pt x="82" y="415"/>
                  </a:lnTo>
                  <a:lnTo>
                    <a:pt x="83" y="423"/>
                  </a:lnTo>
                  <a:lnTo>
                    <a:pt x="83" y="424"/>
                  </a:lnTo>
                  <a:lnTo>
                    <a:pt x="85" y="431"/>
                  </a:lnTo>
                  <a:lnTo>
                    <a:pt x="87" y="439"/>
                  </a:lnTo>
                  <a:lnTo>
                    <a:pt x="90" y="443"/>
                  </a:lnTo>
                  <a:lnTo>
                    <a:pt x="91" y="447"/>
                  </a:lnTo>
                  <a:lnTo>
                    <a:pt x="94" y="450"/>
                  </a:lnTo>
                  <a:lnTo>
                    <a:pt x="98" y="453"/>
                  </a:lnTo>
                  <a:lnTo>
                    <a:pt x="104" y="455"/>
                  </a:lnTo>
                  <a:lnTo>
                    <a:pt x="106" y="455"/>
                  </a:lnTo>
                  <a:lnTo>
                    <a:pt x="108" y="454"/>
                  </a:lnTo>
                  <a:lnTo>
                    <a:pt x="108" y="453"/>
                  </a:lnTo>
                  <a:lnTo>
                    <a:pt x="106" y="451"/>
                  </a:lnTo>
                  <a:lnTo>
                    <a:pt x="98" y="446"/>
                  </a:lnTo>
                  <a:lnTo>
                    <a:pt x="97" y="444"/>
                  </a:lnTo>
                  <a:lnTo>
                    <a:pt x="95" y="442"/>
                  </a:lnTo>
                  <a:lnTo>
                    <a:pt x="94" y="440"/>
                  </a:lnTo>
                  <a:lnTo>
                    <a:pt x="93" y="436"/>
                  </a:lnTo>
                  <a:lnTo>
                    <a:pt x="90" y="430"/>
                  </a:lnTo>
                  <a:lnTo>
                    <a:pt x="89" y="423"/>
                  </a:lnTo>
                  <a:lnTo>
                    <a:pt x="89" y="422"/>
                  </a:lnTo>
                  <a:lnTo>
                    <a:pt x="87" y="415"/>
                  </a:lnTo>
                  <a:lnTo>
                    <a:pt x="87" y="413"/>
                  </a:lnTo>
                  <a:lnTo>
                    <a:pt x="87" y="409"/>
                  </a:lnTo>
                  <a:lnTo>
                    <a:pt x="86" y="405"/>
                  </a:lnTo>
                  <a:lnTo>
                    <a:pt x="83" y="401"/>
                  </a:lnTo>
                  <a:lnTo>
                    <a:pt x="73" y="395"/>
                  </a:lnTo>
                  <a:lnTo>
                    <a:pt x="71" y="393"/>
                  </a:lnTo>
                  <a:lnTo>
                    <a:pt x="70" y="393"/>
                  </a:lnTo>
                  <a:lnTo>
                    <a:pt x="67" y="388"/>
                  </a:lnTo>
                  <a:lnTo>
                    <a:pt x="67" y="380"/>
                  </a:lnTo>
                  <a:lnTo>
                    <a:pt x="67" y="373"/>
                  </a:lnTo>
                  <a:lnTo>
                    <a:pt x="66" y="369"/>
                  </a:lnTo>
                  <a:lnTo>
                    <a:pt x="63" y="368"/>
                  </a:lnTo>
                  <a:lnTo>
                    <a:pt x="56" y="368"/>
                  </a:lnTo>
                  <a:lnTo>
                    <a:pt x="50" y="368"/>
                  </a:lnTo>
                  <a:lnTo>
                    <a:pt x="46" y="368"/>
                  </a:lnTo>
                  <a:lnTo>
                    <a:pt x="44" y="365"/>
                  </a:lnTo>
                  <a:lnTo>
                    <a:pt x="42" y="360"/>
                  </a:lnTo>
                  <a:lnTo>
                    <a:pt x="39" y="354"/>
                  </a:lnTo>
                  <a:lnTo>
                    <a:pt x="38" y="352"/>
                  </a:lnTo>
                  <a:lnTo>
                    <a:pt x="38" y="347"/>
                  </a:lnTo>
                  <a:lnTo>
                    <a:pt x="38" y="345"/>
                  </a:lnTo>
                  <a:lnTo>
                    <a:pt x="39" y="343"/>
                  </a:lnTo>
                  <a:lnTo>
                    <a:pt x="42" y="341"/>
                  </a:lnTo>
                  <a:lnTo>
                    <a:pt x="44" y="338"/>
                  </a:lnTo>
                  <a:lnTo>
                    <a:pt x="44" y="337"/>
                  </a:lnTo>
                  <a:lnTo>
                    <a:pt x="46" y="322"/>
                  </a:lnTo>
                  <a:lnTo>
                    <a:pt x="46" y="307"/>
                  </a:lnTo>
                  <a:lnTo>
                    <a:pt x="46" y="304"/>
                  </a:lnTo>
                  <a:lnTo>
                    <a:pt x="46" y="300"/>
                  </a:lnTo>
                  <a:lnTo>
                    <a:pt x="46" y="298"/>
                  </a:lnTo>
                  <a:lnTo>
                    <a:pt x="44" y="295"/>
                  </a:lnTo>
                  <a:lnTo>
                    <a:pt x="42" y="294"/>
                  </a:lnTo>
                  <a:lnTo>
                    <a:pt x="39" y="292"/>
                  </a:lnTo>
                  <a:lnTo>
                    <a:pt x="32" y="292"/>
                  </a:lnTo>
                  <a:lnTo>
                    <a:pt x="29" y="292"/>
                  </a:lnTo>
                  <a:lnTo>
                    <a:pt x="24" y="292"/>
                  </a:lnTo>
                  <a:lnTo>
                    <a:pt x="19" y="291"/>
                  </a:lnTo>
                  <a:lnTo>
                    <a:pt x="20" y="291"/>
                  </a:lnTo>
                  <a:lnTo>
                    <a:pt x="16" y="288"/>
                  </a:lnTo>
                  <a:lnTo>
                    <a:pt x="13" y="287"/>
                  </a:lnTo>
                  <a:lnTo>
                    <a:pt x="12" y="287"/>
                  </a:lnTo>
                  <a:lnTo>
                    <a:pt x="12" y="284"/>
                  </a:lnTo>
                  <a:lnTo>
                    <a:pt x="11" y="279"/>
                  </a:lnTo>
                  <a:lnTo>
                    <a:pt x="8" y="275"/>
                  </a:lnTo>
                  <a:lnTo>
                    <a:pt x="7" y="275"/>
                  </a:lnTo>
                  <a:lnTo>
                    <a:pt x="7" y="273"/>
                  </a:lnTo>
                  <a:lnTo>
                    <a:pt x="5" y="267"/>
                  </a:lnTo>
                  <a:lnTo>
                    <a:pt x="5" y="260"/>
                  </a:lnTo>
                  <a:lnTo>
                    <a:pt x="5" y="261"/>
                  </a:lnTo>
                  <a:lnTo>
                    <a:pt x="5" y="255"/>
                  </a:lnTo>
                  <a:lnTo>
                    <a:pt x="7" y="252"/>
                  </a:lnTo>
                  <a:lnTo>
                    <a:pt x="8" y="251"/>
                  </a:lnTo>
                  <a:lnTo>
                    <a:pt x="12" y="244"/>
                  </a:lnTo>
                  <a:lnTo>
                    <a:pt x="13" y="241"/>
                  </a:lnTo>
                  <a:lnTo>
                    <a:pt x="15" y="241"/>
                  </a:lnTo>
                  <a:lnTo>
                    <a:pt x="16" y="240"/>
                  </a:lnTo>
                  <a:lnTo>
                    <a:pt x="17" y="238"/>
                  </a:lnTo>
                  <a:lnTo>
                    <a:pt x="19" y="238"/>
                  </a:lnTo>
                  <a:lnTo>
                    <a:pt x="21" y="237"/>
                  </a:lnTo>
                  <a:lnTo>
                    <a:pt x="25" y="236"/>
                  </a:lnTo>
                  <a:lnTo>
                    <a:pt x="28" y="233"/>
                  </a:lnTo>
                  <a:lnTo>
                    <a:pt x="29" y="229"/>
                  </a:lnTo>
                  <a:lnTo>
                    <a:pt x="31" y="225"/>
                  </a:lnTo>
                  <a:lnTo>
                    <a:pt x="31" y="224"/>
                  </a:lnTo>
                  <a:lnTo>
                    <a:pt x="31" y="221"/>
                  </a:lnTo>
                  <a:lnTo>
                    <a:pt x="31" y="218"/>
                  </a:lnTo>
                  <a:lnTo>
                    <a:pt x="32" y="216"/>
                  </a:lnTo>
                  <a:lnTo>
                    <a:pt x="33" y="216"/>
                  </a:lnTo>
                  <a:lnTo>
                    <a:pt x="33" y="214"/>
                  </a:lnTo>
                  <a:lnTo>
                    <a:pt x="35" y="213"/>
                  </a:lnTo>
                  <a:lnTo>
                    <a:pt x="38" y="210"/>
                  </a:lnTo>
                  <a:lnTo>
                    <a:pt x="36" y="210"/>
                  </a:lnTo>
                  <a:lnTo>
                    <a:pt x="44" y="205"/>
                  </a:lnTo>
                  <a:lnTo>
                    <a:pt x="51" y="197"/>
                  </a:lnTo>
                  <a:lnTo>
                    <a:pt x="54" y="193"/>
                  </a:lnTo>
                  <a:lnTo>
                    <a:pt x="54" y="191"/>
                  </a:lnTo>
                  <a:lnTo>
                    <a:pt x="54" y="187"/>
                  </a:lnTo>
                  <a:lnTo>
                    <a:pt x="55" y="183"/>
                  </a:lnTo>
                  <a:lnTo>
                    <a:pt x="58" y="181"/>
                  </a:lnTo>
                  <a:lnTo>
                    <a:pt x="60" y="178"/>
                  </a:lnTo>
                  <a:lnTo>
                    <a:pt x="64" y="175"/>
                  </a:lnTo>
                  <a:lnTo>
                    <a:pt x="64" y="176"/>
                  </a:lnTo>
                  <a:lnTo>
                    <a:pt x="78" y="168"/>
                  </a:lnTo>
                  <a:lnTo>
                    <a:pt x="85" y="164"/>
                  </a:lnTo>
                  <a:lnTo>
                    <a:pt x="93" y="162"/>
                  </a:lnTo>
                  <a:lnTo>
                    <a:pt x="94" y="163"/>
                  </a:lnTo>
                  <a:lnTo>
                    <a:pt x="94" y="164"/>
                  </a:lnTo>
                  <a:lnTo>
                    <a:pt x="94" y="168"/>
                  </a:lnTo>
                  <a:lnTo>
                    <a:pt x="95" y="172"/>
                  </a:lnTo>
                  <a:lnTo>
                    <a:pt x="98" y="175"/>
                  </a:lnTo>
                  <a:lnTo>
                    <a:pt x="101" y="179"/>
                  </a:lnTo>
                  <a:lnTo>
                    <a:pt x="101" y="181"/>
                  </a:lnTo>
                  <a:lnTo>
                    <a:pt x="102" y="182"/>
                  </a:lnTo>
                  <a:lnTo>
                    <a:pt x="105" y="187"/>
                  </a:lnTo>
                  <a:lnTo>
                    <a:pt x="105" y="189"/>
                  </a:lnTo>
                  <a:lnTo>
                    <a:pt x="106" y="191"/>
                  </a:lnTo>
                  <a:lnTo>
                    <a:pt x="109" y="193"/>
                  </a:lnTo>
                  <a:lnTo>
                    <a:pt x="112" y="193"/>
                  </a:lnTo>
                  <a:lnTo>
                    <a:pt x="129" y="194"/>
                  </a:lnTo>
                  <a:lnTo>
                    <a:pt x="145" y="191"/>
                  </a:lnTo>
                  <a:lnTo>
                    <a:pt x="149" y="190"/>
                  </a:lnTo>
                  <a:lnTo>
                    <a:pt x="151" y="189"/>
                  </a:lnTo>
                  <a:lnTo>
                    <a:pt x="152" y="186"/>
                  </a:lnTo>
                  <a:lnTo>
                    <a:pt x="152" y="185"/>
                  </a:lnTo>
                  <a:lnTo>
                    <a:pt x="153" y="183"/>
                  </a:lnTo>
                  <a:lnTo>
                    <a:pt x="153" y="182"/>
                  </a:lnTo>
                  <a:lnTo>
                    <a:pt x="155" y="181"/>
                  </a:lnTo>
                  <a:lnTo>
                    <a:pt x="156" y="181"/>
                  </a:lnTo>
                  <a:lnTo>
                    <a:pt x="165" y="179"/>
                  </a:lnTo>
                  <a:lnTo>
                    <a:pt x="183" y="178"/>
                  </a:lnTo>
                  <a:lnTo>
                    <a:pt x="184" y="178"/>
                  </a:lnTo>
                  <a:lnTo>
                    <a:pt x="191" y="176"/>
                  </a:lnTo>
                  <a:lnTo>
                    <a:pt x="194" y="175"/>
                  </a:lnTo>
                  <a:lnTo>
                    <a:pt x="195" y="172"/>
                  </a:lnTo>
                  <a:lnTo>
                    <a:pt x="198" y="170"/>
                  </a:lnTo>
                  <a:lnTo>
                    <a:pt x="200" y="164"/>
                  </a:lnTo>
                  <a:lnTo>
                    <a:pt x="203" y="159"/>
                  </a:lnTo>
                  <a:lnTo>
                    <a:pt x="203" y="158"/>
                  </a:lnTo>
                  <a:lnTo>
                    <a:pt x="206" y="148"/>
                  </a:lnTo>
                  <a:lnTo>
                    <a:pt x="213" y="137"/>
                  </a:lnTo>
                  <a:lnTo>
                    <a:pt x="214" y="136"/>
                  </a:lnTo>
                  <a:lnTo>
                    <a:pt x="221" y="132"/>
                  </a:lnTo>
                  <a:lnTo>
                    <a:pt x="222" y="131"/>
                  </a:lnTo>
                  <a:lnTo>
                    <a:pt x="225" y="129"/>
                  </a:lnTo>
                  <a:lnTo>
                    <a:pt x="233" y="127"/>
                  </a:lnTo>
                  <a:lnTo>
                    <a:pt x="240" y="121"/>
                  </a:lnTo>
                  <a:lnTo>
                    <a:pt x="238" y="123"/>
                  </a:lnTo>
                  <a:lnTo>
                    <a:pt x="241" y="119"/>
                  </a:lnTo>
                  <a:lnTo>
                    <a:pt x="244" y="113"/>
                  </a:lnTo>
                  <a:lnTo>
                    <a:pt x="244" y="111"/>
                  </a:lnTo>
                  <a:lnTo>
                    <a:pt x="244" y="109"/>
                  </a:lnTo>
                  <a:lnTo>
                    <a:pt x="248" y="105"/>
                  </a:lnTo>
                  <a:lnTo>
                    <a:pt x="254" y="101"/>
                  </a:lnTo>
                  <a:lnTo>
                    <a:pt x="256" y="101"/>
                  </a:lnTo>
                  <a:lnTo>
                    <a:pt x="258" y="100"/>
                  </a:lnTo>
                  <a:lnTo>
                    <a:pt x="268" y="98"/>
                  </a:lnTo>
                  <a:lnTo>
                    <a:pt x="273" y="97"/>
                  </a:lnTo>
                  <a:lnTo>
                    <a:pt x="277" y="94"/>
                  </a:lnTo>
                  <a:lnTo>
                    <a:pt x="280" y="90"/>
                  </a:lnTo>
                  <a:lnTo>
                    <a:pt x="281" y="85"/>
                  </a:lnTo>
                  <a:lnTo>
                    <a:pt x="281" y="81"/>
                  </a:lnTo>
                  <a:lnTo>
                    <a:pt x="280" y="75"/>
                  </a:lnTo>
                  <a:lnTo>
                    <a:pt x="281" y="67"/>
                  </a:lnTo>
                  <a:lnTo>
                    <a:pt x="284" y="59"/>
                  </a:lnTo>
                  <a:lnTo>
                    <a:pt x="285" y="58"/>
                  </a:lnTo>
                  <a:lnTo>
                    <a:pt x="288" y="57"/>
                  </a:lnTo>
                  <a:lnTo>
                    <a:pt x="289" y="51"/>
                  </a:lnTo>
                  <a:lnTo>
                    <a:pt x="291" y="49"/>
                  </a:lnTo>
                  <a:lnTo>
                    <a:pt x="292" y="46"/>
                  </a:lnTo>
                  <a:lnTo>
                    <a:pt x="293" y="45"/>
                  </a:lnTo>
                  <a:lnTo>
                    <a:pt x="296" y="43"/>
                  </a:lnTo>
                  <a:lnTo>
                    <a:pt x="300" y="40"/>
                  </a:lnTo>
                  <a:lnTo>
                    <a:pt x="303" y="38"/>
                  </a:lnTo>
                  <a:lnTo>
                    <a:pt x="306" y="34"/>
                  </a:lnTo>
                  <a:lnTo>
                    <a:pt x="310" y="31"/>
                  </a:lnTo>
                  <a:lnTo>
                    <a:pt x="314" y="30"/>
                  </a:lnTo>
                  <a:lnTo>
                    <a:pt x="319" y="30"/>
                  </a:lnTo>
                  <a:lnTo>
                    <a:pt x="328" y="31"/>
                  </a:lnTo>
                  <a:lnTo>
                    <a:pt x="334" y="31"/>
                  </a:lnTo>
                  <a:lnTo>
                    <a:pt x="338" y="30"/>
                  </a:lnTo>
                  <a:lnTo>
                    <a:pt x="339" y="26"/>
                  </a:lnTo>
                  <a:lnTo>
                    <a:pt x="339" y="20"/>
                  </a:lnTo>
                  <a:lnTo>
                    <a:pt x="339" y="16"/>
                  </a:lnTo>
                  <a:lnTo>
                    <a:pt x="339" y="15"/>
                  </a:lnTo>
                  <a:lnTo>
                    <a:pt x="341" y="14"/>
                  </a:lnTo>
                  <a:lnTo>
                    <a:pt x="342" y="12"/>
                  </a:lnTo>
                  <a:lnTo>
                    <a:pt x="345" y="11"/>
                  </a:lnTo>
                  <a:lnTo>
                    <a:pt x="345" y="8"/>
                  </a:lnTo>
                  <a:lnTo>
                    <a:pt x="346" y="7"/>
                  </a:lnTo>
                  <a:lnTo>
                    <a:pt x="350" y="5"/>
                  </a:lnTo>
                  <a:lnTo>
                    <a:pt x="355" y="5"/>
                  </a:lnTo>
                  <a:lnTo>
                    <a:pt x="357" y="4"/>
                  </a:lnTo>
                  <a:lnTo>
                    <a:pt x="358" y="3"/>
                  </a:lnTo>
                  <a:lnTo>
                    <a:pt x="357" y="1"/>
                  </a:lnTo>
                  <a:lnTo>
                    <a:pt x="355" y="0"/>
                  </a:lnTo>
                  <a:lnTo>
                    <a:pt x="351" y="0"/>
                  </a:lnTo>
                  <a:lnTo>
                    <a:pt x="346" y="1"/>
                  </a:lnTo>
                  <a:lnTo>
                    <a:pt x="342" y="3"/>
                  </a:lnTo>
                  <a:lnTo>
                    <a:pt x="341" y="7"/>
                  </a:lnTo>
                </a:path>
              </a:pathLst>
            </a:custGeom>
            <a:noFill/>
            <a:ln w="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71" name="Freeform 111"/>
            <p:cNvSpPr>
              <a:spLocks/>
            </p:cNvSpPr>
            <p:nvPr/>
          </p:nvSpPr>
          <p:spPr bwMode="auto">
            <a:xfrm>
              <a:off x="1462291" y="2952272"/>
              <a:ext cx="2166" cy="218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72" name="Freeform 112"/>
            <p:cNvSpPr>
              <a:spLocks/>
            </p:cNvSpPr>
            <p:nvPr/>
          </p:nvSpPr>
          <p:spPr bwMode="auto">
            <a:xfrm>
              <a:off x="1410316" y="3070252"/>
              <a:ext cx="2166" cy="4370"/>
            </a:xfrm>
            <a:custGeom>
              <a:avLst/>
              <a:gdLst>
                <a:gd name="T0" fmla="*/ 2147483647 w 1"/>
                <a:gd name="T1" fmla="*/ 0 h 2"/>
                <a:gd name="T2" fmla="*/ 2147483647 w 1"/>
                <a:gd name="T3" fmla="*/ 0 h 2"/>
                <a:gd name="T4" fmla="*/ 0 w 1"/>
                <a:gd name="T5" fmla="*/ 2147483647 h 2"/>
                <a:gd name="T6" fmla="*/ 0 w 1"/>
                <a:gd name="T7" fmla="*/ 2147483647 h 2"/>
                <a:gd name="T8" fmla="*/ 2147483647 w 1"/>
                <a:gd name="T9" fmla="*/ 0 h 2"/>
                <a:gd name="T10" fmla="*/ 2147483647 w 1"/>
                <a:gd name="T11" fmla="*/ 0 h 2"/>
                <a:gd name="T12" fmla="*/ 2147483647 w 1"/>
                <a:gd name="T13" fmla="*/ 0 h 2"/>
                <a:gd name="T14" fmla="*/ 2147483647 w 1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"/>
                <a:gd name="T26" fmla="*/ 1 w 1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noFill/>
            <a:ln w="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73" name="Freeform 113"/>
            <p:cNvSpPr>
              <a:spLocks/>
            </p:cNvSpPr>
            <p:nvPr/>
          </p:nvSpPr>
          <p:spPr bwMode="auto">
            <a:xfrm>
              <a:off x="975024" y="3221006"/>
              <a:ext cx="2166" cy="218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74" name="Line 114"/>
            <p:cNvSpPr>
              <a:spLocks noChangeShapeType="1"/>
            </p:cNvSpPr>
            <p:nvPr/>
          </p:nvSpPr>
          <p:spPr bwMode="auto">
            <a:xfrm>
              <a:off x="1139613" y="3255963"/>
              <a:ext cx="2166" cy="2185"/>
            </a:xfrm>
            <a:prstGeom prst="line">
              <a:avLst/>
            </a:prstGeom>
            <a:noFill/>
            <a:ln w="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75" name="Freeform 115"/>
            <p:cNvSpPr>
              <a:spLocks/>
            </p:cNvSpPr>
            <p:nvPr/>
          </p:nvSpPr>
          <p:spPr bwMode="auto">
            <a:xfrm>
              <a:off x="1133116" y="3260332"/>
              <a:ext cx="2166" cy="2185"/>
            </a:xfrm>
            <a:custGeom>
              <a:avLst/>
              <a:gdLst>
                <a:gd name="T0" fmla="*/ 0 w 1"/>
                <a:gd name="T1" fmla="*/ 2147483647 h 1"/>
                <a:gd name="T2" fmla="*/ 0 w 1"/>
                <a:gd name="T3" fmla="*/ 2147483647 h 1"/>
                <a:gd name="T4" fmla="*/ 2147483647 w 1"/>
                <a:gd name="T5" fmla="*/ 0 h 1"/>
                <a:gd name="T6" fmla="*/ 2147483647 w 1"/>
                <a:gd name="T7" fmla="*/ 0 h 1"/>
                <a:gd name="T8" fmla="*/ 2147483647 w 1"/>
                <a:gd name="T9" fmla="*/ 0 h 1"/>
                <a:gd name="T10" fmla="*/ 2147483647 w 1"/>
                <a:gd name="T11" fmla="*/ 0 h 1"/>
                <a:gd name="T12" fmla="*/ 0 w 1"/>
                <a:gd name="T13" fmla="*/ 2147483647 h 1"/>
                <a:gd name="T14" fmla="*/ 0 w 1"/>
                <a:gd name="T15" fmla="*/ 2147483647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76" name="Freeform 116"/>
            <p:cNvSpPr>
              <a:spLocks/>
            </p:cNvSpPr>
            <p:nvPr/>
          </p:nvSpPr>
          <p:spPr bwMode="auto">
            <a:xfrm>
              <a:off x="1141778" y="3271256"/>
              <a:ext cx="2166" cy="218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77" name="Freeform 117"/>
            <p:cNvSpPr>
              <a:spLocks/>
            </p:cNvSpPr>
            <p:nvPr/>
          </p:nvSpPr>
          <p:spPr bwMode="auto">
            <a:xfrm>
              <a:off x="838589" y="3380498"/>
              <a:ext cx="2166" cy="218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78" name="Freeform 118"/>
            <p:cNvSpPr>
              <a:spLocks/>
            </p:cNvSpPr>
            <p:nvPr/>
          </p:nvSpPr>
          <p:spPr bwMode="auto">
            <a:xfrm>
              <a:off x="897061" y="3502847"/>
              <a:ext cx="2166" cy="218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79" name="Freeform 119"/>
            <p:cNvSpPr>
              <a:spLocks/>
            </p:cNvSpPr>
            <p:nvPr/>
          </p:nvSpPr>
          <p:spPr bwMode="auto">
            <a:xfrm>
              <a:off x="1577070" y="2456317"/>
              <a:ext cx="227392" cy="426040"/>
            </a:xfrm>
            <a:custGeom>
              <a:avLst/>
              <a:gdLst>
                <a:gd name="T0" fmla="*/ 2147483647 w 105"/>
                <a:gd name="T1" fmla="*/ 2147483647 h 195"/>
                <a:gd name="T2" fmla="*/ 2147483647 w 105"/>
                <a:gd name="T3" fmla="*/ 2147483647 h 195"/>
                <a:gd name="T4" fmla="*/ 2147483647 w 105"/>
                <a:gd name="T5" fmla="*/ 2147483647 h 195"/>
                <a:gd name="T6" fmla="*/ 2147483647 w 105"/>
                <a:gd name="T7" fmla="*/ 2147483647 h 195"/>
                <a:gd name="T8" fmla="*/ 2147483647 w 105"/>
                <a:gd name="T9" fmla="*/ 2147483647 h 195"/>
                <a:gd name="T10" fmla="*/ 2147483647 w 105"/>
                <a:gd name="T11" fmla="*/ 2147483647 h 195"/>
                <a:gd name="T12" fmla="*/ 2147483647 w 105"/>
                <a:gd name="T13" fmla="*/ 2147483647 h 195"/>
                <a:gd name="T14" fmla="*/ 2147483647 w 105"/>
                <a:gd name="T15" fmla="*/ 2147483647 h 195"/>
                <a:gd name="T16" fmla="*/ 2147483647 w 105"/>
                <a:gd name="T17" fmla="*/ 2147483647 h 195"/>
                <a:gd name="T18" fmla="*/ 2147483647 w 105"/>
                <a:gd name="T19" fmla="*/ 2147483647 h 195"/>
                <a:gd name="T20" fmla="*/ 2147483647 w 105"/>
                <a:gd name="T21" fmla="*/ 2147483647 h 195"/>
                <a:gd name="T22" fmla="*/ 2147483647 w 105"/>
                <a:gd name="T23" fmla="*/ 2147483647 h 195"/>
                <a:gd name="T24" fmla="*/ 2147483647 w 105"/>
                <a:gd name="T25" fmla="*/ 2147483647 h 195"/>
                <a:gd name="T26" fmla="*/ 2147483647 w 105"/>
                <a:gd name="T27" fmla="*/ 2147483647 h 195"/>
                <a:gd name="T28" fmla="*/ 2147483647 w 105"/>
                <a:gd name="T29" fmla="*/ 2147483647 h 195"/>
                <a:gd name="T30" fmla="*/ 2147483647 w 105"/>
                <a:gd name="T31" fmla="*/ 2147483647 h 195"/>
                <a:gd name="T32" fmla="*/ 2147483647 w 105"/>
                <a:gd name="T33" fmla="*/ 2147483647 h 195"/>
                <a:gd name="T34" fmla="*/ 2147483647 w 105"/>
                <a:gd name="T35" fmla="*/ 2147483647 h 195"/>
                <a:gd name="T36" fmla="*/ 2147483647 w 105"/>
                <a:gd name="T37" fmla="*/ 2147483647 h 195"/>
                <a:gd name="T38" fmla="*/ 2147483647 w 105"/>
                <a:gd name="T39" fmla="*/ 2147483647 h 195"/>
                <a:gd name="T40" fmla="*/ 2147483647 w 105"/>
                <a:gd name="T41" fmla="*/ 2147483647 h 195"/>
                <a:gd name="T42" fmla="*/ 2147483647 w 105"/>
                <a:gd name="T43" fmla="*/ 2147483647 h 195"/>
                <a:gd name="T44" fmla="*/ 2147483647 w 105"/>
                <a:gd name="T45" fmla="*/ 2147483647 h 195"/>
                <a:gd name="T46" fmla="*/ 2147483647 w 105"/>
                <a:gd name="T47" fmla="*/ 2147483647 h 195"/>
                <a:gd name="T48" fmla="*/ 2147483647 w 105"/>
                <a:gd name="T49" fmla="*/ 2147483647 h 195"/>
                <a:gd name="T50" fmla="*/ 2147483647 w 105"/>
                <a:gd name="T51" fmla="*/ 2147483647 h 195"/>
                <a:gd name="T52" fmla="*/ 2147483647 w 105"/>
                <a:gd name="T53" fmla="*/ 2147483647 h 195"/>
                <a:gd name="T54" fmla="*/ 2147483647 w 105"/>
                <a:gd name="T55" fmla="*/ 2147483647 h 195"/>
                <a:gd name="T56" fmla="*/ 2147483647 w 105"/>
                <a:gd name="T57" fmla="*/ 2147483647 h 195"/>
                <a:gd name="T58" fmla="*/ 0 w 105"/>
                <a:gd name="T59" fmla="*/ 2147483647 h 195"/>
                <a:gd name="T60" fmla="*/ 0 w 105"/>
                <a:gd name="T61" fmla="*/ 2147483647 h 195"/>
                <a:gd name="T62" fmla="*/ 2147483647 w 105"/>
                <a:gd name="T63" fmla="*/ 2147483647 h 195"/>
                <a:gd name="T64" fmla="*/ 2147483647 w 105"/>
                <a:gd name="T65" fmla="*/ 2147483647 h 195"/>
                <a:gd name="T66" fmla="*/ 2147483647 w 105"/>
                <a:gd name="T67" fmla="*/ 2147483647 h 195"/>
                <a:gd name="T68" fmla="*/ 2147483647 w 105"/>
                <a:gd name="T69" fmla="*/ 2147483647 h 195"/>
                <a:gd name="T70" fmla="*/ 2147483647 w 105"/>
                <a:gd name="T71" fmla="*/ 2147483647 h 195"/>
                <a:gd name="T72" fmla="*/ 2147483647 w 105"/>
                <a:gd name="T73" fmla="*/ 2147483647 h 195"/>
                <a:gd name="T74" fmla="*/ 2147483647 w 105"/>
                <a:gd name="T75" fmla="*/ 2147483647 h 195"/>
                <a:gd name="T76" fmla="*/ 2147483647 w 105"/>
                <a:gd name="T77" fmla="*/ 2147483647 h 195"/>
                <a:gd name="T78" fmla="*/ 2147483647 w 105"/>
                <a:gd name="T79" fmla="*/ 2147483647 h 195"/>
                <a:gd name="T80" fmla="*/ 2147483647 w 105"/>
                <a:gd name="T81" fmla="*/ 2147483647 h 195"/>
                <a:gd name="T82" fmla="*/ 2147483647 w 105"/>
                <a:gd name="T83" fmla="*/ 2147483647 h 195"/>
                <a:gd name="T84" fmla="*/ 2147483647 w 105"/>
                <a:gd name="T85" fmla="*/ 2147483647 h 195"/>
                <a:gd name="T86" fmla="*/ 2147483647 w 105"/>
                <a:gd name="T87" fmla="*/ 2147483647 h 195"/>
                <a:gd name="T88" fmla="*/ 2147483647 w 105"/>
                <a:gd name="T89" fmla="*/ 2147483647 h 195"/>
                <a:gd name="T90" fmla="*/ 2147483647 w 105"/>
                <a:gd name="T91" fmla="*/ 2147483647 h 195"/>
                <a:gd name="T92" fmla="*/ 2147483647 w 105"/>
                <a:gd name="T93" fmla="*/ 2147483647 h 195"/>
                <a:gd name="T94" fmla="*/ 2147483647 w 105"/>
                <a:gd name="T95" fmla="*/ 2147483647 h 195"/>
                <a:gd name="T96" fmla="*/ 2147483647 w 105"/>
                <a:gd name="T97" fmla="*/ 2147483647 h 195"/>
                <a:gd name="T98" fmla="*/ 2147483647 w 105"/>
                <a:gd name="T99" fmla="*/ 2147483647 h 195"/>
                <a:gd name="T100" fmla="*/ 2147483647 w 105"/>
                <a:gd name="T101" fmla="*/ 2147483647 h 195"/>
                <a:gd name="T102" fmla="*/ 2147483647 w 105"/>
                <a:gd name="T103" fmla="*/ 2147483647 h 195"/>
                <a:gd name="T104" fmla="*/ 2147483647 w 105"/>
                <a:gd name="T105" fmla="*/ 2147483647 h 195"/>
                <a:gd name="T106" fmla="*/ 2147483647 w 105"/>
                <a:gd name="T107" fmla="*/ 2147483647 h 195"/>
                <a:gd name="T108" fmla="*/ 2147483647 w 105"/>
                <a:gd name="T109" fmla="*/ 2147483647 h 195"/>
                <a:gd name="T110" fmla="*/ 2147483647 w 105"/>
                <a:gd name="T111" fmla="*/ 2147483647 h 195"/>
                <a:gd name="T112" fmla="*/ 2147483647 w 105"/>
                <a:gd name="T113" fmla="*/ 2147483647 h 195"/>
                <a:gd name="T114" fmla="*/ 2147483647 w 105"/>
                <a:gd name="T115" fmla="*/ 2147483647 h 195"/>
                <a:gd name="T116" fmla="*/ 2147483647 w 105"/>
                <a:gd name="T117" fmla="*/ 2147483647 h 195"/>
                <a:gd name="T118" fmla="*/ 2147483647 w 105"/>
                <a:gd name="T119" fmla="*/ 2147483647 h 195"/>
                <a:gd name="T120" fmla="*/ 2147483647 w 105"/>
                <a:gd name="T121" fmla="*/ 2147483647 h 195"/>
                <a:gd name="T122" fmla="*/ 2147483647 w 105"/>
                <a:gd name="T123" fmla="*/ 2147483647 h 195"/>
                <a:gd name="T124" fmla="*/ 2147483647 w 105"/>
                <a:gd name="T125" fmla="*/ 0 h 1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5"/>
                <a:gd name="T190" fmla="*/ 0 h 195"/>
                <a:gd name="T191" fmla="*/ 105 w 105"/>
                <a:gd name="T192" fmla="*/ 195 h 1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5" h="195">
                  <a:moveTo>
                    <a:pt x="91" y="0"/>
                  </a:moveTo>
                  <a:lnTo>
                    <a:pt x="91" y="0"/>
                  </a:lnTo>
                  <a:lnTo>
                    <a:pt x="89" y="1"/>
                  </a:lnTo>
                  <a:lnTo>
                    <a:pt x="89" y="4"/>
                  </a:lnTo>
                  <a:lnTo>
                    <a:pt x="91" y="1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5" y="30"/>
                  </a:lnTo>
                  <a:lnTo>
                    <a:pt x="95" y="32"/>
                  </a:lnTo>
                  <a:lnTo>
                    <a:pt x="95" y="34"/>
                  </a:lnTo>
                  <a:lnTo>
                    <a:pt x="98" y="39"/>
                  </a:lnTo>
                  <a:lnTo>
                    <a:pt x="99" y="40"/>
                  </a:lnTo>
                  <a:lnTo>
                    <a:pt x="99" y="42"/>
                  </a:lnTo>
                  <a:lnTo>
                    <a:pt x="98" y="42"/>
                  </a:lnTo>
                  <a:lnTo>
                    <a:pt x="93" y="43"/>
                  </a:lnTo>
                  <a:lnTo>
                    <a:pt x="94" y="43"/>
                  </a:lnTo>
                  <a:lnTo>
                    <a:pt x="76" y="43"/>
                  </a:lnTo>
                  <a:lnTo>
                    <a:pt x="71" y="43"/>
                  </a:lnTo>
                  <a:lnTo>
                    <a:pt x="66" y="44"/>
                  </a:lnTo>
                  <a:lnTo>
                    <a:pt x="59" y="47"/>
                  </a:lnTo>
                  <a:lnTo>
                    <a:pt x="49" y="55"/>
                  </a:lnTo>
                  <a:lnTo>
                    <a:pt x="47" y="55"/>
                  </a:lnTo>
                  <a:lnTo>
                    <a:pt x="48" y="55"/>
                  </a:lnTo>
                  <a:lnTo>
                    <a:pt x="44" y="56"/>
                  </a:lnTo>
                  <a:lnTo>
                    <a:pt x="41" y="59"/>
                  </a:lnTo>
                  <a:lnTo>
                    <a:pt x="39" y="62"/>
                  </a:lnTo>
                  <a:lnTo>
                    <a:pt x="37" y="67"/>
                  </a:lnTo>
                  <a:lnTo>
                    <a:pt x="37" y="70"/>
                  </a:lnTo>
                  <a:lnTo>
                    <a:pt x="37" y="75"/>
                  </a:lnTo>
                  <a:lnTo>
                    <a:pt x="39" y="83"/>
                  </a:lnTo>
                  <a:lnTo>
                    <a:pt x="43" y="93"/>
                  </a:lnTo>
                  <a:lnTo>
                    <a:pt x="47" y="100"/>
                  </a:lnTo>
                  <a:lnTo>
                    <a:pt x="48" y="106"/>
                  </a:lnTo>
                  <a:lnTo>
                    <a:pt x="51" y="112"/>
                  </a:lnTo>
                  <a:lnTo>
                    <a:pt x="54" y="116"/>
                  </a:lnTo>
                  <a:lnTo>
                    <a:pt x="54" y="118"/>
                  </a:lnTo>
                  <a:lnTo>
                    <a:pt x="54" y="122"/>
                  </a:lnTo>
                  <a:lnTo>
                    <a:pt x="52" y="124"/>
                  </a:lnTo>
                  <a:lnTo>
                    <a:pt x="52" y="126"/>
                  </a:lnTo>
                  <a:lnTo>
                    <a:pt x="48" y="131"/>
                  </a:lnTo>
                  <a:lnTo>
                    <a:pt x="43" y="135"/>
                  </a:lnTo>
                  <a:lnTo>
                    <a:pt x="37" y="137"/>
                  </a:lnTo>
                  <a:lnTo>
                    <a:pt x="29" y="137"/>
                  </a:lnTo>
                  <a:lnTo>
                    <a:pt x="28" y="137"/>
                  </a:lnTo>
                  <a:lnTo>
                    <a:pt x="25" y="139"/>
                  </a:lnTo>
                  <a:lnTo>
                    <a:pt x="18" y="140"/>
                  </a:lnTo>
                  <a:lnTo>
                    <a:pt x="13" y="144"/>
                  </a:lnTo>
                  <a:lnTo>
                    <a:pt x="8" y="155"/>
                  </a:lnTo>
                  <a:lnTo>
                    <a:pt x="5" y="162"/>
                  </a:lnTo>
                  <a:lnTo>
                    <a:pt x="4" y="166"/>
                  </a:lnTo>
                  <a:lnTo>
                    <a:pt x="2" y="172"/>
                  </a:lnTo>
                  <a:lnTo>
                    <a:pt x="5" y="186"/>
                  </a:lnTo>
                  <a:lnTo>
                    <a:pt x="5" y="187"/>
                  </a:lnTo>
                  <a:lnTo>
                    <a:pt x="5" y="186"/>
                  </a:lnTo>
                  <a:lnTo>
                    <a:pt x="2" y="186"/>
                  </a:lnTo>
                  <a:lnTo>
                    <a:pt x="1" y="186"/>
                  </a:lnTo>
                  <a:lnTo>
                    <a:pt x="0" y="187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1" y="191"/>
                  </a:lnTo>
                  <a:lnTo>
                    <a:pt x="2" y="191"/>
                  </a:lnTo>
                  <a:lnTo>
                    <a:pt x="5" y="192"/>
                  </a:lnTo>
                  <a:lnTo>
                    <a:pt x="8" y="195"/>
                  </a:lnTo>
                  <a:lnTo>
                    <a:pt x="9" y="195"/>
                  </a:lnTo>
                  <a:lnTo>
                    <a:pt x="10" y="195"/>
                  </a:lnTo>
                  <a:lnTo>
                    <a:pt x="12" y="194"/>
                  </a:lnTo>
                  <a:lnTo>
                    <a:pt x="12" y="191"/>
                  </a:lnTo>
                  <a:lnTo>
                    <a:pt x="10" y="184"/>
                  </a:lnTo>
                  <a:lnTo>
                    <a:pt x="9" y="174"/>
                  </a:lnTo>
                  <a:lnTo>
                    <a:pt x="9" y="168"/>
                  </a:lnTo>
                  <a:lnTo>
                    <a:pt x="10" y="164"/>
                  </a:lnTo>
                  <a:lnTo>
                    <a:pt x="13" y="156"/>
                  </a:lnTo>
                  <a:lnTo>
                    <a:pt x="17" y="147"/>
                  </a:lnTo>
                  <a:lnTo>
                    <a:pt x="21" y="145"/>
                  </a:lnTo>
                  <a:lnTo>
                    <a:pt x="25" y="144"/>
                  </a:lnTo>
                  <a:lnTo>
                    <a:pt x="31" y="143"/>
                  </a:lnTo>
                  <a:lnTo>
                    <a:pt x="29" y="143"/>
                  </a:lnTo>
                  <a:lnTo>
                    <a:pt x="39" y="141"/>
                  </a:lnTo>
                  <a:lnTo>
                    <a:pt x="45" y="139"/>
                  </a:lnTo>
                  <a:lnTo>
                    <a:pt x="52" y="135"/>
                  </a:lnTo>
                  <a:lnTo>
                    <a:pt x="56" y="129"/>
                  </a:lnTo>
                  <a:lnTo>
                    <a:pt x="58" y="125"/>
                  </a:lnTo>
                  <a:lnTo>
                    <a:pt x="58" y="124"/>
                  </a:lnTo>
                  <a:lnTo>
                    <a:pt x="59" y="120"/>
                  </a:lnTo>
                  <a:lnTo>
                    <a:pt x="59" y="117"/>
                  </a:lnTo>
                  <a:lnTo>
                    <a:pt x="58" y="113"/>
                  </a:lnTo>
                  <a:lnTo>
                    <a:pt x="56" y="109"/>
                  </a:lnTo>
                  <a:lnTo>
                    <a:pt x="54" y="105"/>
                  </a:lnTo>
                  <a:lnTo>
                    <a:pt x="51" y="97"/>
                  </a:lnTo>
                  <a:lnTo>
                    <a:pt x="48" y="89"/>
                  </a:lnTo>
                  <a:lnTo>
                    <a:pt x="45" y="85"/>
                  </a:lnTo>
                  <a:lnTo>
                    <a:pt x="44" y="81"/>
                  </a:lnTo>
                  <a:lnTo>
                    <a:pt x="43" y="75"/>
                  </a:lnTo>
                  <a:lnTo>
                    <a:pt x="43" y="70"/>
                  </a:lnTo>
                  <a:lnTo>
                    <a:pt x="43" y="67"/>
                  </a:lnTo>
                  <a:lnTo>
                    <a:pt x="44" y="63"/>
                  </a:lnTo>
                  <a:lnTo>
                    <a:pt x="45" y="62"/>
                  </a:lnTo>
                  <a:lnTo>
                    <a:pt x="48" y="61"/>
                  </a:lnTo>
                  <a:lnTo>
                    <a:pt x="49" y="61"/>
                  </a:lnTo>
                  <a:lnTo>
                    <a:pt x="51" y="61"/>
                  </a:lnTo>
                  <a:lnTo>
                    <a:pt x="52" y="59"/>
                  </a:lnTo>
                  <a:lnTo>
                    <a:pt x="63" y="51"/>
                  </a:lnTo>
                  <a:lnTo>
                    <a:pt x="67" y="50"/>
                  </a:lnTo>
                  <a:lnTo>
                    <a:pt x="71" y="48"/>
                  </a:lnTo>
                  <a:lnTo>
                    <a:pt x="76" y="48"/>
                  </a:lnTo>
                  <a:lnTo>
                    <a:pt x="94" y="48"/>
                  </a:lnTo>
                  <a:lnTo>
                    <a:pt x="97" y="47"/>
                  </a:lnTo>
                  <a:lnTo>
                    <a:pt x="101" y="47"/>
                  </a:lnTo>
                  <a:lnTo>
                    <a:pt x="103" y="46"/>
                  </a:lnTo>
                  <a:lnTo>
                    <a:pt x="105" y="44"/>
                  </a:lnTo>
                  <a:lnTo>
                    <a:pt x="105" y="42"/>
                  </a:lnTo>
                  <a:lnTo>
                    <a:pt x="105" y="39"/>
                  </a:lnTo>
                  <a:lnTo>
                    <a:pt x="103" y="36"/>
                  </a:lnTo>
                  <a:lnTo>
                    <a:pt x="103" y="38"/>
                  </a:lnTo>
                  <a:lnTo>
                    <a:pt x="101" y="31"/>
                  </a:lnTo>
                  <a:lnTo>
                    <a:pt x="101" y="32"/>
                  </a:lnTo>
                  <a:lnTo>
                    <a:pt x="99" y="28"/>
                  </a:lnTo>
                  <a:lnTo>
                    <a:pt x="99" y="24"/>
                  </a:lnTo>
                  <a:lnTo>
                    <a:pt x="97" y="15"/>
                  </a:lnTo>
                  <a:lnTo>
                    <a:pt x="94" y="3"/>
                  </a:lnTo>
                  <a:lnTo>
                    <a:pt x="93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80" name="Freeform 120"/>
            <p:cNvSpPr>
              <a:spLocks noEditPoints="1"/>
            </p:cNvSpPr>
            <p:nvPr/>
          </p:nvSpPr>
          <p:spPr bwMode="auto">
            <a:xfrm>
              <a:off x="1572739" y="2862694"/>
              <a:ext cx="12994" cy="10924"/>
            </a:xfrm>
            <a:custGeom>
              <a:avLst/>
              <a:gdLst>
                <a:gd name="T0" fmla="*/ 2147483647 w 6"/>
                <a:gd name="T1" fmla="*/ 0 h 5"/>
                <a:gd name="T2" fmla="*/ 2147483647 w 6"/>
                <a:gd name="T3" fmla="*/ 0 h 5"/>
                <a:gd name="T4" fmla="*/ 0 w 6"/>
                <a:gd name="T5" fmla="*/ 2147483647 h 5"/>
                <a:gd name="T6" fmla="*/ 0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2147483647 h 5"/>
                <a:gd name="T14" fmla="*/ 2147483647 w 6"/>
                <a:gd name="T15" fmla="*/ 2147483647 h 5"/>
                <a:gd name="T16" fmla="*/ 2147483647 w 6"/>
                <a:gd name="T17" fmla="*/ 2147483647 h 5"/>
                <a:gd name="T18" fmla="*/ 2147483647 w 6"/>
                <a:gd name="T19" fmla="*/ 2147483647 h 5"/>
                <a:gd name="T20" fmla="*/ 2147483647 w 6"/>
                <a:gd name="T21" fmla="*/ 2147483647 h 5"/>
                <a:gd name="T22" fmla="*/ 2147483647 w 6"/>
                <a:gd name="T23" fmla="*/ 2147483647 h 5"/>
                <a:gd name="T24" fmla="*/ 2147483647 w 6"/>
                <a:gd name="T25" fmla="*/ 0 h 5"/>
                <a:gd name="T26" fmla="*/ 2147483647 w 6"/>
                <a:gd name="T27" fmla="*/ 0 h 5"/>
                <a:gd name="T28" fmla="*/ 2147483647 w 6"/>
                <a:gd name="T29" fmla="*/ 0 h 5"/>
                <a:gd name="T30" fmla="*/ 2147483647 w 6"/>
                <a:gd name="T31" fmla="*/ 2147483647 h 5"/>
                <a:gd name="T32" fmla="*/ 2147483647 w 6"/>
                <a:gd name="T33" fmla="*/ 2147483647 h 5"/>
                <a:gd name="T34" fmla="*/ 2147483647 w 6"/>
                <a:gd name="T35" fmla="*/ 2147483647 h 5"/>
                <a:gd name="T36" fmla="*/ 2147483647 w 6"/>
                <a:gd name="T37" fmla="*/ 2147483647 h 5"/>
                <a:gd name="T38" fmla="*/ 2147483647 w 6"/>
                <a:gd name="T39" fmla="*/ 2147483647 h 5"/>
                <a:gd name="T40" fmla="*/ 2147483647 w 6"/>
                <a:gd name="T41" fmla="*/ 2147483647 h 5"/>
                <a:gd name="T42" fmla="*/ 2147483647 w 6"/>
                <a:gd name="T43" fmla="*/ 2147483647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"/>
                <a:gd name="T67" fmla="*/ 0 h 5"/>
                <a:gd name="T68" fmla="*/ 6 w 6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0"/>
                  </a:lnTo>
                  <a:close/>
                  <a:moveTo>
                    <a:pt x="6" y="2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81" name="Freeform 121"/>
            <p:cNvSpPr>
              <a:spLocks/>
            </p:cNvSpPr>
            <p:nvPr/>
          </p:nvSpPr>
          <p:spPr bwMode="auto">
            <a:xfrm>
              <a:off x="1572739" y="2862694"/>
              <a:ext cx="15160" cy="10924"/>
            </a:xfrm>
            <a:custGeom>
              <a:avLst/>
              <a:gdLst>
                <a:gd name="T0" fmla="*/ 2147483647 w 7"/>
                <a:gd name="T1" fmla="*/ 0 h 5"/>
                <a:gd name="T2" fmla="*/ 2147483647 w 7"/>
                <a:gd name="T3" fmla="*/ 0 h 5"/>
                <a:gd name="T4" fmla="*/ 0 w 7"/>
                <a:gd name="T5" fmla="*/ 2147483647 h 5"/>
                <a:gd name="T6" fmla="*/ 2147483647 w 7"/>
                <a:gd name="T7" fmla="*/ 2147483647 h 5"/>
                <a:gd name="T8" fmla="*/ 2147483647 w 7"/>
                <a:gd name="T9" fmla="*/ 2147483647 h 5"/>
                <a:gd name="T10" fmla="*/ 2147483647 w 7"/>
                <a:gd name="T11" fmla="*/ 2147483647 h 5"/>
                <a:gd name="T12" fmla="*/ 2147483647 w 7"/>
                <a:gd name="T13" fmla="*/ 2147483647 h 5"/>
                <a:gd name="T14" fmla="*/ 2147483647 w 7"/>
                <a:gd name="T15" fmla="*/ 2147483647 h 5"/>
                <a:gd name="T16" fmla="*/ 2147483647 w 7"/>
                <a:gd name="T17" fmla="*/ 2147483647 h 5"/>
                <a:gd name="T18" fmla="*/ 2147483647 w 7"/>
                <a:gd name="T19" fmla="*/ 2147483647 h 5"/>
                <a:gd name="T20" fmla="*/ 2147483647 w 7"/>
                <a:gd name="T21" fmla="*/ 2147483647 h 5"/>
                <a:gd name="T22" fmla="*/ 2147483647 w 7"/>
                <a:gd name="T23" fmla="*/ 2147483647 h 5"/>
                <a:gd name="T24" fmla="*/ 2147483647 w 7"/>
                <a:gd name="T25" fmla="*/ 2147483647 h 5"/>
                <a:gd name="T26" fmla="*/ 2147483647 w 7"/>
                <a:gd name="T27" fmla="*/ 2147483647 h 5"/>
                <a:gd name="T28" fmla="*/ 2147483647 w 7"/>
                <a:gd name="T29" fmla="*/ 2147483647 h 5"/>
                <a:gd name="T30" fmla="*/ 2147483647 w 7"/>
                <a:gd name="T31" fmla="*/ 0 h 5"/>
                <a:gd name="T32" fmla="*/ 2147483647 w 7"/>
                <a:gd name="T33" fmla="*/ 0 h 5"/>
                <a:gd name="T34" fmla="*/ 2147483647 w 7"/>
                <a:gd name="T35" fmla="*/ 0 h 5"/>
                <a:gd name="T36" fmla="*/ 2147483647 w 7"/>
                <a:gd name="T37" fmla="*/ 0 h 5"/>
                <a:gd name="T38" fmla="*/ 2147483647 w 7"/>
                <a:gd name="T39" fmla="*/ 0 h 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"/>
                <a:gd name="T61" fmla="*/ 0 h 5"/>
                <a:gd name="T62" fmla="*/ 7 w 7"/>
                <a:gd name="T63" fmla="*/ 5 h 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" h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82" name="Freeform 122"/>
            <p:cNvSpPr>
              <a:spLocks noEditPoints="1"/>
            </p:cNvSpPr>
            <p:nvPr/>
          </p:nvSpPr>
          <p:spPr bwMode="auto">
            <a:xfrm>
              <a:off x="570051" y="3841495"/>
              <a:ext cx="489433" cy="751580"/>
            </a:xfrm>
            <a:custGeom>
              <a:avLst/>
              <a:gdLst>
                <a:gd name="T0" fmla="*/ 2147483647 w 226"/>
                <a:gd name="T1" fmla="*/ 2147483647 h 344"/>
                <a:gd name="T2" fmla="*/ 2147483647 w 226"/>
                <a:gd name="T3" fmla="*/ 2147483647 h 344"/>
                <a:gd name="T4" fmla="*/ 2147483647 w 226"/>
                <a:gd name="T5" fmla="*/ 2147483647 h 344"/>
                <a:gd name="T6" fmla="*/ 2147483647 w 226"/>
                <a:gd name="T7" fmla="*/ 2147483647 h 344"/>
                <a:gd name="T8" fmla="*/ 2147483647 w 226"/>
                <a:gd name="T9" fmla="*/ 2147483647 h 344"/>
                <a:gd name="T10" fmla="*/ 2147483647 w 226"/>
                <a:gd name="T11" fmla="*/ 2147483647 h 344"/>
                <a:gd name="T12" fmla="*/ 2147483647 w 226"/>
                <a:gd name="T13" fmla="*/ 2147483647 h 344"/>
                <a:gd name="T14" fmla="*/ 2147483647 w 226"/>
                <a:gd name="T15" fmla="*/ 2147483647 h 344"/>
                <a:gd name="T16" fmla="*/ 2147483647 w 226"/>
                <a:gd name="T17" fmla="*/ 2147483647 h 344"/>
                <a:gd name="T18" fmla="*/ 2147483647 w 226"/>
                <a:gd name="T19" fmla="*/ 2147483647 h 344"/>
                <a:gd name="T20" fmla="*/ 2147483647 w 226"/>
                <a:gd name="T21" fmla="*/ 2147483647 h 344"/>
                <a:gd name="T22" fmla="*/ 2147483647 w 226"/>
                <a:gd name="T23" fmla="*/ 2147483647 h 344"/>
                <a:gd name="T24" fmla="*/ 2147483647 w 226"/>
                <a:gd name="T25" fmla="*/ 2147483647 h 344"/>
                <a:gd name="T26" fmla="*/ 2147483647 w 226"/>
                <a:gd name="T27" fmla="*/ 2147483647 h 344"/>
                <a:gd name="T28" fmla="*/ 2147483647 w 226"/>
                <a:gd name="T29" fmla="*/ 2147483647 h 344"/>
                <a:gd name="T30" fmla="*/ 2147483647 w 226"/>
                <a:gd name="T31" fmla="*/ 2147483647 h 344"/>
                <a:gd name="T32" fmla="*/ 2147483647 w 226"/>
                <a:gd name="T33" fmla="*/ 2147483647 h 344"/>
                <a:gd name="T34" fmla="*/ 2147483647 w 226"/>
                <a:gd name="T35" fmla="*/ 2147483647 h 344"/>
                <a:gd name="T36" fmla="*/ 2147483647 w 226"/>
                <a:gd name="T37" fmla="*/ 2147483647 h 344"/>
                <a:gd name="T38" fmla="*/ 2147483647 w 226"/>
                <a:gd name="T39" fmla="*/ 2147483647 h 344"/>
                <a:gd name="T40" fmla="*/ 2147483647 w 226"/>
                <a:gd name="T41" fmla="*/ 2147483647 h 344"/>
                <a:gd name="T42" fmla="*/ 2147483647 w 226"/>
                <a:gd name="T43" fmla="*/ 2147483647 h 344"/>
                <a:gd name="T44" fmla="*/ 2147483647 w 226"/>
                <a:gd name="T45" fmla="*/ 2147483647 h 344"/>
                <a:gd name="T46" fmla="*/ 2147483647 w 226"/>
                <a:gd name="T47" fmla="*/ 2147483647 h 344"/>
                <a:gd name="T48" fmla="*/ 2147483647 w 226"/>
                <a:gd name="T49" fmla="*/ 2147483647 h 344"/>
                <a:gd name="T50" fmla="*/ 2147483647 w 226"/>
                <a:gd name="T51" fmla="*/ 2147483647 h 344"/>
                <a:gd name="T52" fmla="*/ 2147483647 w 226"/>
                <a:gd name="T53" fmla="*/ 2147483647 h 344"/>
                <a:gd name="T54" fmla="*/ 2147483647 w 226"/>
                <a:gd name="T55" fmla="*/ 2147483647 h 344"/>
                <a:gd name="T56" fmla="*/ 2147483647 w 226"/>
                <a:gd name="T57" fmla="*/ 2147483647 h 344"/>
                <a:gd name="T58" fmla="*/ 2147483647 w 226"/>
                <a:gd name="T59" fmla="*/ 2147483647 h 344"/>
                <a:gd name="T60" fmla="*/ 2147483647 w 226"/>
                <a:gd name="T61" fmla="*/ 2147483647 h 344"/>
                <a:gd name="T62" fmla="*/ 2147483647 w 226"/>
                <a:gd name="T63" fmla="*/ 2147483647 h 344"/>
                <a:gd name="T64" fmla="*/ 2147483647 w 226"/>
                <a:gd name="T65" fmla="*/ 2147483647 h 344"/>
                <a:gd name="T66" fmla="*/ 2147483647 w 226"/>
                <a:gd name="T67" fmla="*/ 2147483647 h 344"/>
                <a:gd name="T68" fmla="*/ 2147483647 w 226"/>
                <a:gd name="T69" fmla="*/ 2147483647 h 344"/>
                <a:gd name="T70" fmla="*/ 2147483647 w 226"/>
                <a:gd name="T71" fmla="*/ 2147483647 h 344"/>
                <a:gd name="T72" fmla="*/ 2147483647 w 226"/>
                <a:gd name="T73" fmla="*/ 2147483647 h 344"/>
                <a:gd name="T74" fmla="*/ 2147483647 w 226"/>
                <a:gd name="T75" fmla="*/ 2147483647 h 344"/>
                <a:gd name="T76" fmla="*/ 2147483647 w 226"/>
                <a:gd name="T77" fmla="*/ 2147483647 h 344"/>
                <a:gd name="T78" fmla="*/ 2147483647 w 226"/>
                <a:gd name="T79" fmla="*/ 2147483647 h 344"/>
                <a:gd name="T80" fmla="*/ 2147483647 w 226"/>
                <a:gd name="T81" fmla="*/ 2147483647 h 344"/>
                <a:gd name="T82" fmla="*/ 2147483647 w 226"/>
                <a:gd name="T83" fmla="*/ 2147483647 h 344"/>
                <a:gd name="T84" fmla="*/ 2147483647 w 226"/>
                <a:gd name="T85" fmla="*/ 2147483647 h 344"/>
                <a:gd name="T86" fmla="*/ 2147483647 w 226"/>
                <a:gd name="T87" fmla="*/ 2147483647 h 344"/>
                <a:gd name="T88" fmla="*/ 2147483647 w 226"/>
                <a:gd name="T89" fmla="*/ 2147483647 h 344"/>
                <a:gd name="T90" fmla="*/ 2147483647 w 226"/>
                <a:gd name="T91" fmla="*/ 2147483647 h 344"/>
                <a:gd name="T92" fmla="*/ 2147483647 w 226"/>
                <a:gd name="T93" fmla="*/ 2147483647 h 344"/>
                <a:gd name="T94" fmla="*/ 2147483647 w 226"/>
                <a:gd name="T95" fmla="*/ 2147483647 h 344"/>
                <a:gd name="T96" fmla="*/ 2147483647 w 226"/>
                <a:gd name="T97" fmla="*/ 2147483647 h 344"/>
                <a:gd name="T98" fmla="*/ 2147483647 w 226"/>
                <a:gd name="T99" fmla="*/ 2147483647 h 344"/>
                <a:gd name="T100" fmla="*/ 2147483647 w 226"/>
                <a:gd name="T101" fmla="*/ 2147483647 h 344"/>
                <a:gd name="T102" fmla="*/ 2147483647 w 226"/>
                <a:gd name="T103" fmla="*/ 2147483647 h 344"/>
                <a:gd name="T104" fmla="*/ 2147483647 w 226"/>
                <a:gd name="T105" fmla="*/ 2147483647 h 344"/>
                <a:gd name="T106" fmla="*/ 2147483647 w 226"/>
                <a:gd name="T107" fmla="*/ 2147483647 h 344"/>
                <a:gd name="T108" fmla="*/ 2147483647 w 226"/>
                <a:gd name="T109" fmla="*/ 2147483647 h 344"/>
                <a:gd name="T110" fmla="*/ 2147483647 w 226"/>
                <a:gd name="T111" fmla="*/ 2147483647 h 344"/>
                <a:gd name="T112" fmla="*/ 2147483647 w 226"/>
                <a:gd name="T113" fmla="*/ 2147483647 h 344"/>
                <a:gd name="T114" fmla="*/ 2147483647 w 226"/>
                <a:gd name="T115" fmla="*/ 2147483647 h 344"/>
                <a:gd name="T116" fmla="*/ 2147483647 w 226"/>
                <a:gd name="T117" fmla="*/ 2147483647 h 344"/>
                <a:gd name="T118" fmla="*/ 2147483647 w 226"/>
                <a:gd name="T119" fmla="*/ 2147483647 h 344"/>
                <a:gd name="T120" fmla="*/ 2147483647 w 226"/>
                <a:gd name="T121" fmla="*/ 2147483647 h 344"/>
                <a:gd name="T122" fmla="*/ 2147483647 w 226"/>
                <a:gd name="T123" fmla="*/ 2147483647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6"/>
                <a:gd name="T187" fmla="*/ 0 h 344"/>
                <a:gd name="T188" fmla="*/ 226 w 226"/>
                <a:gd name="T189" fmla="*/ 344 h 3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6" h="344">
                  <a:moveTo>
                    <a:pt x="222" y="1"/>
                  </a:moveTo>
                  <a:lnTo>
                    <a:pt x="222" y="1"/>
                  </a:lnTo>
                  <a:lnTo>
                    <a:pt x="210" y="10"/>
                  </a:lnTo>
                  <a:lnTo>
                    <a:pt x="207" y="15"/>
                  </a:lnTo>
                  <a:lnTo>
                    <a:pt x="205" y="19"/>
                  </a:lnTo>
                  <a:lnTo>
                    <a:pt x="203" y="20"/>
                  </a:lnTo>
                  <a:lnTo>
                    <a:pt x="201" y="26"/>
                  </a:lnTo>
                  <a:lnTo>
                    <a:pt x="199" y="30"/>
                  </a:lnTo>
                  <a:lnTo>
                    <a:pt x="198" y="31"/>
                  </a:lnTo>
                  <a:lnTo>
                    <a:pt x="191" y="30"/>
                  </a:lnTo>
                  <a:lnTo>
                    <a:pt x="185" y="26"/>
                  </a:lnTo>
                  <a:lnTo>
                    <a:pt x="185" y="27"/>
                  </a:lnTo>
                  <a:lnTo>
                    <a:pt x="180" y="24"/>
                  </a:lnTo>
                  <a:lnTo>
                    <a:pt x="171" y="20"/>
                  </a:lnTo>
                  <a:lnTo>
                    <a:pt x="166" y="19"/>
                  </a:lnTo>
                  <a:lnTo>
                    <a:pt x="156" y="19"/>
                  </a:lnTo>
                  <a:lnTo>
                    <a:pt x="145" y="23"/>
                  </a:lnTo>
                  <a:lnTo>
                    <a:pt x="144" y="23"/>
                  </a:lnTo>
                  <a:lnTo>
                    <a:pt x="141" y="24"/>
                  </a:lnTo>
                  <a:lnTo>
                    <a:pt x="140" y="24"/>
                  </a:lnTo>
                  <a:lnTo>
                    <a:pt x="137" y="26"/>
                  </a:lnTo>
                  <a:lnTo>
                    <a:pt x="133" y="27"/>
                  </a:lnTo>
                  <a:lnTo>
                    <a:pt x="129" y="30"/>
                  </a:lnTo>
                  <a:lnTo>
                    <a:pt x="129" y="32"/>
                  </a:lnTo>
                  <a:lnTo>
                    <a:pt x="128" y="34"/>
                  </a:lnTo>
                  <a:lnTo>
                    <a:pt x="127" y="35"/>
                  </a:lnTo>
                  <a:lnTo>
                    <a:pt x="121" y="36"/>
                  </a:lnTo>
                  <a:lnTo>
                    <a:pt x="115" y="36"/>
                  </a:lnTo>
                  <a:lnTo>
                    <a:pt x="106" y="35"/>
                  </a:lnTo>
                  <a:lnTo>
                    <a:pt x="100" y="34"/>
                  </a:lnTo>
                  <a:lnTo>
                    <a:pt x="98" y="32"/>
                  </a:lnTo>
                  <a:lnTo>
                    <a:pt x="97" y="32"/>
                  </a:lnTo>
                  <a:lnTo>
                    <a:pt x="96" y="32"/>
                  </a:lnTo>
                  <a:lnTo>
                    <a:pt x="92" y="31"/>
                  </a:lnTo>
                  <a:lnTo>
                    <a:pt x="84" y="30"/>
                  </a:lnTo>
                  <a:lnTo>
                    <a:pt x="75" y="30"/>
                  </a:lnTo>
                  <a:lnTo>
                    <a:pt x="69" y="30"/>
                  </a:lnTo>
                  <a:lnTo>
                    <a:pt x="62" y="27"/>
                  </a:lnTo>
                  <a:lnTo>
                    <a:pt x="53" y="22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42" y="20"/>
                  </a:lnTo>
                  <a:lnTo>
                    <a:pt x="36" y="24"/>
                  </a:lnTo>
                  <a:lnTo>
                    <a:pt x="32" y="27"/>
                  </a:lnTo>
                  <a:lnTo>
                    <a:pt x="34" y="27"/>
                  </a:lnTo>
                  <a:lnTo>
                    <a:pt x="30" y="30"/>
                  </a:lnTo>
                  <a:lnTo>
                    <a:pt x="27" y="32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1" y="42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6"/>
                  </a:lnTo>
                  <a:lnTo>
                    <a:pt x="1" y="69"/>
                  </a:lnTo>
                  <a:lnTo>
                    <a:pt x="3" y="70"/>
                  </a:lnTo>
                  <a:lnTo>
                    <a:pt x="5" y="73"/>
                  </a:lnTo>
                  <a:lnTo>
                    <a:pt x="4" y="72"/>
                  </a:lnTo>
                  <a:lnTo>
                    <a:pt x="11" y="77"/>
                  </a:lnTo>
                  <a:lnTo>
                    <a:pt x="18" y="81"/>
                  </a:lnTo>
                  <a:lnTo>
                    <a:pt x="19" y="82"/>
                  </a:lnTo>
                  <a:lnTo>
                    <a:pt x="20" y="84"/>
                  </a:lnTo>
                  <a:lnTo>
                    <a:pt x="22" y="85"/>
                  </a:lnTo>
                  <a:lnTo>
                    <a:pt x="23" y="86"/>
                  </a:lnTo>
                  <a:lnTo>
                    <a:pt x="27" y="92"/>
                  </a:lnTo>
                  <a:lnTo>
                    <a:pt x="30" y="100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31" y="105"/>
                  </a:lnTo>
                  <a:lnTo>
                    <a:pt x="35" y="112"/>
                  </a:lnTo>
                  <a:lnTo>
                    <a:pt x="39" y="117"/>
                  </a:lnTo>
                  <a:lnTo>
                    <a:pt x="42" y="120"/>
                  </a:lnTo>
                  <a:lnTo>
                    <a:pt x="42" y="123"/>
                  </a:lnTo>
                  <a:lnTo>
                    <a:pt x="43" y="124"/>
                  </a:lnTo>
                  <a:lnTo>
                    <a:pt x="43" y="127"/>
                  </a:lnTo>
                  <a:lnTo>
                    <a:pt x="49" y="136"/>
                  </a:lnTo>
                  <a:lnTo>
                    <a:pt x="55" y="146"/>
                  </a:lnTo>
                  <a:lnTo>
                    <a:pt x="57" y="147"/>
                  </a:lnTo>
                  <a:lnTo>
                    <a:pt x="59" y="150"/>
                  </a:lnTo>
                  <a:lnTo>
                    <a:pt x="69" y="154"/>
                  </a:lnTo>
                  <a:lnTo>
                    <a:pt x="74" y="155"/>
                  </a:lnTo>
                  <a:lnTo>
                    <a:pt x="73" y="155"/>
                  </a:lnTo>
                  <a:lnTo>
                    <a:pt x="77" y="155"/>
                  </a:lnTo>
                  <a:lnTo>
                    <a:pt x="93" y="156"/>
                  </a:lnTo>
                  <a:lnTo>
                    <a:pt x="102" y="156"/>
                  </a:lnTo>
                  <a:lnTo>
                    <a:pt x="112" y="155"/>
                  </a:lnTo>
                  <a:lnTo>
                    <a:pt x="117" y="151"/>
                  </a:lnTo>
                  <a:lnTo>
                    <a:pt x="123" y="148"/>
                  </a:lnTo>
                  <a:lnTo>
                    <a:pt x="124" y="147"/>
                  </a:lnTo>
                  <a:lnTo>
                    <a:pt x="125" y="146"/>
                  </a:lnTo>
                  <a:lnTo>
                    <a:pt x="125" y="147"/>
                  </a:lnTo>
                  <a:lnTo>
                    <a:pt x="128" y="144"/>
                  </a:lnTo>
                  <a:lnTo>
                    <a:pt x="132" y="140"/>
                  </a:lnTo>
                  <a:lnTo>
                    <a:pt x="137" y="137"/>
                  </a:lnTo>
                  <a:lnTo>
                    <a:pt x="143" y="136"/>
                  </a:lnTo>
                  <a:lnTo>
                    <a:pt x="148" y="137"/>
                  </a:lnTo>
                  <a:lnTo>
                    <a:pt x="150" y="137"/>
                  </a:lnTo>
                  <a:lnTo>
                    <a:pt x="151" y="139"/>
                  </a:lnTo>
                  <a:lnTo>
                    <a:pt x="152" y="142"/>
                  </a:lnTo>
                  <a:lnTo>
                    <a:pt x="154" y="144"/>
                  </a:lnTo>
                  <a:lnTo>
                    <a:pt x="152" y="154"/>
                  </a:lnTo>
                  <a:lnTo>
                    <a:pt x="151" y="162"/>
                  </a:lnTo>
                  <a:lnTo>
                    <a:pt x="150" y="164"/>
                  </a:lnTo>
                  <a:lnTo>
                    <a:pt x="144" y="168"/>
                  </a:lnTo>
                  <a:lnTo>
                    <a:pt x="141" y="170"/>
                  </a:lnTo>
                  <a:lnTo>
                    <a:pt x="139" y="171"/>
                  </a:lnTo>
                  <a:lnTo>
                    <a:pt x="132" y="171"/>
                  </a:lnTo>
                  <a:lnTo>
                    <a:pt x="127" y="174"/>
                  </a:lnTo>
                  <a:lnTo>
                    <a:pt x="121" y="177"/>
                  </a:lnTo>
                  <a:lnTo>
                    <a:pt x="119" y="178"/>
                  </a:lnTo>
                  <a:lnTo>
                    <a:pt x="119" y="179"/>
                  </a:lnTo>
                  <a:lnTo>
                    <a:pt x="113" y="183"/>
                  </a:lnTo>
                  <a:lnTo>
                    <a:pt x="108" y="186"/>
                  </a:lnTo>
                  <a:lnTo>
                    <a:pt x="106" y="187"/>
                  </a:lnTo>
                  <a:lnTo>
                    <a:pt x="104" y="187"/>
                  </a:lnTo>
                  <a:lnTo>
                    <a:pt x="102" y="187"/>
                  </a:lnTo>
                  <a:lnTo>
                    <a:pt x="93" y="190"/>
                  </a:lnTo>
                  <a:lnTo>
                    <a:pt x="81" y="190"/>
                  </a:lnTo>
                  <a:lnTo>
                    <a:pt x="74" y="189"/>
                  </a:lnTo>
                  <a:lnTo>
                    <a:pt x="69" y="187"/>
                  </a:lnTo>
                  <a:lnTo>
                    <a:pt x="67" y="181"/>
                  </a:lnTo>
                  <a:lnTo>
                    <a:pt x="65" y="175"/>
                  </a:lnTo>
                  <a:lnTo>
                    <a:pt x="61" y="172"/>
                  </a:lnTo>
                  <a:lnTo>
                    <a:pt x="57" y="171"/>
                  </a:lnTo>
                  <a:lnTo>
                    <a:pt x="54" y="171"/>
                  </a:lnTo>
                  <a:lnTo>
                    <a:pt x="50" y="172"/>
                  </a:lnTo>
                  <a:lnTo>
                    <a:pt x="49" y="172"/>
                  </a:lnTo>
                  <a:lnTo>
                    <a:pt x="47" y="172"/>
                  </a:lnTo>
                  <a:lnTo>
                    <a:pt x="46" y="175"/>
                  </a:lnTo>
                  <a:lnTo>
                    <a:pt x="47" y="174"/>
                  </a:lnTo>
                  <a:lnTo>
                    <a:pt x="44" y="177"/>
                  </a:lnTo>
                  <a:lnTo>
                    <a:pt x="42" y="181"/>
                  </a:lnTo>
                  <a:lnTo>
                    <a:pt x="42" y="189"/>
                  </a:lnTo>
                  <a:lnTo>
                    <a:pt x="43" y="213"/>
                  </a:lnTo>
                  <a:lnTo>
                    <a:pt x="43" y="217"/>
                  </a:lnTo>
                  <a:lnTo>
                    <a:pt x="50" y="232"/>
                  </a:lnTo>
                  <a:lnTo>
                    <a:pt x="51" y="234"/>
                  </a:lnTo>
                  <a:lnTo>
                    <a:pt x="53" y="237"/>
                  </a:lnTo>
                  <a:lnTo>
                    <a:pt x="57" y="243"/>
                  </a:lnTo>
                  <a:lnTo>
                    <a:pt x="63" y="247"/>
                  </a:lnTo>
                  <a:lnTo>
                    <a:pt x="67" y="249"/>
                  </a:lnTo>
                  <a:lnTo>
                    <a:pt x="71" y="256"/>
                  </a:lnTo>
                  <a:lnTo>
                    <a:pt x="78" y="263"/>
                  </a:lnTo>
                  <a:lnTo>
                    <a:pt x="81" y="265"/>
                  </a:lnTo>
                  <a:lnTo>
                    <a:pt x="82" y="267"/>
                  </a:lnTo>
                  <a:lnTo>
                    <a:pt x="82" y="268"/>
                  </a:lnTo>
                  <a:lnTo>
                    <a:pt x="84" y="268"/>
                  </a:lnTo>
                  <a:lnTo>
                    <a:pt x="85" y="269"/>
                  </a:lnTo>
                  <a:lnTo>
                    <a:pt x="89" y="275"/>
                  </a:lnTo>
                  <a:lnTo>
                    <a:pt x="94" y="279"/>
                  </a:lnTo>
                  <a:lnTo>
                    <a:pt x="96" y="280"/>
                  </a:lnTo>
                  <a:lnTo>
                    <a:pt x="96" y="282"/>
                  </a:lnTo>
                  <a:lnTo>
                    <a:pt x="98" y="288"/>
                  </a:lnTo>
                  <a:lnTo>
                    <a:pt x="98" y="296"/>
                  </a:lnTo>
                  <a:lnTo>
                    <a:pt x="98" y="298"/>
                  </a:lnTo>
                  <a:lnTo>
                    <a:pt x="100" y="300"/>
                  </a:lnTo>
                  <a:lnTo>
                    <a:pt x="102" y="304"/>
                  </a:lnTo>
                  <a:lnTo>
                    <a:pt x="102" y="306"/>
                  </a:lnTo>
                  <a:lnTo>
                    <a:pt x="104" y="308"/>
                  </a:lnTo>
                  <a:lnTo>
                    <a:pt x="105" y="313"/>
                  </a:lnTo>
                  <a:lnTo>
                    <a:pt x="108" y="315"/>
                  </a:lnTo>
                  <a:lnTo>
                    <a:pt x="110" y="317"/>
                  </a:lnTo>
                  <a:lnTo>
                    <a:pt x="113" y="318"/>
                  </a:lnTo>
                  <a:lnTo>
                    <a:pt x="116" y="321"/>
                  </a:lnTo>
                  <a:lnTo>
                    <a:pt x="116" y="319"/>
                  </a:lnTo>
                  <a:lnTo>
                    <a:pt x="120" y="322"/>
                  </a:lnTo>
                  <a:lnTo>
                    <a:pt x="121" y="323"/>
                  </a:lnTo>
                  <a:lnTo>
                    <a:pt x="125" y="326"/>
                  </a:lnTo>
                  <a:lnTo>
                    <a:pt x="127" y="327"/>
                  </a:lnTo>
                  <a:lnTo>
                    <a:pt x="128" y="329"/>
                  </a:lnTo>
                  <a:lnTo>
                    <a:pt x="129" y="330"/>
                  </a:lnTo>
                  <a:lnTo>
                    <a:pt x="132" y="331"/>
                  </a:lnTo>
                  <a:lnTo>
                    <a:pt x="137" y="335"/>
                  </a:lnTo>
                  <a:lnTo>
                    <a:pt x="148" y="338"/>
                  </a:lnTo>
                  <a:lnTo>
                    <a:pt x="158" y="342"/>
                  </a:lnTo>
                  <a:lnTo>
                    <a:pt x="163" y="344"/>
                  </a:lnTo>
                  <a:lnTo>
                    <a:pt x="168" y="344"/>
                  </a:lnTo>
                  <a:lnTo>
                    <a:pt x="172" y="342"/>
                  </a:lnTo>
                  <a:lnTo>
                    <a:pt x="178" y="341"/>
                  </a:lnTo>
                  <a:lnTo>
                    <a:pt x="179" y="339"/>
                  </a:lnTo>
                  <a:lnTo>
                    <a:pt x="178" y="337"/>
                  </a:lnTo>
                  <a:lnTo>
                    <a:pt x="176" y="335"/>
                  </a:lnTo>
                  <a:lnTo>
                    <a:pt x="175" y="335"/>
                  </a:lnTo>
                  <a:lnTo>
                    <a:pt x="171" y="338"/>
                  </a:lnTo>
                  <a:lnTo>
                    <a:pt x="168" y="338"/>
                  </a:lnTo>
                  <a:lnTo>
                    <a:pt x="160" y="337"/>
                  </a:lnTo>
                  <a:lnTo>
                    <a:pt x="150" y="334"/>
                  </a:lnTo>
                  <a:lnTo>
                    <a:pt x="139" y="330"/>
                  </a:lnTo>
                  <a:lnTo>
                    <a:pt x="135" y="327"/>
                  </a:lnTo>
                  <a:lnTo>
                    <a:pt x="132" y="325"/>
                  </a:lnTo>
                  <a:lnTo>
                    <a:pt x="132" y="326"/>
                  </a:lnTo>
                  <a:lnTo>
                    <a:pt x="129" y="322"/>
                  </a:lnTo>
                  <a:lnTo>
                    <a:pt x="131" y="323"/>
                  </a:lnTo>
                  <a:lnTo>
                    <a:pt x="128" y="321"/>
                  </a:lnTo>
                  <a:lnTo>
                    <a:pt x="124" y="319"/>
                  </a:lnTo>
                  <a:lnTo>
                    <a:pt x="123" y="318"/>
                  </a:lnTo>
                  <a:lnTo>
                    <a:pt x="120" y="317"/>
                  </a:lnTo>
                  <a:lnTo>
                    <a:pt x="119" y="315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09" y="308"/>
                  </a:lnTo>
                  <a:lnTo>
                    <a:pt x="108" y="304"/>
                  </a:lnTo>
                  <a:lnTo>
                    <a:pt x="108" y="303"/>
                  </a:lnTo>
                  <a:lnTo>
                    <a:pt x="106" y="300"/>
                  </a:lnTo>
                  <a:lnTo>
                    <a:pt x="104" y="298"/>
                  </a:lnTo>
                  <a:lnTo>
                    <a:pt x="104" y="296"/>
                  </a:lnTo>
                  <a:lnTo>
                    <a:pt x="104" y="288"/>
                  </a:lnTo>
                  <a:lnTo>
                    <a:pt x="101" y="282"/>
                  </a:lnTo>
                  <a:lnTo>
                    <a:pt x="100" y="278"/>
                  </a:lnTo>
                  <a:lnTo>
                    <a:pt x="97" y="276"/>
                  </a:lnTo>
                  <a:lnTo>
                    <a:pt x="93" y="271"/>
                  </a:lnTo>
                  <a:lnTo>
                    <a:pt x="89" y="267"/>
                  </a:lnTo>
                  <a:lnTo>
                    <a:pt x="88" y="265"/>
                  </a:lnTo>
                  <a:lnTo>
                    <a:pt x="86" y="264"/>
                  </a:lnTo>
                  <a:lnTo>
                    <a:pt x="85" y="261"/>
                  </a:lnTo>
                  <a:lnTo>
                    <a:pt x="82" y="259"/>
                  </a:lnTo>
                  <a:lnTo>
                    <a:pt x="75" y="252"/>
                  </a:lnTo>
                  <a:lnTo>
                    <a:pt x="71" y="245"/>
                  </a:lnTo>
                  <a:lnTo>
                    <a:pt x="66" y="241"/>
                  </a:lnTo>
                  <a:lnTo>
                    <a:pt x="61" y="238"/>
                  </a:lnTo>
                  <a:lnTo>
                    <a:pt x="57" y="234"/>
                  </a:lnTo>
                  <a:lnTo>
                    <a:pt x="54" y="229"/>
                  </a:lnTo>
                  <a:lnTo>
                    <a:pt x="49" y="216"/>
                  </a:lnTo>
                  <a:lnTo>
                    <a:pt x="49" y="213"/>
                  </a:lnTo>
                  <a:lnTo>
                    <a:pt x="47" y="187"/>
                  </a:lnTo>
                  <a:lnTo>
                    <a:pt x="47" y="182"/>
                  </a:lnTo>
                  <a:lnTo>
                    <a:pt x="50" y="178"/>
                  </a:lnTo>
                  <a:lnTo>
                    <a:pt x="51" y="178"/>
                  </a:lnTo>
                  <a:lnTo>
                    <a:pt x="51" y="177"/>
                  </a:lnTo>
                  <a:lnTo>
                    <a:pt x="57" y="177"/>
                  </a:lnTo>
                  <a:lnTo>
                    <a:pt x="61" y="179"/>
                  </a:lnTo>
                  <a:lnTo>
                    <a:pt x="62" y="182"/>
                  </a:lnTo>
                  <a:lnTo>
                    <a:pt x="63" y="189"/>
                  </a:lnTo>
                  <a:lnTo>
                    <a:pt x="63" y="190"/>
                  </a:lnTo>
                  <a:lnTo>
                    <a:pt x="65" y="193"/>
                  </a:lnTo>
                  <a:lnTo>
                    <a:pt x="67" y="193"/>
                  </a:lnTo>
                  <a:lnTo>
                    <a:pt x="81" y="195"/>
                  </a:lnTo>
                  <a:lnTo>
                    <a:pt x="93" y="195"/>
                  </a:lnTo>
                  <a:lnTo>
                    <a:pt x="105" y="193"/>
                  </a:lnTo>
                  <a:lnTo>
                    <a:pt x="104" y="193"/>
                  </a:lnTo>
                  <a:lnTo>
                    <a:pt x="106" y="193"/>
                  </a:lnTo>
                  <a:lnTo>
                    <a:pt x="109" y="191"/>
                  </a:lnTo>
                  <a:lnTo>
                    <a:pt x="116" y="187"/>
                  </a:lnTo>
                  <a:lnTo>
                    <a:pt x="123" y="182"/>
                  </a:lnTo>
                  <a:lnTo>
                    <a:pt x="121" y="183"/>
                  </a:lnTo>
                  <a:lnTo>
                    <a:pt x="125" y="181"/>
                  </a:lnTo>
                  <a:lnTo>
                    <a:pt x="128" y="178"/>
                  </a:lnTo>
                  <a:lnTo>
                    <a:pt x="133" y="177"/>
                  </a:lnTo>
                  <a:lnTo>
                    <a:pt x="137" y="177"/>
                  </a:lnTo>
                  <a:lnTo>
                    <a:pt x="144" y="175"/>
                  </a:lnTo>
                  <a:lnTo>
                    <a:pt x="148" y="172"/>
                  </a:lnTo>
                  <a:lnTo>
                    <a:pt x="154" y="168"/>
                  </a:lnTo>
                  <a:lnTo>
                    <a:pt x="155" y="164"/>
                  </a:lnTo>
                  <a:lnTo>
                    <a:pt x="158" y="155"/>
                  </a:lnTo>
                  <a:lnTo>
                    <a:pt x="159" y="144"/>
                  </a:lnTo>
                  <a:lnTo>
                    <a:pt x="158" y="140"/>
                  </a:lnTo>
                  <a:lnTo>
                    <a:pt x="156" y="137"/>
                  </a:lnTo>
                  <a:lnTo>
                    <a:pt x="154" y="133"/>
                  </a:lnTo>
                  <a:lnTo>
                    <a:pt x="150" y="132"/>
                  </a:lnTo>
                  <a:lnTo>
                    <a:pt x="141" y="131"/>
                  </a:lnTo>
                  <a:lnTo>
                    <a:pt x="135" y="132"/>
                  </a:lnTo>
                  <a:lnTo>
                    <a:pt x="129" y="136"/>
                  </a:lnTo>
                  <a:lnTo>
                    <a:pt x="124" y="140"/>
                  </a:lnTo>
                  <a:lnTo>
                    <a:pt x="123" y="142"/>
                  </a:lnTo>
                  <a:lnTo>
                    <a:pt x="121" y="142"/>
                  </a:lnTo>
                  <a:lnTo>
                    <a:pt x="121" y="143"/>
                  </a:lnTo>
                  <a:lnTo>
                    <a:pt x="120" y="144"/>
                  </a:lnTo>
                  <a:lnTo>
                    <a:pt x="109" y="150"/>
                  </a:lnTo>
                  <a:lnTo>
                    <a:pt x="101" y="151"/>
                  </a:lnTo>
                  <a:lnTo>
                    <a:pt x="93" y="151"/>
                  </a:lnTo>
                  <a:lnTo>
                    <a:pt x="78" y="150"/>
                  </a:lnTo>
                  <a:lnTo>
                    <a:pt x="75" y="150"/>
                  </a:lnTo>
                  <a:lnTo>
                    <a:pt x="74" y="150"/>
                  </a:lnTo>
                  <a:lnTo>
                    <a:pt x="70" y="148"/>
                  </a:lnTo>
                  <a:lnTo>
                    <a:pt x="61" y="144"/>
                  </a:lnTo>
                  <a:lnTo>
                    <a:pt x="59" y="143"/>
                  </a:lnTo>
                  <a:lnTo>
                    <a:pt x="59" y="142"/>
                  </a:lnTo>
                  <a:lnTo>
                    <a:pt x="54" y="133"/>
                  </a:lnTo>
                  <a:lnTo>
                    <a:pt x="49" y="124"/>
                  </a:lnTo>
                  <a:lnTo>
                    <a:pt x="49" y="123"/>
                  </a:lnTo>
                  <a:lnTo>
                    <a:pt x="47" y="121"/>
                  </a:lnTo>
                  <a:lnTo>
                    <a:pt x="46" y="117"/>
                  </a:lnTo>
                  <a:lnTo>
                    <a:pt x="43" y="113"/>
                  </a:lnTo>
                  <a:lnTo>
                    <a:pt x="39" y="109"/>
                  </a:lnTo>
                  <a:lnTo>
                    <a:pt x="36" y="104"/>
                  </a:lnTo>
                  <a:lnTo>
                    <a:pt x="36" y="105"/>
                  </a:lnTo>
                  <a:lnTo>
                    <a:pt x="35" y="100"/>
                  </a:lnTo>
                  <a:lnTo>
                    <a:pt x="35" y="101"/>
                  </a:lnTo>
                  <a:lnTo>
                    <a:pt x="34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2" y="89"/>
                  </a:lnTo>
                  <a:lnTo>
                    <a:pt x="27" y="82"/>
                  </a:lnTo>
                  <a:lnTo>
                    <a:pt x="24" y="80"/>
                  </a:lnTo>
                  <a:lnTo>
                    <a:pt x="23" y="78"/>
                  </a:lnTo>
                  <a:lnTo>
                    <a:pt x="22" y="77"/>
                  </a:lnTo>
                  <a:lnTo>
                    <a:pt x="14" y="73"/>
                  </a:lnTo>
                  <a:lnTo>
                    <a:pt x="8" y="67"/>
                  </a:lnTo>
                  <a:lnTo>
                    <a:pt x="7" y="67"/>
                  </a:lnTo>
                  <a:lnTo>
                    <a:pt x="5" y="66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4" y="62"/>
                  </a:lnTo>
                  <a:lnTo>
                    <a:pt x="5" y="62"/>
                  </a:lnTo>
                  <a:lnTo>
                    <a:pt x="5" y="61"/>
                  </a:lnTo>
                  <a:lnTo>
                    <a:pt x="5" y="58"/>
                  </a:lnTo>
                  <a:lnTo>
                    <a:pt x="7" y="54"/>
                  </a:lnTo>
                  <a:lnTo>
                    <a:pt x="8" y="53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24" y="45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1" y="36"/>
                  </a:lnTo>
                  <a:lnTo>
                    <a:pt x="34" y="34"/>
                  </a:lnTo>
                  <a:lnTo>
                    <a:pt x="36" y="31"/>
                  </a:lnTo>
                  <a:lnTo>
                    <a:pt x="40" y="28"/>
                  </a:lnTo>
                  <a:lnTo>
                    <a:pt x="43" y="26"/>
                  </a:lnTo>
                  <a:lnTo>
                    <a:pt x="47" y="26"/>
                  </a:lnTo>
                  <a:lnTo>
                    <a:pt x="50" y="26"/>
                  </a:lnTo>
                  <a:lnTo>
                    <a:pt x="59" y="32"/>
                  </a:lnTo>
                  <a:lnTo>
                    <a:pt x="67" y="35"/>
                  </a:lnTo>
                  <a:lnTo>
                    <a:pt x="75" y="35"/>
                  </a:lnTo>
                  <a:lnTo>
                    <a:pt x="84" y="35"/>
                  </a:lnTo>
                  <a:lnTo>
                    <a:pt x="90" y="36"/>
                  </a:lnTo>
                  <a:lnTo>
                    <a:pt x="92" y="36"/>
                  </a:lnTo>
                  <a:lnTo>
                    <a:pt x="94" y="38"/>
                  </a:lnTo>
                  <a:lnTo>
                    <a:pt x="96" y="38"/>
                  </a:lnTo>
                  <a:lnTo>
                    <a:pt x="97" y="38"/>
                  </a:lnTo>
                  <a:lnTo>
                    <a:pt x="102" y="41"/>
                  </a:lnTo>
                  <a:lnTo>
                    <a:pt x="105" y="41"/>
                  </a:lnTo>
                  <a:lnTo>
                    <a:pt x="113" y="42"/>
                  </a:lnTo>
                  <a:lnTo>
                    <a:pt x="123" y="42"/>
                  </a:lnTo>
                  <a:lnTo>
                    <a:pt x="129" y="39"/>
                  </a:lnTo>
                  <a:lnTo>
                    <a:pt x="131" y="38"/>
                  </a:lnTo>
                  <a:lnTo>
                    <a:pt x="133" y="36"/>
                  </a:lnTo>
                  <a:lnTo>
                    <a:pt x="135" y="32"/>
                  </a:lnTo>
                  <a:lnTo>
                    <a:pt x="133" y="34"/>
                  </a:lnTo>
                  <a:lnTo>
                    <a:pt x="135" y="32"/>
                  </a:lnTo>
                  <a:lnTo>
                    <a:pt x="139" y="31"/>
                  </a:lnTo>
                  <a:lnTo>
                    <a:pt x="140" y="30"/>
                  </a:lnTo>
                  <a:lnTo>
                    <a:pt x="143" y="30"/>
                  </a:lnTo>
                  <a:lnTo>
                    <a:pt x="145" y="28"/>
                  </a:lnTo>
                  <a:lnTo>
                    <a:pt x="148" y="27"/>
                  </a:lnTo>
                  <a:lnTo>
                    <a:pt x="147" y="28"/>
                  </a:lnTo>
                  <a:lnTo>
                    <a:pt x="156" y="24"/>
                  </a:lnTo>
                  <a:lnTo>
                    <a:pt x="166" y="24"/>
                  </a:lnTo>
                  <a:lnTo>
                    <a:pt x="168" y="24"/>
                  </a:lnTo>
                  <a:lnTo>
                    <a:pt x="179" y="30"/>
                  </a:lnTo>
                  <a:lnTo>
                    <a:pt x="180" y="30"/>
                  </a:lnTo>
                  <a:lnTo>
                    <a:pt x="180" y="31"/>
                  </a:lnTo>
                  <a:lnTo>
                    <a:pt x="182" y="31"/>
                  </a:lnTo>
                  <a:lnTo>
                    <a:pt x="190" y="35"/>
                  </a:lnTo>
                  <a:lnTo>
                    <a:pt x="194" y="35"/>
                  </a:lnTo>
                  <a:lnTo>
                    <a:pt x="199" y="35"/>
                  </a:lnTo>
                  <a:lnTo>
                    <a:pt x="202" y="34"/>
                  </a:lnTo>
                  <a:lnTo>
                    <a:pt x="203" y="32"/>
                  </a:lnTo>
                  <a:lnTo>
                    <a:pt x="206" y="28"/>
                  </a:lnTo>
                  <a:lnTo>
                    <a:pt x="209" y="23"/>
                  </a:lnTo>
                  <a:lnTo>
                    <a:pt x="210" y="20"/>
                  </a:lnTo>
                  <a:lnTo>
                    <a:pt x="216" y="14"/>
                  </a:lnTo>
                  <a:lnTo>
                    <a:pt x="225" y="6"/>
                  </a:lnTo>
                  <a:lnTo>
                    <a:pt x="226" y="4"/>
                  </a:lnTo>
                  <a:lnTo>
                    <a:pt x="225" y="1"/>
                  </a:lnTo>
                  <a:lnTo>
                    <a:pt x="224" y="0"/>
                  </a:lnTo>
                  <a:lnTo>
                    <a:pt x="222" y="1"/>
                  </a:lnTo>
                  <a:close/>
                  <a:moveTo>
                    <a:pt x="0" y="65"/>
                  </a:moveTo>
                  <a:lnTo>
                    <a:pt x="0" y="65"/>
                  </a:lnTo>
                  <a:lnTo>
                    <a:pt x="1" y="66"/>
                  </a:lnTo>
                  <a:lnTo>
                    <a:pt x="0" y="65"/>
                  </a:lnTo>
                  <a:close/>
                  <a:moveTo>
                    <a:pt x="85" y="263"/>
                  </a:moveTo>
                  <a:lnTo>
                    <a:pt x="85" y="263"/>
                  </a:lnTo>
                  <a:lnTo>
                    <a:pt x="86" y="264"/>
                  </a:lnTo>
                  <a:lnTo>
                    <a:pt x="85" y="263"/>
                  </a:lnTo>
                  <a:close/>
                  <a:moveTo>
                    <a:pt x="203" y="32"/>
                  </a:moveTo>
                  <a:lnTo>
                    <a:pt x="203" y="32"/>
                  </a:lnTo>
                  <a:close/>
                  <a:moveTo>
                    <a:pt x="133" y="35"/>
                  </a:moveTo>
                  <a:lnTo>
                    <a:pt x="133" y="35"/>
                  </a:lnTo>
                  <a:close/>
                  <a:moveTo>
                    <a:pt x="133" y="36"/>
                  </a:moveTo>
                  <a:lnTo>
                    <a:pt x="133" y="36"/>
                  </a:lnTo>
                  <a:lnTo>
                    <a:pt x="132" y="36"/>
                  </a:lnTo>
                  <a:lnTo>
                    <a:pt x="133" y="35"/>
                  </a:lnTo>
                  <a:lnTo>
                    <a:pt x="133" y="36"/>
                  </a:lnTo>
                  <a:close/>
                  <a:moveTo>
                    <a:pt x="28" y="42"/>
                  </a:moveTo>
                  <a:lnTo>
                    <a:pt x="28" y="42"/>
                  </a:lnTo>
                  <a:lnTo>
                    <a:pt x="28" y="41"/>
                  </a:lnTo>
                  <a:lnTo>
                    <a:pt x="28" y="42"/>
                  </a:lnTo>
                  <a:close/>
                  <a:moveTo>
                    <a:pt x="5" y="61"/>
                  </a:moveTo>
                  <a:lnTo>
                    <a:pt x="5" y="61"/>
                  </a:lnTo>
                  <a:close/>
                  <a:moveTo>
                    <a:pt x="5" y="62"/>
                  </a:moveTo>
                  <a:lnTo>
                    <a:pt x="5" y="62"/>
                  </a:lnTo>
                  <a:lnTo>
                    <a:pt x="5" y="61"/>
                  </a:lnTo>
                  <a:lnTo>
                    <a:pt x="5" y="62"/>
                  </a:lnTo>
                  <a:close/>
                  <a:moveTo>
                    <a:pt x="5" y="62"/>
                  </a:moveTo>
                  <a:lnTo>
                    <a:pt x="5" y="62"/>
                  </a:lnTo>
                  <a:lnTo>
                    <a:pt x="5" y="63"/>
                  </a:lnTo>
                  <a:lnTo>
                    <a:pt x="5" y="62"/>
                  </a:lnTo>
                  <a:close/>
                  <a:moveTo>
                    <a:pt x="5" y="63"/>
                  </a:moveTo>
                  <a:lnTo>
                    <a:pt x="5" y="63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5" y="66"/>
                  </a:lnTo>
                  <a:lnTo>
                    <a:pt x="5" y="63"/>
                  </a:lnTo>
                  <a:close/>
                  <a:moveTo>
                    <a:pt x="35" y="97"/>
                  </a:moveTo>
                  <a:lnTo>
                    <a:pt x="35" y="97"/>
                  </a:lnTo>
                  <a:lnTo>
                    <a:pt x="35" y="98"/>
                  </a:lnTo>
                  <a:lnTo>
                    <a:pt x="35" y="100"/>
                  </a:lnTo>
                  <a:lnTo>
                    <a:pt x="35" y="98"/>
                  </a:lnTo>
                  <a:lnTo>
                    <a:pt x="35" y="97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close/>
                  <a:moveTo>
                    <a:pt x="31" y="105"/>
                  </a:moveTo>
                  <a:lnTo>
                    <a:pt x="31" y="105"/>
                  </a:lnTo>
                  <a:close/>
                  <a:moveTo>
                    <a:pt x="74" y="155"/>
                  </a:moveTo>
                  <a:lnTo>
                    <a:pt x="74" y="155"/>
                  </a:lnTo>
                  <a:close/>
                  <a:moveTo>
                    <a:pt x="127" y="174"/>
                  </a:moveTo>
                  <a:lnTo>
                    <a:pt x="127" y="174"/>
                  </a:lnTo>
                  <a:close/>
                  <a:moveTo>
                    <a:pt x="137" y="335"/>
                  </a:moveTo>
                  <a:lnTo>
                    <a:pt x="137" y="335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83" name="Freeform 123"/>
            <p:cNvSpPr>
              <a:spLocks/>
            </p:cNvSpPr>
            <p:nvPr/>
          </p:nvSpPr>
          <p:spPr bwMode="auto">
            <a:xfrm>
              <a:off x="946871" y="4300309"/>
              <a:ext cx="305354" cy="345202"/>
            </a:xfrm>
            <a:custGeom>
              <a:avLst/>
              <a:gdLst>
                <a:gd name="T0" fmla="*/ 2147483647 w 141"/>
                <a:gd name="T1" fmla="*/ 2147483647 h 158"/>
                <a:gd name="T2" fmla="*/ 2147483647 w 141"/>
                <a:gd name="T3" fmla="*/ 2147483647 h 158"/>
                <a:gd name="T4" fmla="*/ 2147483647 w 141"/>
                <a:gd name="T5" fmla="*/ 2147483647 h 158"/>
                <a:gd name="T6" fmla="*/ 2147483647 w 141"/>
                <a:gd name="T7" fmla="*/ 2147483647 h 158"/>
                <a:gd name="T8" fmla="*/ 2147483647 w 141"/>
                <a:gd name="T9" fmla="*/ 2147483647 h 158"/>
                <a:gd name="T10" fmla="*/ 2147483647 w 141"/>
                <a:gd name="T11" fmla="*/ 2147483647 h 158"/>
                <a:gd name="T12" fmla="*/ 2147483647 w 141"/>
                <a:gd name="T13" fmla="*/ 2147483647 h 158"/>
                <a:gd name="T14" fmla="*/ 2147483647 w 141"/>
                <a:gd name="T15" fmla="*/ 2147483647 h 158"/>
                <a:gd name="T16" fmla="*/ 2147483647 w 141"/>
                <a:gd name="T17" fmla="*/ 2147483647 h 158"/>
                <a:gd name="T18" fmla="*/ 2147483647 w 141"/>
                <a:gd name="T19" fmla="*/ 2147483647 h 158"/>
                <a:gd name="T20" fmla="*/ 2147483647 w 141"/>
                <a:gd name="T21" fmla="*/ 2147483647 h 158"/>
                <a:gd name="T22" fmla="*/ 2147483647 w 141"/>
                <a:gd name="T23" fmla="*/ 2147483647 h 158"/>
                <a:gd name="T24" fmla="*/ 2147483647 w 141"/>
                <a:gd name="T25" fmla="*/ 2147483647 h 158"/>
                <a:gd name="T26" fmla="*/ 2147483647 w 141"/>
                <a:gd name="T27" fmla="*/ 2147483647 h 158"/>
                <a:gd name="T28" fmla="*/ 2147483647 w 141"/>
                <a:gd name="T29" fmla="*/ 2147483647 h 158"/>
                <a:gd name="T30" fmla="*/ 0 w 141"/>
                <a:gd name="T31" fmla="*/ 2147483647 h 158"/>
                <a:gd name="T32" fmla="*/ 2147483647 w 141"/>
                <a:gd name="T33" fmla="*/ 2147483647 h 158"/>
                <a:gd name="T34" fmla="*/ 2147483647 w 141"/>
                <a:gd name="T35" fmla="*/ 2147483647 h 158"/>
                <a:gd name="T36" fmla="*/ 2147483647 w 141"/>
                <a:gd name="T37" fmla="*/ 2147483647 h 158"/>
                <a:gd name="T38" fmla="*/ 2147483647 w 141"/>
                <a:gd name="T39" fmla="*/ 2147483647 h 158"/>
                <a:gd name="T40" fmla="*/ 2147483647 w 141"/>
                <a:gd name="T41" fmla="*/ 2147483647 h 158"/>
                <a:gd name="T42" fmla="*/ 2147483647 w 141"/>
                <a:gd name="T43" fmla="*/ 2147483647 h 158"/>
                <a:gd name="T44" fmla="*/ 2147483647 w 141"/>
                <a:gd name="T45" fmla="*/ 2147483647 h 158"/>
                <a:gd name="T46" fmla="*/ 2147483647 w 141"/>
                <a:gd name="T47" fmla="*/ 2147483647 h 158"/>
                <a:gd name="T48" fmla="*/ 2147483647 w 141"/>
                <a:gd name="T49" fmla="*/ 2147483647 h 158"/>
                <a:gd name="T50" fmla="*/ 2147483647 w 141"/>
                <a:gd name="T51" fmla="*/ 2147483647 h 158"/>
                <a:gd name="T52" fmla="*/ 2147483647 w 141"/>
                <a:gd name="T53" fmla="*/ 2147483647 h 158"/>
                <a:gd name="T54" fmla="*/ 2147483647 w 141"/>
                <a:gd name="T55" fmla="*/ 2147483647 h 158"/>
                <a:gd name="T56" fmla="*/ 2147483647 w 141"/>
                <a:gd name="T57" fmla="*/ 2147483647 h 158"/>
                <a:gd name="T58" fmla="*/ 2147483647 w 141"/>
                <a:gd name="T59" fmla="*/ 2147483647 h 158"/>
                <a:gd name="T60" fmla="*/ 2147483647 w 141"/>
                <a:gd name="T61" fmla="*/ 2147483647 h 158"/>
                <a:gd name="T62" fmla="*/ 2147483647 w 141"/>
                <a:gd name="T63" fmla="*/ 2147483647 h 158"/>
                <a:gd name="T64" fmla="*/ 2147483647 w 141"/>
                <a:gd name="T65" fmla="*/ 2147483647 h 158"/>
                <a:gd name="T66" fmla="*/ 2147483647 w 141"/>
                <a:gd name="T67" fmla="*/ 2147483647 h 158"/>
                <a:gd name="T68" fmla="*/ 2147483647 w 141"/>
                <a:gd name="T69" fmla="*/ 2147483647 h 158"/>
                <a:gd name="T70" fmla="*/ 2147483647 w 141"/>
                <a:gd name="T71" fmla="*/ 2147483647 h 158"/>
                <a:gd name="T72" fmla="*/ 2147483647 w 141"/>
                <a:gd name="T73" fmla="*/ 2147483647 h 158"/>
                <a:gd name="T74" fmla="*/ 2147483647 w 141"/>
                <a:gd name="T75" fmla="*/ 2147483647 h 158"/>
                <a:gd name="T76" fmla="*/ 2147483647 w 141"/>
                <a:gd name="T77" fmla="*/ 2147483647 h 158"/>
                <a:gd name="T78" fmla="*/ 2147483647 w 141"/>
                <a:gd name="T79" fmla="*/ 2147483647 h 158"/>
                <a:gd name="T80" fmla="*/ 2147483647 w 141"/>
                <a:gd name="T81" fmla="*/ 2147483647 h 158"/>
                <a:gd name="T82" fmla="*/ 2147483647 w 141"/>
                <a:gd name="T83" fmla="*/ 2147483647 h 158"/>
                <a:gd name="T84" fmla="*/ 2147483647 w 141"/>
                <a:gd name="T85" fmla="*/ 2147483647 h 158"/>
                <a:gd name="T86" fmla="*/ 2147483647 w 141"/>
                <a:gd name="T87" fmla="*/ 2147483647 h 158"/>
                <a:gd name="T88" fmla="*/ 2147483647 w 141"/>
                <a:gd name="T89" fmla="*/ 2147483647 h 158"/>
                <a:gd name="T90" fmla="*/ 2147483647 w 141"/>
                <a:gd name="T91" fmla="*/ 2147483647 h 158"/>
                <a:gd name="T92" fmla="*/ 2147483647 w 141"/>
                <a:gd name="T93" fmla="*/ 2147483647 h 158"/>
                <a:gd name="T94" fmla="*/ 2147483647 w 141"/>
                <a:gd name="T95" fmla="*/ 2147483647 h 158"/>
                <a:gd name="T96" fmla="*/ 2147483647 w 141"/>
                <a:gd name="T97" fmla="*/ 2147483647 h 158"/>
                <a:gd name="T98" fmla="*/ 2147483647 w 141"/>
                <a:gd name="T99" fmla="*/ 2147483647 h 158"/>
                <a:gd name="T100" fmla="*/ 2147483647 w 141"/>
                <a:gd name="T101" fmla="*/ 2147483647 h 158"/>
                <a:gd name="T102" fmla="*/ 2147483647 w 141"/>
                <a:gd name="T103" fmla="*/ 2147483647 h 158"/>
                <a:gd name="T104" fmla="*/ 2147483647 w 141"/>
                <a:gd name="T105" fmla="*/ 2147483647 h 158"/>
                <a:gd name="T106" fmla="*/ 2147483647 w 141"/>
                <a:gd name="T107" fmla="*/ 0 h 1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1"/>
                <a:gd name="T163" fmla="*/ 0 h 158"/>
                <a:gd name="T164" fmla="*/ 141 w 141"/>
                <a:gd name="T165" fmla="*/ 158 h 1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1" h="158">
                  <a:moveTo>
                    <a:pt x="122" y="0"/>
                  </a:moveTo>
                  <a:lnTo>
                    <a:pt x="122" y="0"/>
                  </a:lnTo>
                  <a:lnTo>
                    <a:pt x="121" y="0"/>
                  </a:lnTo>
                  <a:lnTo>
                    <a:pt x="117" y="3"/>
                  </a:lnTo>
                  <a:lnTo>
                    <a:pt x="110" y="7"/>
                  </a:lnTo>
                  <a:lnTo>
                    <a:pt x="107" y="10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8"/>
                  </a:lnTo>
                  <a:lnTo>
                    <a:pt x="105" y="31"/>
                  </a:lnTo>
                  <a:lnTo>
                    <a:pt x="102" y="34"/>
                  </a:lnTo>
                  <a:lnTo>
                    <a:pt x="99" y="37"/>
                  </a:lnTo>
                  <a:lnTo>
                    <a:pt x="97" y="41"/>
                  </a:lnTo>
                  <a:lnTo>
                    <a:pt x="95" y="46"/>
                  </a:lnTo>
                  <a:lnTo>
                    <a:pt x="95" y="51"/>
                  </a:lnTo>
                  <a:lnTo>
                    <a:pt x="94" y="66"/>
                  </a:lnTo>
                  <a:lnTo>
                    <a:pt x="94" y="74"/>
                  </a:lnTo>
                  <a:lnTo>
                    <a:pt x="94" y="81"/>
                  </a:lnTo>
                  <a:lnTo>
                    <a:pt x="91" y="85"/>
                  </a:lnTo>
                  <a:lnTo>
                    <a:pt x="89" y="88"/>
                  </a:lnTo>
                  <a:lnTo>
                    <a:pt x="90" y="88"/>
                  </a:lnTo>
                  <a:lnTo>
                    <a:pt x="87" y="89"/>
                  </a:lnTo>
                  <a:lnTo>
                    <a:pt x="86" y="90"/>
                  </a:lnTo>
                  <a:lnTo>
                    <a:pt x="74" y="93"/>
                  </a:lnTo>
                  <a:lnTo>
                    <a:pt x="72" y="94"/>
                  </a:lnTo>
                  <a:lnTo>
                    <a:pt x="68" y="96"/>
                  </a:lnTo>
                  <a:lnTo>
                    <a:pt x="68" y="97"/>
                  </a:lnTo>
                  <a:lnTo>
                    <a:pt x="62" y="105"/>
                  </a:lnTo>
                  <a:lnTo>
                    <a:pt x="56" y="112"/>
                  </a:lnTo>
                  <a:lnTo>
                    <a:pt x="37" y="112"/>
                  </a:lnTo>
                  <a:lnTo>
                    <a:pt x="37" y="113"/>
                  </a:lnTo>
                  <a:lnTo>
                    <a:pt x="36" y="111"/>
                  </a:lnTo>
                  <a:lnTo>
                    <a:pt x="35" y="108"/>
                  </a:lnTo>
                  <a:lnTo>
                    <a:pt x="32" y="107"/>
                  </a:lnTo>
                  <a:lnTo>
                    <a:pt x="28" y="107"/>
                  </a:lnTo>
                  <a:lnTo>
                    <a:pt x="20" y="108"/>
                  </a:lnTo>
                  <a:lnTo>
                    <a:pt x="12" y="112"/>
                  </a:lnTo>
                  <a:lnTo>
                    <a:pt x="9" y="113"/>
                  </a:lnTo>
                  <a:lnTo>
                    <a:pt x="8" y="115"/>
                  </a:lnTo>
                  <a:lnTo>
                    <a:pt x="8" y="116"/>
                  </a:lnTo>
                  <a:lnTo>
                    <a:pt x="8" y="115"/>
                  </a:lnTo>
                  <a:lnTo>
                    <a:pt x="4" y="121"/>
                  </a:lnTo>
                  <a:lnTo>
                    <a:pt x="2" y="124"/>
                  </a:lnTo>
                  <a:lnTo>
                    <a:pt x="1" y="125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0" y="129"/>
                  </a:lnTo>
                  <a:lnTo>
                    <a:pt x="1" y="131"/>
                  </a:lnTo>
                  <a:lnTo>
                    <a:pt x="4" y="131"/>
                  </a:lnTo>
                  <a:lnTo>
                    <a:pt x="4" y="129"/>
                  </a:lnTo>
                  <a:lnTo>
                    <a:pt x="6" y="127"/>
                  </a:lnTo>
                  <a:lnTo>
                    <a:pt x="8" y="124"/>
                  </a:lnTo>
                  <a:lnTo>
                    <a:pt x="13" y="117"/>
                  </a:lnTo>
                  <a:lnTo>
                    <a:pt x="13" y="116"/>
                  </a:lnTo>
                  <a:lnTo>
                    <a:pt x="21" y="113"/>
                  </a:lnTo>
                  <a:lnTo>
                    <a:pt x="28" y="112"/>
                  </a:lnTo>
                  <a:lnTo>
                    <a:pt x="32" y="113"/>
                  </a:lnTo>
                  <a:lnTo>
                    <a:pt x="32" y="115"/>
                  </a:lnTo>
                  <a:lnTo>
                    <a:pt x="36" y="117"/>
                  </a:lnTo>
                  <a:lnTo>
                    <a:pt x="37" y="117"/>
                  </a:lnTo>
                  <a:lnTo>
                    <a:pt x="56" y="117"/>
                  </a:lnTo>
                  <a:lnTo>
                    <a:pt x="60" y="116"/>
                  </a:lnTo>
                  <a:lnTo>
                    <a:pt x="66" y="108"/>
                  </a:lnTo>
                  <a:lnTo>
                    <a:pt x="72" y="100"/>
                  </a:lnTo>
                  <a:lnTo>
                    <a:pt x="74" y="98"/>
                  </a:lnTo>
                  <a:lnTo>
                    <a:pt x="75" y="98"/>
                  </a:lnTo>
                  <a:lnTo>
                    <a:pt x="87" y="96"/>
                  </a:lnTo>
                  <a:lnTo>
                    <a:pt x="91" y="93"/>
                  </a:lnTo>
                  <a:lnTo>
                    <a:pt x="93" y="92"/>
                  </a:lnTo>
                  <a:lnTo>
                    <a:pt x="94" y="90"/>
                  </a:lnTo>
                  <a:lnTo>
                    <a:pt x="95" y="89"/>
                  </a:lnTo>
                  <a:lnTo>
                    <a:pt x="98" y="84"/>
                  </a:lnTo>
                  <a:lnTo>
                    <a:pt x="99" y="76"/>
                  </a:lnTo>
                  <a:lnTo>
                    <a:pt x="99" y="74"/>
                  </a:lnTo>
                  <a:lnTo>
                    <a:pt x="99" y="66"/>
                  </a:lnTo>
                  <a:lnTo>
                    <a:pt x="101" y="51"/>
                  </a:lnTo>
                  <a:lnTo>
                    <a:pt x="102" y="42"/>
                  </a:lnTo>
                  <a:lnTo>
                    <a:pt x="103" y="41"/>
                  </a:lnTo>
                  <a:lnTo>
                    <a:pt x="105" y="39"/>
                  </a:lnTo>
                  <a:lnTo>
                    <a:pt x="105" y="38"/>
                  </a:lnTo>
                  <a:lnTo>
                    <a:pt x="110" y="33"/>
                  </a:lnTo>
                  <a:lnTo>
                    <a:pt x="112" y="27"/>
                  </a:lnTo>
                  <a:lnTo>
                    <a:pt x="112" y="24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3" y="12"/>
                  </a:lnTo>
                  <a:lnTo>
                    <a:pt x="114" y="11"/>
                  </a:lnTo>
                  <a:lnTo>
                    <a:pt x="120" y="7"/>
                  </a:lnTo>
                  <a:lnTo>
                    <a:pt x="124" y="6"/>
                  </a:lnTo>
                  <a:lnTo>
                    <a:pt x="124" y="7"/>
                  </a:lnTo>
                  <a:lnTo>
                    <a:pt x="124" y="14"/>
                  </a:lnTo>
                  <a:lnTo>
                    <a:pt x="125" y="20"/>
                  </a:lnTo>
                  <a:lnTo>
                    <a:pt x="124" y="28"/>
                  </a:lnTo>
                  <a:lnTo>
                    <a:pt x="124" y="37"/>
                  </a:lnTo>
                  <a:lnTo>
                    <a:pt x="124" y="38"/>
                  </a:lnTo>
                  <a:lnTo>
                    <a:pt x="122" y="43"/>
                  </a:lnTo>
                  <a:lnTo>
                    <a:pt x="124" y="49"/>
                  </a:lnTo>
                  <a:lnTo>
                    <a:pt x="125" y="54"/>
                  </a:lnTo>
                  <a:lnTo>
                    <a:pt x="128" y="58"/>
                  </a:lnTo>
                  <a:lnTo>
                    <a:pt x="132" y="62"/>
                  </a:lnTo>
                  <a:lnTo>
                    <a:pt x="133" y="62"/>
                  </a:lnTo>
                  <a:lnTo>
                    <a:pt x="134" y="69"/>
                  </a:lnTo>
                  <a:lnTo>
                    <a:pt x="136" y="77"/>
                  </a:lnTo>
                  <a:lnTo>
                    <a:pt x="134" y="84"/>
                  </a:lnTo>
                  <a:lnTo>
                    <a:pt x="133" y="89"/>
                  </a:lnTo>
                  <a:lnTo>
                    <a:pt x="132" y="92"/>
                  </a:lnTo>
                  <a:lnTo>
                    <a:pt x="130" y="93"/>
                  </a:lnTo>
                  <a:lnTo>
                    <a:pt x="128" y="98"/>
                  </a:lnTo>
                  <a:lnTo>
                    <a:pt x="126" y="107"/>
                  </a:lnTo>
                  <a:lnTo>
                    <a:pt x="128" y="116"/>
                  </a:lnTo>
                  <a:lnTo>
                    <a:pt x="129" y="124"/>
                  </a:lnTo>
                  <a:lnTo>
                    <a:pt x="130" y="128"/>
                  </a:lnTo>
                  <a:lnTo>
                    <a:pt x="129" y="150"/>
                  </a:lnTo>
                  <a:lnTo>
                    <a:pt x="128" y="152"/>
                  </a:lnTo>
                  <a:lnTo>
                    <a:pt x="128" y="154"/>
                  </a:lnTo>
                  <a:lnTo>
                    <a:pt x="128" y="155"/>
                  </a:lnTo>
                  <a:lnTo>
                    <a:pt x="128" y="156"/>
                  </a:lnTo>
                  <a:lnTo>
                    <a:pt x="128" y="158"/>
                  </a:lnTo>
                  <a:lnTo>
                    <a:pt x="129" y="158"/>
                  </a:lnTo>
                  <a:lnTo>
                    <a:pt x="132" y="158"/>
                  </a:lnTo>
                  <a:lnTo>
                    <a:pt x="133" y="156"/>
                  </a:lnTo>
                  <a:lnTo>
                    <a:pt x="133" y="154"/>
                  </a:lnTo>
                  <a:lnTo>
                    <a:pt x="133" y="151"/>
                  </a:lnTo>
                  <a:lnTo>
                    <a:pt x="133" y="152"/>
                  </a:lnTo>
                  <a:lnTo>
                    <a:pt x="133" y="151"/>
                  </a:lnTo>
                  <a:lnTo>
                    <a:pt x="134" y="150"/>
                  </a:lnTo>
                  <a:lnTo>
                    <a:pt x="136" y="128"/>
                  </a:lnTo>
                  <a:lnTo>
                    <a:pt x="136" y="125"/>
                  </a:lnTo>
                  <a:lnTo>
                    <a:pt x="134" y="124"/>
                  </a:lnTo>
                  <a:lnTo>
                    <a:pt x="134" y="123"/>
                  </a:lnTo>
                  <a:lnTo>
                    <a:pt x="133" y="115"/>
                  </a:lnTo>
                  <a:lnTo>
                    <a:pt x="132" y="107"/>
                  </a:lnTo>
                  <a:lnTo>
                    <a:pt x="133" y="101"/>
                  </a:lnTo>
                  <a:lnTo>
                    <a:pt x="134" y="96"/>
                  </a:lnTo>
                  <a:lnTo>
                    <a:pt x="136" y="96"/>
                  </a:lnTo>
                  <a:lnTo>
                    <a:pt x="138" y="92"/>
                  </a:lnTo>
                  <a:lnTo>
                    <a:pt x="140" y="84"/>
                  </a:lnTo>
                  <a:lnTo>
                    <a:pt x="141" y="76"/>
                  </a:lnTo>
                  <a:lnTo>
                    <a:pt x="140" y="68"/>
                  </a:lnTo>
                  <a:lnTo>
                    <a:pt x="137" y="59"/>
                  </a:lnTo>
                  <a:lnTo>
                    <a:pt x="137" y="61"/>
                  </a:lnTo>
                  <a:lnTo>
                    <a:pt x="137" y="58"/>
                  </a:lnTo>
                  <a:lnTo>
                    <a:pt x="136" y="57"/>
                  </a:lnTo>
                  <a:lnTo>
                    <a:pt x="134" y="57"/>
                  </a:lnTo>
                  <a:lnTo>
                    <a:pt x="136" y="57"/>
                  </a:lnTo>
                  <a:lnTo>
                    <a:pt x="132" y="54"/>
                  </a:lnTo>
                  <a:lnTo>
                    <a:pt x="129" y="50"/>
                  </a:lnTo>
                  <a:lnTo>
                    <a:pt x="128" y="45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28"/>
                  </a:lnTo>
                  <a:lnTo>
                    <a:pt x="130" y="20"/>
                  </a:lnTo>
                  <a:lnTo>
                    <a:pt x="129" y="12"/>
                  </a:lnTo>
                  <a:lnTo>
                    <a:pt x="129" y="8"/>
                  </a:lnTo>
                  <a:lnTo>
                    <a:pt x="129" y="4"/>
                  </a:lnTo>
                  <a:lnTo>
                    <a:pt x="128" y="2"/>
                  </a:lnTo>
                  <a:lnTo>
                    <a:pt x="125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84" name="Freeform 124"/>
            <p:cNvSpPr>
              <a:spLocks/>
            </p:cNvSpPr>
            <p:nvPr/>
          </p:nvSpPr>
          <p:spPr bwMode="auto">
            <a:xfrm>
              <a:off x="1033497" y="3848050"/>
              <a:ext cx="15160" cy="15294"/>
            </a:xfrm>
            <a:custGeom>
              <a:avLst/>
              <a:gdLst>
                <a:gd name="T0" fmla="*/ 0 w 7"/>
                <a:gd name="T1" fmla="*/ 2147483647 h 7"/>
                <a:gd name="T2" fmla="*/ 0 w 7"/>
                <a:gd name="T3" fmla="*/ 2147483647 h 7"/>
                <a:gd name="T4" fmla="*/ 0 w 7"/>
                <a:gd name="T5" fmla="*/ 2147483647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2147483647 h 7"/>
                <a:gd name="T18" fmla="*/ 2147483647 w 7"/>
                <a:gd name="T19" fmla="*/ 2147483647 h 7"/>
                <a:gd name="T20" fmla="*/ 2147483647 w 7"/>
                <a:gd name="T21" fmla="*/ 2147483647 h 7"/>
                <a:gd name="T22" fmla="*/ 2147483647 w 7"/>
                <a:gd name="T23" fmla="*/ 2147483647 h 7"/>
                <a:gd name="T24" fmla="*/ 2147483647 w 7"/>
                <a:gd name="T25" fmla="*/ 2147483647 h 7"/>
                <a:gd name="T26" fmla="*/ 2147483647 w 7"/>
                <a:gd name="T27" fmla="*/ 2147483647 h 7"/>
                <a:gd name="T28" fmla="*/ 2147483647 w 7"/>
                <a:gd name="T29" fmla="*/ 0 h 7"/>
                <a:gd name="T30" fmla="*/ 2147483647 w 7"/>
                <a:gd name="T31" fmla="*/ 0 h 7"/>
                <a:gd name="T32" fmla="*/ 2147483647 w 7"/>
                <a:gd name="T33" fmla="*/ 2147483647 h 7"/>
                <a:gd name="T34" fmla="*/ 0 w 7"/>
                <a:gd name="T35" fmla="*/ 2147483647 h 7"/>
                <a:gd name="T36" fmla="*/ 0 w 7"/>
                <a:gd name="T37" fmla="*/ 2147483647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85" name="Freeform 125"/>
            <p:cNvSpPr>
              <a:spLocks/>
            </p:cNvSpPr>
            <p:nvPr/>
          </p:nvSpPr>
          <p:spPr bwMode="auto">
            <a:xfrm>
              <a:off x="1033497" y="3848050"/>
              <a:ext cx="15160" cy="15294"/>
            </a:xfrm>
            <a:custGeom>
              <a:avLst/>
              <a:gdLst>
                <a:gd name="T0" fmla="*/ 0 w 7"/>
                <a:gd name="T1" fmla="*/ 2147483647 h 7"/>
                <a:gd name="T2" fmla="*/ 0 w 7"/>
                <a:gd name="T3" fmla="*/ 2147483647 h 7"/>
                <a:gd name="T4" fmla="*/ 0 w 7"/>
                <a:gd name="T5" fmla="*/ 2147483647 h 7"/>
                <a:gd name="T6" fmla="*/ 0 w 7"/>
                <a:gd name="T7" fmla="*/ 2147483647 h 7"/>
                <a:gd name="T8" fmla="*/ 0 w 7"/>
                <a:gd name="T9" fmla="*/ 2147483647 h 7"/>
                <a:gd name="T10" fmla="*/ 2147483647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2147483647 h 7"/>
                <a:gd name="T18" fmla="*/ 2147483647 w 7"/>
                <a:gd name="T19" fmla="*/ 2147483647 h 7"/>
                <a:gd name="T20" fmla="*/ 2147483647 w 7"/>
                <a:gd name="T21" fmla="*/ 2147483647 h 7"/>
                <a:gd name="T22" fmla="*/ 2147483647 w 7"/>
                <a:gd name="T23" fmla="*/ 2147483647 h 7"/>
                <a:gd name="T24" fmla="*/ 2147483647 w 7"/>
                <a:gd name="T25" fmla="*/ 2147483647 h 7"/>
                <a:gd name="T26" fmla="*/ 2147483647 w 7"/>
                <a:gd name="T27" fmla="*/ 2147483647 h 7"/>
                <a:gd name="T28" fmla="*/ 2147483647 w 7"/>
                <a:gd name="T29" fmla="*/ 0 h 7"/>
                <a:gd name="T30" fmla="*/ 2147483647 w 7"/>
                <a:gd name="T31" fmla="*/ 0 h 7"/>
                <a:gd name="T32" fmla="*/ 2147483647 w 7"/>
                <a:gd name="T33" fmla="*/ 2147483647 h 7"/>
                <a:gd name="T34" fmla="*/ 0 w 7"/>
                <a:gd name="T35" fmla="*/ 2147483647 h 7"/>
                <a:gd name="T36" fmla="*/ 0 w 7"/>
                <a:gd name="T37" fmla="*/ 2147483647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7"/>
                <a:gd name="T59" fmla="*/ 7 w 7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7">
                  <a:moveTo>
                    <a:pt x="0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86" name="Freeform 126"/>
            <p:cNvSpPr>
              <a:spLocks/>
            </p:cNvSpPr>
            <p:nvPr/>
          </p:nvSpPr>
          <p:spPr bwMode="auto">
            <a:xfrm>
              <a:off x="1039993" y="3841495"/>
              <a:ext cx="19491" cy="17478"/>
            </a:xfrm>
            <a:custGeom>
              <a:avLst/>
              <a:gdLst>
                <a:gd name="T0" fmla="*/ 2147483647 w 9"/>
                <a:gd name="T1" fmla="*/ 2147483647 h 8"/>
                <a:gd name="T2" fmla="*/ 0 w 9"/>
                <a:gd name="T3" fmla="*/ 2147483647 h 8"/>
                <a:gd name="T4" fmla="*/ 0 w 9"/>
                <a:gd name="T5" fmla="*/ 2147483647 h 8"/>
                <a:gd name="T6" fmla="*/ 2147483647 w 9"/>
                <a:gd name="T7" fmla="*/ 2147483647 h 8"/>
                <a:gd name="T8" fmla="*/ 2147483647 w 9"/>
                <a:gd name="T9" fmla="*/ 2147483647 h 8"/>
                <a:gd name="T10" fmla="*/ 2147483647 w 9"/>
                <a:gd name="T11" fmla="*/ 2147483647 h 8"/>
                <a:gd name="T12" fmla="*/ 2147483647 w 9"/>
                <a:gd name="T13" fmla="*/ 2147483647 h 8"/>
                <a:gd name="T14" fmla="*/ 2147483647 w 9"/>
                <a:gd name="T15" fmla="*/ 2147483647 h 8"/>
                <a:gd name="T16" fmla="*/ 2147483647 w 9"/>
                <a:gd name="T17" fmla="*/ 2147483647 h 8"/>
                <a:gd name="T18" fmla="*/ 2147483647 w 9"/>
                <a:gd name="T19" fmla="*/ 2147483647 h 8"/>
                <a:gd name="T20" fmla="*/ 2147483647 w 9"/>
                <a:gd name="T21" fmla="*/ 2147483647 h 8"/>
                <a:gd name="T22" fmla="*/ 2147483647 w 9"/>
                <a:gd name="T23" fmla="*/ 2147483647 h 8"/>
                <a:gd name="T24" fmla="*/ 2147483647 w 9"/>
                <a:gd name="T25" fmla="*/ 2147483647 h 8"/>
                <a:gd name="T26" fmla="*/ 2147483647 w 9"/>
                <a:gd name="T27" fmla="*/ 0 h 8"/>
                <a:gd name="T28" fmla="*/ 2147483647 w 9"/>
                <a:gd name="T29" fmla="*/ 2147483647 h 8"/>
                <a:gd name="T30" fmla="*/ 2147483647 w 9"/>
                <a:gd name="T31" fmla="*/ 2147483647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8"/>
                <a:gd name="T50" fmla="*/ 9 w 9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8">
                  <a:moveTo>
                    <a:pt x="5" y="1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8" y="6"/>
                  </a:lnTo>
                  <a:lnTo>
                    <a:pt x="9" y="4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87" name="Freeform 127"/>
            <p:cNvSpPr>
              <a:spLocks/>
            </p:cNvSpPr>
            <p:nvPr/>
          </p:nvSpPr>
          <p:spPr bwMode="auto">
            <a:xfrm>
              <a:off x="570051" y="3976954"/>
              <a:ext cx="15160" cy="10924"/>
            </a:xfrm>
            <a:custGeom>
              <a:avLst/>
              <a:gdLst>
                <a:gd name="T0" fmla="*/ 2147483647 w 7"/>
                <a:gd name="T1" fmla="*/ 0 h 5"/>
                <a:gd name="T2" fmla="*/ 2147483647 w 7"/>
                <a:gd name="T3" fmla="*/ 0 h 5"/>
                <a:gd name="T4" fmla="*/ 2147483647 w 7"/>
                <a:gd name="T5" fmla="*/ 2147483647 h 5"/>
                <a:gd name="T6" fmla="*/ 0 w 7"/>
                <a:gd name="T7" fmla="*/ 2147483647 h 5"/>
                <a:gd name="T8" fmla="*/ 0 w 7"/>
                <a:gd name="T9" fmla="*/ 2147483647 h 5"/>
                <a:gd name="T10" fmla="*/ 2147483647 w 7"/>
                <a:gd name="T11" fmla="*/ 2147483647 h 5"/>
                <a:gd name="T12" fmla="*/ 2147483647 w 7"/>
                <a:gd name="T13" fmla="*/ 2147483647 h 5"/>
                <a:gd name="T14" fmla="*/ 2147483647 w 7"/>
                <a:gd name="T15" fmla="*/ 2147483647 h 5"/>
                <a:gd name="T16" fmla="*/ 2147483647 w 7"/>
                <a:gd name="T17" fmla="*/ 2147483647 h 5"/>
                <a:gd name="T18" fmla="*/ 2147483647 w 7"/>
                <a:gd name="T19" fmla="*/ 2147483647 h 5"/>
                <a:gd name="T20" fmla="*/ 2147483647 w 7"/>
                <a:gd name="T21" fmla="*/ 2147483647 h 5"/>
                <a:gd name="T22" fmla="*/ 2147483647 w 7"/>
                <a:gd name="T23" fmla="*/ 2147483647 h 5"/>
                <a:gd name="T24" fmla="*/ 2147483647 w 7"/>
                <a:gd name="T25" fmla="*/ 2147483647 h 5"/>
                <a:gd name="T26" fmla="*/ 2147483647 w 7"/>
                <a:gd name="T27" fmla="*/ 0 h 5"/>
                <a:gd name="T28" fmla="*/ 2147483647 w 7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"/>
                <a:gd name="T46" fmla="*/ 0 h 5"/>
                <a:gd name="T47" fmla="*/ 7 w 7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" h="5">
                  <a:moveTo>
                    <a:pt x="3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88" name="Freeform 128"/>
            <p:cNvSpPr>
              <a:spLocks noEditPoints="1"/>
            </p:cNvSpPr>
            <p:nvPr/>
          </p:nvSpPr>
          <p:spPr bwMode="auto">
            <a:xfrm>
              <a:off x="1193753" y="4636772"/>
              <a:ext cx="114779" cy="836787"/>
            </a:xfrm>
            <a:custGeom>
              <a:avLst/>
              <a:gdLst>
                <a:gd name="T0" fmla="*/ 2147483647 w 53"/>
                <a:gd name="T1" fmla="*/ 2147483647 h 383"/>
                <a:gd name="T2" fmla="*/ 2147483647 w 53"/>
                <a:gd name="T3" fmla="*/ 2147483647 h 383"/>
                <a:gd name="T4" fmla="*/ 0 w 53"/>
                <a:gd name="T5" fmla="*/ 2147483647 h 383"/>
                <a:gd name="T6" fmla="*/ 0 w 53"/>
                <a:gd name="T7" fmla="*/ 2147483647 h 383"/>
                <a:gd name="T8" fmla="*/ 2147483647 w 53"/>
                <a:gd name="T9" fmla="*/ 2147483647 h 383"/>
                <a:gd name="T10" fmla="*/ 2147483647 w 53"/>
                <a:gd name="T11" fmla="*/ 2147483647 h 383"/>
                <a:gd name="T12" fmla="*/ 2147483647 w 53"/>
                <a:gd name="T13" fmla="*/ 2147483647 h 383"/>
                <a:gd name="T14" fmla="*/ 2147483647 w 53"/>
                <a:gd name="T15" fmla="*/ 2147483647 h 383"/>
                <a:gd name="T16" fmla="*/ 2147483647 w 53"/>
                <a:gd name="T17" fmla="*/ 2147483647 h 383"/>
                <a:gd name="T18" fmla="*/ 2147483647 w 53"/>
                <a:gd name="T19" fmla="*/ 2147483647 h 383"/>
                <a:gd name="T20" fmla="*/ 2147483647 w 53"/>
                <a:gd name="T21" fmla="*/ 2147483647 h 383"/>
                <a:gd name="T22" fmla="*/ 2147483647 w 53"/>
                <a:gd name="T23" fmla="*/ 2147483647 h 383"/>
                <a:gd name="T24" fmla="*/ 2147483647 w 53"/>
                <a:gd name="T25" fmla="*/ 2147483647 h 383"/>
                <a:gd name="T26" fmla="*/ 2147483647 w 53"/>
                <a:gd name="T27" fmla="*/ 2147483647 h 383"/>
                <a:gd name="T28" fmla="*/ 2147483647 w 53"/>
                <a:gd name="T29" fmla="*/ 2147483647 h 383"/>
                <a:gd name="T30" fmla="*/ 2147483647 w 53"/>
                <a:gd name="T31" fmla="*/ 2147483647 h 383"/>
                <a:gd name="T32" fmla="*/ 2147483647 w 53"/>
                <a:gd name="T33" fmla="*/ 2147483647 h 383"/>
                <a:gd name="T34" fmla="*/ 2147483647 w 53"/>
                <a:gd name="T35" fmla="*/ 2147483647 h 383"/>
                <a:gd name="T36" fmla="*/ 2147483647 w 53"/>
                <a:gd name="T37" fmla="*/ 2147483647 h 383"/>
                <a:gd name="T38" fmla="*/ 2147483647 w 53"/>
                <a:gd name="T39" fmla="*/ 2147483647 h 383"/>
                <a:gd name="T40" fmla="*/ 2147483647 w 53"/>
                <a:gd name="T41" fmla="*/ 2147483647 h 383"/>
                <a:gd name="T42" fmla="*/ 2147483647 w 53"/>
                <a:gd name="T43" fmla="*/ 2147483647 h 383"/>
                <a:gd name="T44" fmla="*/ 2147483647 w 53"/>
                <a:gd name="T45" fmla="*/ 2147483647 h 383"/>
                <a:gd name="T46" fmla="*/ 2147483647 w 53"/>
                <a:gd name="T47" fmla="*/ 2147483647 h 383"/>
                <a:gd name="T48" fmla="*/ 2147483647 w 53"/>
                <a:gd name="T49" fmla="*/ 2147483647 h 383"/>
                <a:gd name="T50" fmla="*/ 2147483647 w 53"/>
                <a:gd name="T51" fmla="*/ 2147483647 h 383"/>
                <a:gd name="T52" fmla="*/ 2147483647 w 53"/>
                <a:gd name="T53" fmla="*/ 2147483647 h 383"/>
                <a:gd name="T54" fmla="*/ 2147483647 w 53"/>
                <a:gd name="T55" fmla="*/ 2147483647 h 383"/>
                <a:gd name="T56" fmla="*/ 2147483647 w 53"/>
                <a:gd name="T57" fmla="*/ 2147483647 h 383"/>
                <a:gd name="T58" fmla="*/ 2147483647 w 53"/>
                <a:gd name="T59" fmla="*/ 2147483647 h 383"/>
                <a:gd name="T60" fmla="*/ 2147483647 w 53"/>
                <a:gd name="T61" fmla="*/ 2147483647 h 383"/>
                <a:gd name="T62" fmla="*/ 2147483647 w 53"/>
                <a:gd name="T63" fmla="*/ 2147483647 h 383"/>
                <a:gd name="T64" fmla="*/ 2147483647 w 53"/>
                <a:gd name="T65" fmla="*/ 2147483647 h 383"/>
                <a:gd name="T66" fmla="*/ 2147483647 w 53"/>
                <a:gd name="T67" fmla="*/ 2147483647 h 383"/>
                <a:gd name="T68" fmla="*/ 2147483647 w 53"/>
                <a:gd name="T69" fmla="*/ 2147483647 h 383"/>
                <a:gd name="T70" fmla="*/ 2147483647 w 53"/>
                <a:gd name="T71" fmla="*/ 2147483647 h 383"/>
                <a:gd name="T72" fmla="*/ 2147483647 w 53"/>
                <a:gd name="T73" fmla="*/ 2147483647 h 383"/>
                <a:gd name="T74" fmla="*/ 2147483647 w 53"/>
                <a:gd name="T75" fmla="*/ 2147483647 h 383"/>
                <a:gd name="T76" fmla="*/ 2147483647 w 53"/>
                <a:gd name="T77" fmla="*/ 2147483647 h 383"/>
                <a:gd name="T78" fmla="*/ 2147483647 w 53"/>
                <a:gd name="T79" fmla="*/ 2147483647 h 383"/>
                <a:gd name="T80" fmla="*/ 2147483647 w 53"/>
                <a:gd name="T81" fmla="*/ 2147483647 h 383"/>
                <a:gd name="T82" fmla="*/ 2147483647 w 53"/>
                <a:gd name="T83" fmla="*/ 2147483647 h 383"/>
                <a:gd name="T84" fmla="*/ 2147483647 w 53"/>
                <a:gd name="T85" fmla="*/ 2147483647 h 383"/>
                <a:gd name="T86" fmla="*/ 2147483647 w 53"/>
                <a:gd name="T87" fmla="*/ 2147483647 h 383"/>
                <a:gd name="T88" fmla="*/ 2147483647 w 53"/>
                <a:gd name="T89" fmla="*/ 2147483647 h 383"/>
                <a:gd name="T90" fmla="*/ 2147483647 w 53"/>
                <a:gd name="T91" fmla="*/ 2147483647 h 383"/>
                <a:gd name="T92" fmla="*/ 2147483647 w 53"/>
                <a:gd name="T93" fmla="*/ 2147483647 h 383"/>
                <a:gd name="T94" fmla="*/ 2147483647 w 53"/>
                <a:gd name="T95" fmla="*/ 2147483647 h 383"/>
                <a:gd name="T96" fmla="*/ 2147483647 w 53"/>
                <a:gd name="T97" fmla="*/ 2147483647 h 383"/>
                <a:gd name="T98" fmla="*/ 2147483647 w 53"/>
                <a:gd name="T99" fmla="*/ 2147483647 h 383"/>
                <a:gd name="T100" fmla="*/ 2147483647 w 53"/>
                <a:gd name="T101" fmla="*/ 2147483647 h 383"/>
                <a:gd name="T102" fmla="*/ 2147483647 w 53"/>
                <a:gd name="T103" fmla="*/ 2147483647 h 383"/>
                <a:gd name="T104" fmla="*/ 2147483647 w 53"/>
                <a:gd name="T105" fmla="*/ 2147483647 h 383"/>
                <a:gd name="T106" fmla="*/ 2147483647 w 53"/>
                <a:gd name="T107" fmla="*/ 2147483647 h 383"/>
                <a:gd name="T108" fmla="*/ 2147483647 w 53"/>
                <a:gd name="T109" fmla="*/ 0 h 383"/>
                <a:gd name="T110" fmla="*/ 2147483647 w 53"/>
                <a:gd name="T111" fmla="*/ 0 h 383"/>
                <a:gd name="T112" fmla="*/ 2147483647 w 53"/>
                <a:gd name="T113" fmla="*/ 2147483647 h 383"/>
                <a:gd name="T114" fmla="*/ 2147483647 w 53"/>
                <a:gd name="T115" fmla="*/ 2147483647 h 3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3"/>
                <a:gd name="T175" fmla="*/ 0 h 383"/>
                <a:gd name="T176" fmla="*/ 53 w 53"/>
                <a:gd name="T177" fmla="*/ 383 h 38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3" h="383">
                  <a:moveTo>
                    <a:pt x="14" y="2"/>
                  </a:moveTo>
                  <a:lnTo>
                    <a:pt x="14" y="2"/>
                  </a:lnTo>
                  <a:lnTo>
                    <a:pt x="4" y="37"/>
                  </a:lnTo>
                  <a:lnTo>
                    <a:pt x="3" y="41"/>
                  </a:lnTo>
                  <a:lnTo>
                    <a:pt x="2" y="54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2" y="91"/>
                  </a:lnTo>
                  <a:lnTo>
                    <a:pt x="3" y="95"/>
                  </a:lnTo>
                  <a:lnTo>
                    <a:pt x="7" y="99"/>
                  </a:lnTo>
                  <a:lnTo>
                    <a:pt x="8" y="105"/>
                  </a:lnTo>
                  <a:lnTo>
                    <a:pt x="10" y="110"/>
                  </a:lnTo>
                  <a:lnTo>
                    <a:pt x="10" y="117"/>
                  </a:lnTo>
                  <a:lnTo>
                    <a:pt x="10" y="129"/>
                  </a:lnTo>
                  <a:lnTo>
                    <a:pt x="10" y="144"/>
                  </a:lnTo>
                  <a:lnTo>
                    <a:pt x="12" y="157"/>
                  </a:lnTo>
                  <a:lnTo>
                    <a:pt x="14" y="165"/>
                  </a:lnTo>
                  <a:lnTo>
                    <a:pt x="15" y="171"/>
                  </a:lnTo>
                  <a:lnTo>
                    <a:pt x="16" y="180"/>
                  </a:lnTo>
                  <a:lnTo>
                    <a:pt x="16" y="191"/>
                  </a:lnTo>
                  <a:lnTo>
                    <a:pt x="16" y="199"/>
                  </a:lnTo>
                  <a:lnTo>
                    <a:pt x="16" y="227"/>
                  </a:lnTo>
                  <a:lnTo>
                    <a:pt x="18" y="233"/>
                  </a:lnTo>
                  <a:lnTo>
                    <a:pt x="20" y="238"/>
                  </a:lnTo>
                  <a:lnTo>
                    <a:pt x="22" y="239"/>
                  </a:lnTo>
                  <a:lnTo>
                    <a:pt x="24" y="245"/>
                  </a:lnTo>
                  <a:lnTo>
                    <a:pt x="29" y="256"/>
                  </a:lnTo>
                  <a:lnTo>
                    <a:pt x="29" y="257"/>
                  </a:lnTo>
                  <a:lnTo>
                    <a:pt x="29" y="258"/>
                  </a:lnTo>
                  <a:lnTo>
                    <a:pt x="29" y="262"/>
                  </a:lnTo>
                  <a:lnTo>
                    <a:pt x="27" y="272"/>
                  </a:lnTo>
                  <a:lnTo>
                    <a:pt x="26" y="282"/>
                  </a:lnTo>
                  <a:lnTo>
                    <a:pt x="24" y="284"/>
                  </a:lnTo>
                  <a:lnTo>
                    <a:pt x="24" y="287"/>
                  </a:lnTo>
                  <a:lnTo>
                    <a:pt x="24" y="291"/>
                  </a:lnTo>
                  <a:lnTo>
                    <a:pt x="26" y="303"/>
                  </a:lnTo>
                  <a:lnTo>
                    <a:pt x="30" y="315"/>
                  </a:lnTo>
                  <a:lnTo>
                    <a:pt x="30" y="319"/>
                  </a:lnTo>
                  <a:lnTo>
                    <a:pt x="31" y="326"/>
                  </a:lnTo>
                  <a:lnTo>
                    <a:pt x="31" y="331"/>
                  </a:lnTo>
                  <a:lnTo>
                    <a:pt x="34" y="348"/>
                  </a:lnTo>
                  <a:lnTo>
                    <a:pt x="34" y="365"/>
                  </a:lnTo>
                  <a:lnTo>
                    <a:pt x="35" y="367"/>
                  </a:lnTo>
                  <a:lnTo>
                    <a:pt x="37" y="370"/>
                  </a:lnTo>
                  <a:lnTo>
                    <a:pt x="42" y="377"/>
                  </a:lnTo>
                  <a:lnTo>
                    <a:pt x="47" y="382"/>
                  </a:lnTo>
                  <a:lnTo>
                    <a:pt x="50" y="383"/>
                  </a:lnTo>
                  <a:lnTo>
                    <a:pt x="51" y="382"/>
                  </a:lnTo>
                  <a:lnTo>
                    <a:pt x="53" y="379"/>
                  </a:lnTo>
                  <a:lnTo>
                    <a:pt x="51" y="378"/>
                  </a:lnTo>
                  <a:lnTo>
                    <a:pt x="46" y="373"/>
                  </a:lnTo>
                  <a:lnTo>
                    <a:pt x="41" y="367"/>
                  </a:lnTo>
                  <a:lnTo>
                    <a:pt x="39" y="365"/>
                  </a:lnTo>
                  <a:lnTo>
                    <a:pt x="39" y="348"/>
                  </a:lnTo>
                  <a:lnTo>
                    <a:pt x="37" y="331"/>
                  </a:lnTo>
                  <a:lnTo>
                    <a:pt x="35" y="319"/>
                  </a:lnTo>
                  <a:lnTo>
                    <a:pt x="34" y="313"/>
                  </a:lnTo>
                  <a:lnTo>
                    <a:pt x="31" y="301"/>
                  </a:lnTo>
                  <a:lnTo>
                    <a:pt x="30" y="289"/>
                  </a:lnTo>
                  <a:lnTo>
                    <a:pt x="30" y="287"/>
                  </a:lnTo>
                  <a:lnTo>
                    <a:pt x="30" y="285"/>
                  </a:lnTo>
                  <a:lnTo>
                    <a:pt x="30" y="284"/>
                  </a:lnTo>
                  <a:lnTo>
                    <a:pt x="33" y="273"/>
                  </a:lnTo>
                  <a:lnTo>
                    <a:pt x="34" y="262"/>
                  </a:lnTo>
                  <a:lnTo>
                    <a:pt x="34" y="258"/>
                  </a:lnTo>
                  <a:lnTo>
                    <a:pt x="34" y="256"/>
                  </a:lnTo>
                  <a:lnTo>
                    <a:pt x="33" y="254"/>
                  </a:lnTo>
                  <a:lnTo>
                    <a:pt x="29" y="243"/>
                  </a:lnTo>
                  <a:lnTo>
                    <a:pt x="27" y="238"/>
                  </a:lnTo>
                  <a:lnTo>
                    <a:pt x="23" y="234"/>
                  </a:lnTo>
                  <a:lnTo>
                    <a:pt x="24" y="234"/>
                  </a:lnTo>
                  <a:lnTo>
                    <a:pt x="22" y="231"/>
                  </a:lnTo>
                  <a:lnTo>
                    <a:pt x="22" y="227"/>
                  </a:lnTo>
                  <a:lnTo>
                    <a:pt x="22" y="199"/>
                  </a:lnTo>
                  <a:lnTo>
                    <a:pt x="22" y="184"/>
                  </a:lnTo>
                  <a:lnTo>
                    <a:pt x="20" y="169"/>
                  </a:lnTo>
                  <a:lnTo>
                    <a:pt x="19" y="164"/>
                  </a:lnTo>
                  <a:lnTo>
                    <a:pt x="18" y="156"/>
                  </a:lnTo>
                  <a:lnTo>
                    <a:pt x="15" y="145"/>
                  </a:lnTo>
                  <a:lnTo>
                    <a:pt x="14" y="134"/>
                  </a:lnTo>
                  <a:lnTo>
                    <a:pt x="15" y="129"/>
                  </a:lnTo>
                  <a:lnTo>
                    <a:pt x="15" y="118"/>
                  </a:lnTo>
                  <a:lnTo>
                    <a:pt x="15" y="113"/>
                  </a:lnTo>
                  <a:lnTo>
                    <a:pt x="15" y="106"/>
                  </a:lnTo>
                  <a:lnTo>
                    <a:pt x="14" y="101"/>
                  </a:lnTo>
                  <a:lnTo>
                    <a:pt x="11" y="97"/>
                  </a:lnTo>
                  <a:lnTo>
                    <a:pt x="7" y="91"/>
                  </a:lnTo>
                  <a:lnTo>
                    <a:pt x="6" y="72"/>
                  </a:lnTo>
                  <a:lnTo>
                    <a:pt x="6" y="67"/>
                  </a:lnTo>
                  <a:lnTo>
                    <a:pt x="7" y="54"/>
                  </a:lnTo>
                  <a:lnTo>
                    <a:pt x="8" y="43"/>
                  </a:lnTo>
                  <a:lnTo>
                    <a:pt x="10" y="39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2"/>
                  </a:lnTo>
                  <a:close/>
                  <a:moveTo>
                    <a:pt x="20" y="238"/>
                  </a:moveTo>
                  <a:lnTo>
                    <a:pt x="20" y="238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89" name="Freeform 129"/>
            <p:cNvSpPr>
              <a:spLocks noEditPoints="1"/>
            </p:cNvSpPr>
            <p:nvPr/>
          </p:nvSpPr>
          <p:spPr bwMode="auto">
            <a:xfrm>
              <a:off x="1295538" y="5462635"/>
              <a:ext cx="116945" cy="205374"/>
            </a:xfrm>
            <a:custGeom>
              <a:avLst/>
              <a:gdLst>
                <a:gd name="T0" fmla="*/ 0 w 54"/>
                <a:gd name="T1" fmla="*/ 0 h 94"/>
                <a:gd name="T2" fmla="*/ 0 w 54"/>
                <a:gd name="T3" fmla="*/ 2147483647 h 94"/>
                <a:gd name="T4" fmla="*/ 2147483647 w 54"/>
                <a:gd name="T5" fmla="*/ 2147483647 h 94"/>
                <a:gd name="T6" fmla="*/ 2147483647 w 54"/>
                <a:gd name="T7" fmla="*/ 2147483647 h 94"/>
                <a:gd name="T8" fmla="*/ 2147483647 w 54"/>
                <a:gd name="T9" fmla="*/ 2147483647 h 94"/>
                <a:gd name="T10" fmla="*/ 2147483647 w 54"/>
                <a:gd name="T11" fmla="*/ 2147483647 h 94"/>
                <a:gd name="T12" fmla="*/ 2147483647 w 54"/>
                <a:gd name="T13" fmla="*/ 2147483647 h 94"/>
                <a:gd name="T14" fmla="*/ 2147483647 w 54"/>
                <a:gd name="T15" fmla="*/ 2147483647 h 94"/>
                <a:gd name="T16" fmla="*/ 2147483647 w 54"/>
                <a:gd name="T17" fmla="*/ 2147483647 h 94"/>
                <a:gd name="T18" fmla="*/ 2147483647 w 54"/>
                <a:gd name="T19" fmla="*/ 2147483647 h 94"/>
                <a:gd name="T20" fmla="*/ 2147483647 w 54"/>
                <a:gd name="T21" fmla="*/ 2147483647 h 94"/>
                <a:gd name="T22" fmla="*/ 2147483647 w 54"/>
                <a:gd name="T23" fmla="*/ 2147483647 h 94"/>
                <a:gd name="T24" fmla="*/ 2147483647 w 54"/>
                <a:gd name="T25" fmla="*/ 2147483647 h 94"/>
                <a:gd name="T26" fmla="*/ 2147483647 w 54"/>
                <a:gd name="T27" fmla="*/ 2147483647 h 94"/>
                <a:gd name="T28" fmla="*/ 2147483647 w 54"/>
                <a:gd name="T29" fmla="*/ 2147483647 h 94"/>
                <a:gd name="T30" fmla="*/ 2147483647 w 54"/>
                <a:gd name="T31" fmla="*/ 2147483647 h 94"/>
                <a:gd name="T32" fmla="*/ 2147483647 w 54"/>
                <a:gd name="T33" fmla="*/ 2147483647 h 94"/>
                <a:gd name="T34" fmla="*/ 2147483647 w 54"/>
                <a:gd name="T35" fmla="*/ 2147483647 h 94"/>
                <a:gd name="T36" fmla="*/ 2147483647 w 54"/>
                <a:gd name="T37" fmla="*/ 2147483647 h 94"/>
                <a:gd name="T38" fmla="*/ 2147483647 w 54"/>
                <a:gd name="T39" fmla="*/ 2147483647 h 94"/>
                <a:gd name="T40" fmla="*/ 2147483647 w 54"/>
                <a:gd name="T41" fmla="*/ 2147483647 h 94"/>
                <a:gd name="T42" fmla="*/ 2147483647 w 54"/>
                <a:gd name="T43" fmla="*/ 2147483647 h 94"/>
                <a:gd name="T44" fmla="*/ 2147483647 w 54"/>
                <a:gd name="T45" fmla="*/ 2147483647 h 94"/>
                <a:gd name="T46" fmla="*/ 2147483647 w 54"/>
                <a:gd name="T47" fmla="*/ 2147483647 h 94"/>
                <a:gd name="T48" fmla="*/ 2147483647 w 54"/>
                <a:gd name="T49" fmla="*/ 2147483647 h 94"/>
                <a:gd name="T50" fmla="*/ 2147483647 w 54"/>
                <a:gd name="T51" fmla="*/ 2147483647 h 94"/>
                <a:gd name="T52" fmla="*/ 2147483647 w 54"/>
                <a:gd name="T53" fmla="*/ 2147483647 h 94"/>
                <a:gd name="T54" fmla="*/ 2147483647 w 54"/>
                <a:gd name="T55" fmla="*/ 2147483647 h 94"/>
                <a:gd name="T56" fmla="*/ 2147483647 w 54"/>
                <a:gd name="T57" fmla="*/ 0 h 94"/>
                <a:gd name="T58" fmla="*/ 2147483647 w 54"/>
                <a:gd name="T59" fmla="*/ 0 h 94"/>
                <a:gd name="T60" fmla="*/ 0 w 54"/>
                <a:gd name="T61" fmla="*/ 0 h 94"/>
                <a:gd name="T62" fmla="*/ 2147483647 w 54"/>
                <a:gd name="T63" fmla="*/ 2147483647 h 94"/>
                <a:gd name="T64" fmla="*/ 2147483647 w 54"/>
                <a:gd name="T65" fmla="*/ 2147483647 h 94"/>
                <a:gd name="T66" fmla="*/ 2147483647 w 54"/>
                <a:gd name="T67" fmla="*/ 2147483647 h 94"/>
                <a:gd name="T68" fmla="*/ 2147483647 w 54"/>
                <a:gd name="T69" fmla="*/ 2147483647 h 94"/>
                <a:gd name="T70" fmla="*/ 2147483647 w 54"/>
                <a:gd name="T71" fmla="*/ 2147483647 h 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"/>
                <a:gd name="T109" fmla="*/ 0 h 94"/>
                <a:gd name="T110" fmla="*/ 54 w 54"/>
                <a:gd name="T111" fmla="*/ 94 h 9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" h="94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1" y="16"/>
                  </a:lnTo>
                  <a:lnTo>
                    <a:pt x="14" y="26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7" y="40"/>
                  </a:lnTo>
                  <a:lnTo>
                    <a:pt x="25" y="54"/>
                  </a:lnTo>
                  <a:lnTo>
                    <a:pt x="29" y="59"/>
                  </a:lnTo>
                  <a:lnTo>
                    <a:pt x="31" y="62"/>
                  </a:lnTo>
                  <a:lnTo>
                    <a:pt x="41" y="74"/>
                  </a:lnTo>
                  <a:lnTo>
                    <a:pt x="47" y="89"/>
                  </a:lnTo>
                  <a:lnTo>
                    <a:pt x="52" y="93"/>
                  </a:lnTo>
                  <a:lnTo>
                    <a:pt x="53" y="94"/>
                  </a:lnTo>
                  <a:lnTo>
                    <a:pt x="54" y="93"/>
                  </a:lnTo>
                  <a:lnTo>
                    <a:pt x="54" y="90"/>
                  </a:lnTo>
                  <a:lnTo>
                    <a:pt x="54" y="89"/>
                  </a:lnTo>
                  <a:lnTo>
                    <a:pt x="53" y="86"/>
                  </a:lnTo>
                  <a:lnTo>
                    <a:pt x="45" y="71"/>
                  </a:lnTo>
                  <a:lnTo>
                    <a:pt x="35" y="58"/>
                  </a:lnTo>
                  <a:lnTo>
                    <a:pt x="34" y="58"/>
                  </a:lnTo>
                  <a:lnTo>
                    <a:pt x="33" y="57"/>
                  </a:lnTo>
                  <a:lnTo>
                    <a:pt x="29" y="51"/>
                  </a:lnTo>
                  <a:lnTo>
                    <a:pt x="22" y="39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19" y="24"/>
                  </a:lnTo>
                  <a:lnTo>
                    <a:pt x="17" y="15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  <a:moveTo>
                    <a:pt x="8" y="4"/>
                  </a:moveTo>
                  <a:lnTo>
                    <a:pt x="8" y="4"/>
                  </a:lnTo>
                  <a:close/>
                  <a:moveTo>
                    <a:pt x="17" y="40"/>
                  </a:moveTo>
                  <a:lnTo>
                    <a:pt x="17" y="4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90" name="Freeform 130"/>
            <p:cNvSpPr>
              <a:spLocks noEditPoints="1"/>
            </p:cNvSpPr>
            <p:nvPr/>
          </p:nvSpPr>
          <p:spPr bwMode="auto">
            <a:xfrm>
              <a:off x="3268430" y="4424843"/>
              <a:ext cx="526249" cy="517804"/>
            </a:xfrm>
            <a:custGeom>
              <a:avLst/>
              <a:gdLst>
                <a:gd name="T0" fmla="*/ 2147483647 w 243"/>
                <a:gd name="T1" fmla="*/ 2147483647 h 237"/>
                <a:gd name="T2" fmla="*/ 2147483647 w 243"/>
                <a:gd name="T3" fmla="*/ 2147483647 h 237"/>
                <a:gd name="T4" fmla="*/ 2147483647 w 243"/>
                <a:gd name="T5" fmla="*/ 2147483647 h 237"/>
                <a:gd name="T6" fmla="*/ 2147483647 w 243"/>
                <a:gd name="T7" fmla="*/ 2147483647 h 237"/>
                <a:gd name="T8" fmla="*/ 2147483647 w 243"/>
                <a:gd name="T9" fmla="*/ 2147483647 h 237"/>
                <a:gd name="T10" fmla="*/ 2147483647 w 243"/>
                <a:gd name="T11" fmla="*/ 2147483647 h 237"/>
                <a:gd name="T12" fmla="*/ 2147483647 w 243"/>
                <a:gd name="T13" fmla="*/ 2147483647 h 237"/>
                <a:gd name="T14" fmla="*/ 2147483647 w 243"/>
                <a:gd name="T15" fmla="*/ 2147483647 h 237"/>
                <a:gd name="T16" fmla="*/ 2147483647 w 243"/>
                <a:gd name="T17" fmla="*/ 2147483647 h 237"/>
                <a:gd name="T18" fmla="*/ 2147483647 w 243"/>
                <a:gd name="T19" fmla="*/ 2147483647 h 237"/>
                <a:gd name="T20" fmla="*/ 2147483647 w 243"/>
                <a:gd name="T21" fmla="*/ 2147483647 h 237"/>
                <a:gd name="T22" fmla="*/ 2147483647 w 243"/>
                <a:gd name="T23" fmla="*/ 2147483647 h 237"/>
                <a:gd name="T24" fmla="*/ 2147483647 w 243"/>
                <a:gd name="T25" fmla="*/ 2147483647 h 237"/>
                <a:gd name="T26" fmla="*/ 2147483647 w 243"/>
                <a:gd name="T27" fmla="*/ 2147483647 h 237"/>
                <a:gd name="T28" fmla="*/ 2147483647 w 243"/>
                <a:gd name="T29" fmla="*/ 2147483647 h 237"/>
                <a:gd name="T30" fmla="*/ 2147483647 w 243"/>
                <a:gd name="T31" fmla="*/ 2147483647 h 237"/>
                <a:gd name="T32" fmla="*/ 2147483647 w 243"/>
                <a:gd name="T33" fmla="*/ 2147483647 h 237"/>
                <a:gd name="T34" fmla="*/ 2147483647 w 243"/>
                <a:gd name="T35" fmla="*/ 2147483647 h 237"/>
                <a:gd name="T36" fmla="*/ 2147483647 w 243"/>
                <a:gd name="T37" fmla="*/ 2147483647 h 237"/>
                <a:gd name="T38" fmla="*/ 2147483647 w 243"/>
                <a:gd name="T39" fmla="*/ 2147483647 h 237"/>
                <a:gd name="T40" fmla="*/ 2147483647 w 243"/>
                <a:gd name="T41" fmla="*/ 2147483647 h 237"/>
                <a:gd name="T42" fmla="*/ 2147483647 w 243"/>
                <a:gd name="T43" fmla="*/ 2147483647 h 237"/>
                <a:gd name="T44" fmla="*/ 2147483647 w 243"/>
                <a:gd name="T45" fmla="*/ 2147483647 h 237"/>
                <a:gd name="T46" fmla="*/ 0 w 243"/>
                <a:gd name="T47" fmla="*/ 2147483647 h 237"/>
                <a:gd name="T48" fmla="*/ 2147483647 w 243"/>
                <a:gd name="T49" fmla="*/ 2147483647 h 237"/>
                <a:gd name="T50" fmla="*/ 2147483647 w 243"/>
                <a:gd name="T51" fmla="*/ 2147483647 h 237"/>
                <a:gd name="T52" fmla="*/ 2147483647 w 243"/>
                <a:gd name="T53" fmla="*/ 2147483647 h 237"/>
                <a:gd name="T54" fmla="*/ 2147483647 w 243"/>
                <a:gd name="T55" fmla="*/ 2147483647 h 237"/>
                <a:gd name="T56" fmla="*/ 2147483647 w 243"/>
                <a:gd name="T57" fmla="*/ 2147483647 h 237"/>
                <a:gd name="T58" fmla="*/ 2147483647 w 243"/>
                <a:gd name="T59" fmla="*/ 2147483647 h 237"/>
                <a:gd name="T60" fmla="*/ 2147483647 w 243"/>
                <a:gd name="T61" fmla="*/ 2147483647 h 237"/>
                <a:gd name="T62" fmla="*/ 2147483647 w 243"/>
                <a:gd name="T63" fmla="*/ 2147483647 h 237"/>
                <a:gd name="T64" fmla="*/ 2147483647 w 243"/>
                <a:gd name="T65" fmla="*/ 2147483647 h 237"/>
                <a:gd name="T66" fmla="*/ 2147483647 w 243"/>
                <a:gd name="T67" fmla="*/ 2147483647 h 237"/>
                <a:gd name="T68" fmla="*/ 2147483647 w 243"/>
                <a:gd name="T69" fmla="*/ 2147483647 h 237"/>
                <a:gd name="T70" fmla="*/ 2147483647 w 243"/>
                <a:gd name="T71" fmla="*/ 2147483647 h 237"/>
                <a:gd name="T72" fmla="*/ 2147483647 w 243"/>
                <a:gd name="T73" fmla="*/ 2147483647 h 237"/>
                <a:gd name="T74" fmla="*/ 2147483647 w 243"/>
                <a:gd name="T75" fmla="*/ 2147483647 h 237"/>
                <a:gd name="T76" fmla="*/ 2147483647 w 243"/>
                <a:gd name="T77" fmla="*/ 2147483647 h 237"/>
                <a:gd name="T78" fmla="*/ 2147483647 w 243"/>
                <a:gd name="T79" fmla="*/ 2147483647 h 237"/>
                <a:gd name="T80" fmla="*/ 2147483647 w 243"/>
                <a:gd name="T81" fmla="*/ 2147483647 h 237"/>
                <a:gd name="T82" fmla="*/ 2147483647 w 243"/>
                <a:gd name="T83" fmla="*/ 2147483647 h 237"/>
                <a:gd name="T84" fmla="*/ 2147483647 w 243"/>
                <a:gd name="T85" fmla="*/ 2147483647 h 237"/>
                <a:gd name="T86" fmla="*/ 2147483647 w 243"/>
                <a:gd name="T87" fmla="*/ 2147483647 h 237"/>
                <a:gd name="T88" fmla="*/ 2147483647 w 243"/>
                <a:gd name="T89" fmla="*/ 2147483647 h 237"/>
                <a:gd name="T90" fmla="*/ 2147483647 w 243"/>
                <a:gd name="T91" fmla="*/ 2147483647 h 237"/>
                <a:gd name="T92" fmla="*/ 2147483647 w 243"/>
                <a:gd name="T93" fmla="*/ 2147483647 h 237"/>
                <a:gd name="T94" fmla="*/ 2147483647 w 243"/>
                <a:gd name="T95" fmla="*/ 2147483647 h 237"/>
                <a:gd name="T96" fmla="*/ 2147483647 w 243"/>
                <a:gd name="T97" fmla="*/ 2147483647 h 237"/>
                <a:gd name="T98" fmla="*/ 2147483647 w 243"/>
                <a:gd name="T99" fmla="*/ 2147483647 h 237"/>
                <a:gd name="T100" fmla="*/ 2147483647 w 243"/>
                <a:gd name="T101" fmla="*/ 2147483647 h 237"/>
                <a:gd name="T102" fmla="*/ 2147483647 w 243"/>
                <a:gd name="T103" fmla="*/ 2147483647 h 237"/>
                <a:gd name="T104" fmla="*/ 2147483647 w 243"/>
                <a:gd name="T105" fmla="*/ 2147483647 h 237"/>
                <a:gd name="T106" fmla="*/ 2147483647 w 243"/>
                <a:gd name="T107" fmla="*/ 2147483647 h 2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3"/>
                <a:gd name="T163" fmla="*/ 0 h 237"/>
                <a:gd name="T164" fmla="*/ 243 w 243"/>
                <a:gd name="T165" fmla="*/ 237 h 2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3" h="237">
                  <a:moveTo>
                    <a:pt x="234" y="1"/>
                  </a:moveTo>
                  <a:lnTo>
                    <a:pt x="234" y="1"/>
                  </a:lnTo>
                  <a:lnTo>
                    <a:pt x="234" y="2"/>
                  </a:lnTo>
                  <a:lnTo>
                    <a:pt x="234" y="5"/>
                  </a:lnTo>
                  <a:lnTo>
                    <a:pt x="235" y="8"/>
                  </a:lnTo>
                  <a:lnTo>
                    <a:pt x="237" y="8"/>
                  </a:lnTo>
                  <a:lnTo>
                    <a:pt x="238" y="11"/>
                  </a:lnTo>
                  <a:lnTo>
                    <a:pt x="237" y="11"/>
                  </a:lnTo>
                  <a:lnTo>
                    <a:pt x="235" y="11"/>
                  </a:lnTo>
                  <a:lnTo>
                    <a:pt x="214" y="15"/>
                  </a:lnTo>
                  <a:lnTo>
                    <a:pt x="210" y="16"/>
                  </a:lnTo>
                  <a:lnTo>
                    <a:pt x="200" y="20"/>
                  </a:lnTo>
                  <a:lnTo>
                    <a:pt x="194" y="24"/>
                  </a:lnTo>
                  <a:lnTo>
                    <a:pt x="187" y="32"/>
                  </a:lnTo>
                  <a:lnTo>
                    <a:pt x="186" y="35"/>
                  </a:lnTo>
                  <a:lnTo>
                    <a:pt x="184" y="36"/>
                  </a:lnTo>
                  <a:lnTo>
                    <a:pt x="182" y="40"/>
                  </a:lnTo>
                  <a:lnTo>
                    <a:pt x="180" y="41"/>
                  </a:lnTo>
                  <a:lnTo>
                    <a:pt x="179" y="44"/>
                  </a:lnTo>
                  <a:lnTo>
                    <a:pt x="180" y="43"/>
                  </a:lnTo>
                  <a:lnTo>
                    <a:pt x="177" y="47"/>
                  </a:lnTo>
                  <a:lnTo>
                    <a:pt x="177" y="51"/>
                  </a:lnTo>
                  <a:lnTo>
                    <a:pt x="176" y="62"/>
                  </a:lnTo>
                  <a:lnTo>
                    <a:pt x="177" y="72"/>
                  </a:lnTo>
                  <a:lnTo>
                    <a:pt x="177" y="74"/>
                  </a:lnTo>
                  <a:lnTo>
                    <a:pt x="182" y="77"/>
                  </a:lnTo>
                  <a:lnTo>
                    <a:pt x="180" y="77"/>
                  </a:lnTo>
                  <a:lnTo>
                    <a:pt x="184" y="81"/>
                  </a:lnTo>
                  <a:lnTo>
                    <a:pt x="186" y="85"/>
                  </a:lnTo>
                  <a:lnTo>
                    <a:pt x="186" y="90"/>
                  </a:lnTo>
                  <a:lnTo>
                    <a:pt x="183" y="97"/>
                  </a:lnTo>
                  <a:lnTo>
                    <a:pt x="179" y="102"/>
                  </a:lnTo>
                  <a:lnTo>
                    <a:pt x="175" y="110"/>
                  </a:lnTo>
                  <a:lnTo>
                    <a:pt x="175" y="112"/>
                  </a:lnTo>
                  <a:lnTo>
                    <a:pt x="172" y="114"/>
                  </a:lnTo>
                  <a:lnTo>
                    <a:pt x="169" y="117"/>
                  </a:lnTo>
                  <a:lnTo>
                    <a:pt x="167" y="118"/>
                  </a:lnTo>
                  <a:lnTo>
                    <a:pt x="164" y="118"/>
                  </a:lnTo>
                  <a:lnTo>
                    <a:pt x="157" y="118"/>
                  </a:lnTo>
                  <a:lnTo>
                    <a:pt x="151" y="120"/>
                  </a:lnTo>
                  <a:lnTo>
                    <a:pt x="145" y="122"/>
                  </a:lnTo>
                  <a:lnTo>
                    <a:pt x="145" y="124"/>
                  </a:lnTo>
                  <a:lnTo>
                    <a:pt x="140" y="132"/>
                  </a:lnTo>
                  <a:lnTo>
                    <a:pt x="138" y="136"/>
                  </a:lnTo>
                  <a:lnTo>
                    <a:pt x="138" y="140"/>
                  </a:lnTo>
                  <a:lnTo>
                    <a:pt x="138" y="141"/>
                  </a:lnTo>
                  <a:lnTo>
                    <a:pt x="138" y="142"/>
                  </a:lnTo>
                  <a:lnTo>
                    <a:pt x="138" y="145"/>
                  </a:lnTo>
                  <a:lnTo>
                    <a:pt x="137" y="148"/>
                  </a:lnTo>
                  <a:lnTo>
                    <a:pt x="136" y="148"/>
                  </a:lnTo>
                  <a:lnTo>
                    <a:pt x="128" y="148"/>
                  </a:lnTo>
                  <a:lnTo>
                    <a:pt x="120" y="149"/>
                  </a:lnTo>
                  <a:lnTo>
                    <a:pt x="118" y="149"/>
                  </a:lnTo>
                  <a:lnTo>
                    <a:pt x="116" y="152"/>
                  </a:lnTo>
                  <a:lnTo>
                    <a:pt x="107" y="160"/>
                  </a:lnTo>
                  <a:lnTo>
                    <a:pt x="103" y="167"/>
                  </a:lnTo>
                  <a:lnTo>
                    <a:pt x="99" y="173"/>
                  </a:lnTo>
                  <a:lnTo>
                    <a:pt x="98" y="176"/>
                  </a:lnTo>
                  <a:lnTo>
                    <a:pt x="97" y="177"/>
                  </a:lnTo>
                  <a:lnTo>
                    <a:pt x="95" y="177"/>
                  </a:lnTo>
                  <a:lnTo>
                    <a:pt x="93" y="179"/>
                  </a:lnTo>
                  <a:lnTo>
                    <a:pt x="78" y="179"/>
                  </a:lnTo>
                  <a:lnTo>
                    <a:pt x="66" y="177"/>
                  </a:lnTo>
                  <a:lnTo>
                    <a:pt x="58" y="176"/>
                  </a:lnTo>
                  <a:lnTo>
                    <a:pt x="51" y="177"/>
                  </a:lnTo>
                  <a:lnTo>
                    <a:pt x="44" y="180"/>
                  </a:lnTo>
                  <a:lnTo>
                    <a:pt x="37" y="183"/>
                  </a:lnTo>
                  <a:lnTo>
                    <a:pt x="37" y="184"/>
                  </a:lnTo>
                  <a:lnTo>
                    <a:pt x="35" y="186"/>
                  </a:lnTo>
                  <a:lnTo>
                    <a:pt x="33" y="188"/>
                  </a:lnTo>
                  <a:lnTo>
                    <a:pt x="23" y="199"/>
                  </a:lnTo>
                  <a:lnTo>
                    <a:pt x="21" y="204"/>
                  </a:lnTo>
                  <a:lnTo>
                    <a:pt x="21" y="203"/>
                  </a:lnTo>
                  <a:lnTo>
                    <a:pt x="19" y="208"/>
                  </a:lnTo>
                  <a:lnTo>
                    <a:pt x="15" y="213"/>
                  </a:lnTo>
                  <a:lnTo>
                    <a:pt x="12" y="214"/>
                  </a:lnTo>
                  <a:lnTo>
                    <a:pt x="9" y="217"/>
                  </a:lnTo>
                  <a:lnTo>
                    <a:pt x="6" y="219"/>
                  </a:lnTo>
                  <a:lnTo>
                    <a:pt x="4" y="225"/>
                  </a:lnTo>
                  <a:lnTo>
                    <a:pt x="1" y="229"/>
                  </a:lnTo>
                  <a:lnTo>
                    <a:pt x="0" y="230"/>
                  </a:lnTo>
                  <a:lnTo>
                    <a:pt x="0" y="231"/>
                  </a:lnTo>
                  <a:lnTo>
                    <a:pt x="0" y="234"/>
                  </a:lnTo>
                  <a:lnTo>
                    <a:pt x="0" y="235"/>
                  </a:lnTo>
                  <a:lnTo>
                    <a:pt x="2" y="237"/>
                  </a:lnTo>
                  <a:lnTo>
                    <a:pt x="4" y="235"/>
                  </a:lnTo>
                  <a:lnTo>
                    <a:pt x="5" y="234"/>
                  </a:lnTo>
                  <a:lnTo>
                    <a:pt x="5" y="233"/>
                  </a:lnTo>
                  <a:lnTo>
                    <a:pt x="9" y="227"/>
                  </a:lnTo>
                  <a:lnTo>
                    <a:pt x="12" y="222"/>
                  </a:lnTo>
                  <a:lnTo>
                    <a:pt x="13" y="221"/>
                  </a:lnTo>
                  <a:lnTo>
                    <a:pt x="15" y="219"/>
                  </a:lnTo>
                  <a:lnTo>
                    <a:pt x="19" y="217"/>
                  </a:lnTo>
                  <a:lnTo>
                    <a:pt x="23" y="211"/>
                  </a:lnTo>
                  <a:lnTo>
                    <a:pt x="25" y="204"/>
                  </a:lnTo>
                  <a:lnTo>
                    <a:pt x="27" y="204"/>
                  </a:lnTo>
                  <a:lnTo>
                    <a:pt x="27" y="203"/>
                  </a:lnTo>
                  <a:lnTo>
                    <a:pt x="32" y="198"/>
                  </a:lnTo>
                  <a:lnTo>
                    <a:pt x="37" y="191"/>
                  </a:lnTo>
                  <a:lnTo>
                    <a:pt x="39" y="190"/>
                  </a:lnTo>
                  <a:lnTo>
                    <a:pt x="40" y="188"/>
                  </a:lnTo>
                  <a:lnTo>
                    <a:pt x="47" y="184"/>
                  </a:lnTo>
                  <a:lnTo>
                    <a:pt x="52" y="183"/>
                  </a:lnTo>
                  <a:lnTo>
                    <a:pt x="58" y="182"/>
                  </a:lnTo>
                  <a:lnTo>
                    <a:pt x="64" y="183"/>
                  </a:lnTo>
                  <a:lnTo>
                    <a:pt x="78" y="184"/>
                  </a:lnTo>
                  <a:lnTo>
                    <a:pt x="93" y="184"/>
                  </a:lnTo>
                  <a:lnTo>
                    <a:pt x="95" y="184"/>
                  </a:lnTo>
                  <a:lnTo>
                    <a:pt x="99" y="183"/>
                  </a:lnTo>
                  <a:lnTo>
                    <a:pt x="97" y="183"/>
                  </a:lnTo>
                  <a:lnTo>
                    <a:pt x="101" y="182"/>
                  </a:lnTo>
                  <a:lnTo>
                    <a:pt x="102" y="180"/>
                  </a:lnTo>
                  <a:lnTo>
                    <a:pt x="103" y="177"/>
                  </a:lnTo>
                  <a:lnTo>
                    <a:pt x="105" y="176"/>
                  </a:lnTo>
                  <a:lnTo>
                    <a:pt x="106" y="169"/>
                  </a:lnTo>
                  <a:lnTo>
                    <a:pt x="111" y="164"/>
                  </a:lnTo>
                  <a:lnTo>
                    <a:pt x="120" y="155"/>
                  </a:lnTo>
                  <a:lnTo>
                    <a:pt x="121" y="155"/>
                  </a:lnTo>
                  <a:lnTo>
                    <a:pt x="136" y="153"/>
                  </a:lnTo>
                  <a:lnTo>
                    <a:pt x="141" y="152"/>
                  </a:lnTo>
                  <a:lnTo>
                    <a:pt x="144" y="148"/>
                  </a:lnTo>
                  <a:lnTo>
                    <a:pt x="144" y="144"/>
                  </a:lnTo>
                  <a:lnTo>
                    <a:pt x="144" y="141"/>
                  </a:lnTo>
                  <a:lnTo>
                    <a:pt x="144" y="140"/>
                  </a:lnTo>
                  <a:lnTo>
                    <a:pt x="145" y="133"/>
                  </a:lnTo>
                  <a:lnTo>
                    <a:pt x="149" y="128"/>
                  </a:lnTo>
                  <a:lnTo>
                    <a:pt x="153" y="125"/>
                  </a:lnTo>
                  <a:lnTo>
                    <a:pt x="159" y="124"/>
                  </a:lnTo>
                  <a:lnTo>
                    <a:pt x="164" y="124"/>
                  </a:lnTo>
                  <a:lnTo>
                    <a:pt x="167" y="124"/>
                  </a:lnTo>
                  <a:lnTo>
                    <a:pt x="169" y="122"/>
                  </a:lnTo>
                  <a:lnTo>
                    <a:pt x="173" y="121"/>
                  </a:lnTo>
                  <a:lnTo>
                    <a:pt x="176" y="118"/>
                  </a:lnTo>
                  <a:lnTo>
                    <a:pt x="179" y="116"/>
                  </a:lnTo>
                  <a:lnTo>
                    <a:pt x="180" y="112"/>
                  </a:lnTo>
                  <a:lnTo>
                    <a:pt x="179" y="113"/>
                  </a:lnTo>
                  <a:lnTo>
                    <a:pt x="183" y="105"/>
                  </a:lnTo>
                  <a:lnTo>
                    <a:pt x="187" y="98"/>
                  </a:lnTo>
                  <a:lnTo>
                    <a:pt x="190" y="93"/>
                  </a:lnTo>
                  <a:lnTo>
                    <a:pt x="191" y="87"/>
                  </a:lnTo>
                  <a:lnTo>
                    <a:pt x="191" y="83"/>
                  </a:lnTo>
                  <a:lnTo>
                    <a:pt x="188" y="78"/>
                  </a:lnTo>
                  <a:lnTo>
                    <a:pt x="184" y="72"/>
                  </a:lnTo>
                  <a:lnTo>
                    <a:pt x="183" y="71"/>
                  </a:lnTo>
                  <a:lnTo>
                    <a:pt x="182" y="62"/>
                  </a:lnTo>
                  <a:lnTo>
                    <a:pt x="183" y="51"/>
                  </a:lnTo>
                  <a:lnTo>
                    <a:pt x="183" y="48"/>
                  </a:lnTo>
                  <a:lnTo>
                    <a:pt x="184" y="47"/>
                  </a:lnTo>
                  <a:lnTo>
                    <a:pt x="184" y="46"/>
                  </a:lnTo>
                  <a:lnTo>
                    <a:pt x="186" y="46"/>
                  </a:lnTo>
                  <a:lnTo>
                    <a:pt x="187" y="43"/>
                  </a:lnTo>
                  <a:lnTo>
                    <a:pt x="186" y="44"/>
                  </a:lnTo>
                  <a:lnTo>
                    <a:pt x="190" y="39"/>
                  </a:lnTo>
                  <a:lnTo>
                    <a:pt x="188" y="39"/>
                  </a:lnTo>
                  <a:lnTo>
                    <a:pt x="191" y="37"/>
                  </a:lnTo>
                  <a:lnTo>
                    <a:pt x="191" y="36"/>
                  </a:lnTo>
                  <a:lnTo>
                    <a:pt x="196" y="28"/>
                  </a:lnTo>
                  <a:lnTo>
                    <a:pt x="203" y="24"/>
                  </a:lnTo>
                  <a:lnTo>
                    <a:pt x="211" y="21"/>
                  </a:lnTo>
                  <a:lnTo>
                    <a:pt x="215" y="20"/>
                  </a:lnTo>
                  <a:lnTo>
                    <a:pt x="235" y="16"/>
                  </a:lnTo>
                  <a:lnTo>
                    <a:pt x="237" y="16"/>
                  </a:lnTo>
                  <a:lnTo>
                    <a:pt x="238" y="16"/>
                  </a:lnTo>
                  <a:lnTo>
                    <a:pt x="239" y="15"/>
                  </a:lnTo>
                  <a:lnTo>
                    <a:pt x="242" y="13"/>
                  </a:lnTo>
                  <a:lnTo>
                    <a:pt x="243" y="11"/>
                  </a:lnTo>
                  <a:lnTo>
                    <a:pt x="242" y="8"/>
                  </a:lnTo>
                  <a:lnTo>
                    <a:pt x="241" y="5"/>
                  </a:lnTo>
                  <a:lnTo>
                    <a:pt x="238" y="1"/>
                  </a:lnTo>
                  <a:lnTo>
                    <a:pt x="237" y="0"/>
                  </a:lnTo>
                  <a:lnTo>
                    <a:pt x="234" y="1"/>
                  </a:lnTo>
                  <a:close/>
                  <a:moveTo>
                    <a:pt x="183" y="71"/>
                  </a:moveTo>
                  <a:lnTo>
                    <a:pt x="183" y="71"/>
                  </a:lnTo>
                  <a:close/>
                  <a:moveTo>
                    <a:pt x="99" y="175"/>
                  </a:moveTo>
                  <a:lnTo>
                    <a:pt x="99" y="175"/>
                  </a:lnTo>
                  <a:close/>
                  <a:moveTo>
                    <a:pt x="187" y="98"/>
                  </a:moveTo>
                  <a:lnTo>
                    <a:pt x="187" y="98"/>
                  </a:lnTo>
                  <a:lnTo>
                    <a:pt x="187" y="99"/>
                  </a:lnTo>
                  <a:lnTo>
                    <a:pt x="187" y="98"/>
                  </a:lnTo>
                  <a:close/>
                  <a:moveTo>
                    <a:pt x="151" y="120"/>
                  </a:moveTo>
                  <a:lnTo>
                    <a:pt x="151" y="12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91" name="Freeform 131"/>
            <p:cNvSpPr>
              <a:spLocks/>
            </p:cNvSpPr>
            <p:nvPr/>
          </p:nvSpPr>
          <p:spPr bwMode="auto">
            <a:xfrm>
              <a:off x="3781685" y="4418289"/>
              <a:ext cx="12994" cy="15294"/>
            </a:xfrm>
            <a:custGeom>
              <a:avLst/>
              <a:gdLst>
                <a:gd name="T0" fmla="*/ 2147483647 w 6"/>
                <a:gd name="T1" fmla="*/ 0 h 7"/>
                <a:gd name="T2" fmla="*/ 2147483647 w 6"/>
                <a:gd name="T3" fmla="*/ 2147483647 h 7"/>
                <a:gd name="T4" fmla="*/ 2147483647 w 6"/>
                <a:gd name="T5" fmla="*/ 2147483647 h 7"/>
                <a:gd name="T6" fmla="*/ 0 w 6"/>
                <a:gd name="T7" fmla="*/ 2147483647 h 7"/>
                <a:gd name="T8" fmla="*/ 0 w 6"/>
                <a:gd name="T9" fmla="*/ 2147483647 h 7"/>
                <a:gd name="T10" fmla="*/ 0 w 6"/>
                <a:gd name="T11" fmla="*/ 2147483647 h 7"/>
                <a:gd name="T12" fmla="*/ 2147483647 w 6"/>
                <a:gd name="T13" fmla="*/ 2147483647 h 7"/>
                <a:gd name="T14" fmla="*/ 2147483647 w 6"/>
                <a:gd name="T15" fmla="*/ 2147483647 h 7"/>
                <a:gd name="T16" fmla="*/ 2147483647 w 6"/>
                <a:gd name="T17" fmla="*/ 2147483647 h 7"/>
                <a:gd name="T18" fmla="*/ 2147483647 w 6"/>
                <a:gd name="T19" fmla="*/ 2147483647 h 7"/>
                <a:gd name="T20" fmla="*/ 2147483647 w 6"/>
                <a:gd name="T21" fmla="*/ 2147483647 h 7"/>
                <a:gd name="T22" fmla="*/ 2147483647 w 6"/>
                <a:gd name="T23" fmla="*/ 2147483647 h 7"/>
                <a:gd name="T24" fmla="*/ 2147483647 w 6"/>
                <a:gd name="T25" fmla="*/ 2147483647 h 7"/>
                <a:gd name="T26" fmla="*/ 2147483647 w 6"/>
                <a:gd name="T27" fmla="*/ 0 h 7"/>
                <a:gd name="T28" fmla="*/ 2147483647 w 6"/>
                <a:gd name="T29" fmla="*/ 0 h 7"/>
                <a:gd name="T30" fmla="*/ 2147483647 w 6"/>
                <a:gd name="T31" fmla="*/ 0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"/>
                <a:gd name="T49" fmla="*/ 0 h 7"/>
                <a:gd name="T50" fmla="*/ 6 w 6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92" name="Freeform 132"/>
            <p:cNvSpPr>
              <a:spLocks noEditPoints="1"/>
            </p:cNvSpPr>
            <p:nvPr/>
          </p:nvSpPr>
          <p:spPr bwMode="auto">
            <a:xfrm>
              <a:off x="3773022" y="4420474"/>
              <a:ext cx="19491" cy="15294"/>
            </a:xfrm>
            <a:custGeom>
              <a:avLst/>
              <a:gdLst>
                <a:gd name="T0" fmla="*/ 2147483647 w 9"/>
                <a:gd name="T1" fmla="*/ 0 h 7"/>
                <a:gd name="T2" fmla="*/ 2147483647 w 9"/>
                <a:gd name="T3" fmla="*/ 0 h 7"/>
                <a:gd name="T4" fmla="*/ 2147483647 w 9"/>
                <a:gd name="T5" fmla="*/ 2147483647 h 7"/>
                <a:gd name="T6" fmla="*/ 2147483647 w 9"/>
                <a:gd name="T7" fmla="*/ 2147483647 h 7"/>
                <a:gd name="T8" fmla="*/ 2147483647 w 9"/>
                <a:gd name="T9" fmla="*/ 2147483647 h 7"/>
                <a:gd name="T10" fmla="*/ 2147483647 w 9"/>
                <a:gd name="T11" fmla="*/ 2147483647 h 7"/>
                <a:gd name="T12" fmla="*/ 2147483647 w 9"/>
                <a:gd name="T13" fmla="*/ 2147483647 h 7"/>
                <a:gd name="T14" fmla="*/ 2147483647 w 9"/>
                <a:gd name="T15" fmla="*/ 2147483647 h 7"/>
                <a:gd name="T16" fmla="*/ 2147483647 w 9"/>
                <a:gd name="T17" fmla="*/ 2147483647 h 7"/>
                <a:gd name="T18" fmla="*/ 2147483647 w 9"/>
                <a:gd name="T19" fmla="*/ 2147483647 h 7"/>
                <a:gd name="T20" fmla="*/ 2147483647 w 9"/>
                <a:gd name="T21" fmla="*/ 2147483647 h 7"/>
                <a:gd name="T22" fmla="*/ 2147483647 w 9"/>
                <a:gd name="T23" fmla="*/ 2147483647 h 7"/>
                <a:gd name="T24" fmla="*/ 2147483647 w 9"/>
                <a:gd name="T25" fmla="*/ 2147483647 h 7"/>
                <a:gd name="T26" fmla="*/ 2147483647 w 9"/>
                <a:gd name="T27" fmla="*/ 2147483647 h 7"/>
                <a:gd name="T28" fmla="*/ 0 w 9"/>
                <a:gd name="T29" fmla="*/ 2147483647 h 7"/>
                <a:gd name="T30" fmla="*/ 0 w 9"/>
                <a:gd name="T31" fmla="*/ 2147483647 h 7"/>
                <a:gd name="T32" fmla="*/ 0 w 9"/>
                <a:gd name="T33" fmla="*/ 2147483647 h 7"/>
                <a:gd name="T34" fmla="*/ 0 w 9"/>
                <a:gd name="T35" fmla="*/ 2147483647 h 7"/>
                <a:gd name="T36" fmla="*/ 0 w 9"/>
                <a:gd name="T37" fmla="*/ 2147483647 h 7"/>
                <a:gd name="T38" fmla="*/ 2147483647 w 9"/>
                <a:gd name="T39" fmla="*/ 2147483647 h 7"/>
                <a:gd name="T40" fmla="*/ 2147483647 w 9"/>
                <a:gd name="T41" fmla="*/ 2147483647 h 7"/>
                <a:gd name="T42" fmla="*/ 2147483647 w 9"/>
                <a:gd name="T43" fmla="*/ 2147483647 h 7"/>
                <a:gd name="T44" fmla="*/ 2147483647 w 9"/>
                <a:gd name="T45" fmla="*/ 2147483647 h 7"/>
                <a:gd name="T46" fmla="*/ 2147483647 w 9"/>
                <a:gd name="T47" fmla="*/ 2147483647 h 7"/>
                <a:gd name="T48" fmla="*/ 2147483647 w 9"/>
                <a:gd name="T49" fmla="*/ 2147483647 h 7"/>
                <a:gd name="T50" fmla="*/ 2147483647 w 9"/>
                <a:gd name="T51" fmla="*/ 2147483647 h 7"/>
                <a:gd name="T52" fmla="*/ 2147483647 w 9"/>
                <a:gd name="T53" fmla="*/ 2147483647 h 7"/>
                <a:gd name="T54" fmla="*/ 2147483647 w 9"/>
                <a:gd name="T55" fmla="*/ 2147483647 h 7"/>
                <a:gd name="T56" fmla="*/ 2147483647 w 9"/>
                <a:gd name="T57" fmla="*/ 2147483647 h 7"/>
                <a:gd name="T58" fmla="*/ 2147483647 w 9"/>
                <a:gd name="T59" fmla="*/ 2147483647 h 7"/>
                <a:gd name="T60" fmla="*/ 2147483647 w 9"/>
                <a:gd name="T61" fmla="*/ 2147483647 h 7"/>
                <a:gd name="T62" fmla="*/ 2147483647 w 9"/>
                <a:gd name="T63" fmla="*/ 2147483647 h 7"/>
                <a:gd name="T64" fmla="*/ 2147483647 w 9"/>
                <a:gd name="T65" fmla="*/ 2147483647 h 7"/>
                <a:gd name="T66" fmla="*/ 2147483647 w 9"/>
                <a:gd name="T67" fmla="*/ 2147483647 h 7"/>
                <a:gd name="T68" fmla="*/ 2147483647 w 9"/>
                <a:gd name="T69" fmla="*/ 0 h 7"/>
                <a:gd name="T70" fmla="*/ 2147483647 w 9"/>
                <a:gd name="T71" fmla="*/ 0 h 7"/>
                <a:gd name="T72" fmla="*/ 2147483647 w 9"/>
                <a:gd name="T73" fmla="*/ 0 h 7"/>
                <a:gd name="T74" fmla="*/ 2147483647 w 9"/>
                <a:gd name="T75" fmla="*/ 2147483647 h 7"/>
                <a:gd name="T76" fmla="*/ 2147483647 w 9"/>
                <a:gd name="T77" fmla="*/ 2147483647 h 7"/>
                <a:gd name="T78" fmla="*/ 2147483647 w 9"/>
                <a:gd name="T79" fmla="*/ 2147483647 h 7"/>
                <a:gd name="T80" fmla="*/ 2147483647 w 9"/>
                <a:gd name="T81" fmla="*/ 2147483647 h 7"/>
                <a:gd name="T82" fmla="*/ 2147483647 w 9"/>
                <a:gd name="T83" fmla="*/ 2147483647 h 7"/>
                <a:gd name="T84" fmla="*/ 2147483647 w 9"/>
                <a:gd name="T85" fmla="*/ 2147483647 h 7"/>
                <a:gd name="T86" fmla="*/ 2147483647 w 9"/>
                <a:gd name="T87" fmla="*/ 2147483647 h 7"/>
                <a:gd name="T88" fmla="*/ 2147483647 w 9"/>
                <a:gd name="T89" fmla="*/ 2147483647 h 7"/>
                <a:gd name="T90" fmla="*/ 2147483647 w 9"/>
                <a:gd name="T91" fmla="*/ 2147483647 h 7"/>
                <a:gd name="T92" fmla="*/ 2147483647 w 9"/>
                <a:gd name="T93" fmla="*/ 2147483647 h 7"/>
                <a:gd name="T94" fmla="*/ 2147483647 w 9"/>
                <a:gd name="T95" fmla="*/ 2147483647 h 7"/>
                <a:gd name="T96" fmla="*/ 2147483647 w 9"/>
                <a:gd name="T97" fmla="*/ 2147483647 h 7"/>
                <a:gd name="T98" fmla="*/ 2147483647 w 9"/>
                <a:gd name="T99" fmla="*/ 2147483647 h 7"/>
                <a:gd name="T100" fmla="*/ 2147483647 w 9"/>
                <a:gd name="T101" fmla="*/ 2147483647 h 7"/>
                <a:gd name="T102" fmla="*/ 2147483647 w 9"/>
                <a:gd name="T103" fmla="*/ 2147483647 h 7"/>
                <a:gd name="T104" fmla="*/ 2147483647 w 9"/>
                <a:gd name="T105" fmla="*/ 2147483647 h 7"/>
                <a:gd name="T106" fmla="*/ 2147483647 w 9"/>
                <a:gd name="T107" fmla="*/ 2147483647 h 7"/>
                <a:gd name="T108" fmla="*/ 2147483647 w 9"/>
                <a:gd name="T109" fmla="*/ 2147483647 h 7"/>
                <a:gd name="T110" fmla="*/ 2147483647 w 9"/>
                <a:gd name="T111" fmla="*/ 2147483647 h 7"/>
                <a:gd name="T112" fmla="*/ 2147483647 w 9"/>
                <a:gd name="T113" fmla="*/ 2147483647 h 7"/>
                <a:gd name="T114" fmla="*/ 2147483647 w 9"/>
                <a:gd name="T115" fmla="*/ 2147483647 h 7"/>
                <a:gd name="T116" fmla="*/ 2147483647 w 9"/>
                <a:gd name="T117" fmla="*/ 2147483647 h 7"/>
                <a:gd name="T118" fmla="*/ 2147483647 w 9"/>
                <a:gd name="T119" fmla="*/ 2147483647 h 7"/>
                <a:gd name="T120" fmla="*/ 2147483647 w 9"/>
                <a:gd name="T121" fmla="*/ 2147483647 h 7"/>
                <a:gd name="T122" fmla="*/ 2147483647 w 9"/>
                <a:gd name="T123" fmla="*/ 2147483647 h 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"/>
                <a:gd name="T187" fmla="*/ 0 h 7"/>
                <a:gd name="T188" fmla="*/ 9 w 9"/>
                <a:gd name="T189" fmla="*/ 7 h 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" h="7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close/>
                  <a:moveTo>
                    <a:pt x="2" y="2"/>
                  </a:moveTo>
                  <a:lnTo>
                    <a:pt x="2" y="2"/>
                  </a:lnTo>
                  <a:lnTo>
                    <a:pt x="5" y="3"/>
                  </a:lnTo>
                  <a:lnTo>
                    <a:pt x="2" y="2"/>
                  </a:lnTo>
                  <a:close/>
                  <a:moveTo>
                    <a:pt x="5" y="3"/>
                  </a:moveTo>
                  <a:lnTo>
                    <a:pt x="5" y="3"/>
                  </a:lnTo>
                  <a:lnTo>
                    <a:pt x="5" y="4"/>
                  </a:lnTo>
                  <a:lnTo>
                    <a:pt x="5" y="3"/>
                  </a:lnTo>
                  <a:close/>
                  <a:moveTo>
                    <a:pt x="2" y="2"/>
                  </a:moveTo>
                  <a:lnTo>
                    <a:pt x="2" y="2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93" name="Freeform 133"/>
            <p:cNvSpPr>
              <a:spLocks noEditPoints="1"/>
            </p:cNvSpPr>
            <p:nvPr/>
          </p:nvSpPr>
          <p:spPr bwMode="auto">
            <a:xfrm>
              <a:off x="3775187" y="4418289"/>
              <a:ext cx="19491" cy="17478"/>
            </a:xfrm>
            <a:custGeom>
              <a:avLst/>
              <a:gdLst>
                <a:gd name="T0" fmla="*/ 2147483647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2147483647 h 8"/>
                <a:gd name="T8" fmla="*/ 0 w 9"/>
                <a:gd name="T9" fmla="*/ 2147483647 h 8"/>
                <a:gd name="T10" fmla="*/ 0 w 9"/>
                <a:gd name="T11" fmla="*/ 2147483647 h 8"/>
                <a:gd name="T12" fmla="*/ 0 w 9"/>
                <a:gd name="T13" fmla="*/ 2147483647 h 8"/>
                <a:gd name="T14" fmla="*/ 0 w 9"/>
                <a:gd name="T15" fmla="*/ 2147483647 h 8"/>
                <a:gd name="T16" fmla="*/ 0 w 9"/>
                <a:gd name="T17" fmla="*/ 2147483647 h 8"/>
                <a:gd name="T18" fmla="*/ 0 w 9"/>
                <a:gd name="T19" fmla="*/ 2147483647 h 8"/>
                <a:gd name="T20" fmla="*/ 2147483647 w 9"/>
                <a:gd name="T21" fmla="*/ 2147483647 h 8"/>
                <a:gd name="T22" fmla="*/ 2147483647 w 9"/>
                <a:gd name="T23" fmla="*/ 2147483647 h 8"/>
                <a:gd name="T24" fmla="*/ 2147483647 w 9"/>
                <a:gd name="T25" fmla="*/ 2147483647 h 8"/>
                <a:gd name="T26" fmla="*/ 2147483647 w 9"/>
                <a:gd name="T27" fmla="*/ 2147483647 h 8"/>
                <a:gd name="T28" fmla="*/ 2147483647 w 9"/>
                <a:gd name="T29" fmla="*/ 2147483647 h 8"/>
                <a:gd name="T30" fmla="*/ 2147483647 w 9"/>
                <a:gd name="T31" fmla="*/ 2147483647 h 8"/>
                <a:gd name="T32" fmla="*/ 2147483647 w 9"/>
                <a:gd name="T33" fmla="*/ 2147483647 h 8"/>
                <a:gd name="T34" fmla="*/ 2147483647 w 9"/>
                <a:gd name="T35" fmla="*/ 2147483647 h 8"/>
                <a:gd name="T36" fmla="*/ 2147483647 w 9"/>
                <a:gd name="T37" fmla="*/ 2147483647 h 8"/>
                <a:gd name="T38" fmla="*/ 2147483647 w 9"/>
                <a:gd name="T39" fmla="*/ 2147483647 h 8"/>
                <a:gd name="T40" fmla="*/ 2147483647 w 9"/>
                <a:gd name="T41" fmla="*/ 2147483647 h 8"/>
                <a:gd name="T42" fmla="*/ 2147483647 w 9"/>
                <a:gd name="T43" fmla="*/ 2147483647 h 8"/>
                <a:gd name="T44" fmla="*/ 2147483647 w 9"/>
                <a:gd name="T45" fmla="*/ 2147483647 h 8"/>
                <a:gd name="T46" fmla="*/ 2147483647 w 9"/>
                <a:gd name="T47" fmla="*/ 2147483647 h 8"/>
                <a:gd name="T48" fmla="*/ 2147483647 w 9"/>
                <a:gd name="T49" fmla="*/ 2147483647 h 8"/>
                <a:gd name="T50" fmla="*/ 2147483647 w 9"/>
                <a:gd name="T51" fmla="*/ 2147483647 h 8"/>
                <a:gd name="T52" fmla="*/ 2147483647 w 9"/>
                <a:gd name="T53" fmla="*/ 0 h 8"/>
                <a:gd name="T54" fmla="*/ 2147483647 w 9"/>
                <a:gd name="T55" fmla="*/ 2147483647 h 8"/>
                <a:gd name="T56" fmla="*/ 2147483647 w 9"/>
                <a:gd name="T57" fmla="*/ 2147483647 h 8"/>
                <a:gd name="T58" fmla="*/ 2147483647 w 9"/>
                <a:gd name="T59" fmla="*/ 2147483647 h 8"/>
                <a:gd name="T60" fmla="*/ 2147483647 w 9"/>
                <a:gd name="T61" fmla="*/ 2147483647 h 8"/>
                <a:gd name="T62" fmla="*/ 2147483647 w 9"/>
                <a:gd name="T63" fmla="*/ 2147483647 h 8"/>
                <a:gd name="T64" fmla="*/ 2147483647 w 9"/>
                <a:gd name="T65" fmla="*/ 2147483647 h 8"/>
                <a:gd name="T66" fmla="*/ 2147483647 w 9"/>
                <a:gd name="T67" fmla="*/ 2147483647 h 8"/>
                <a:gd name="T68" fmla="*/ 2147483647 w 9"/>
                <a:gd name="T69" fmla="*/ 2147483647 h 8"/>
                <a:gd name="T70" fmla="*/ 2147483647 w 9"/>
                <a:gd name="T71" fmla="*/ 2147483647 h 8"/>
                <a:gd name="T72" fmla="*/ 2147483647 w 9"/>
                <a:gd name="T73" fmla="*/ 2147483647 h 8"/>
                <a:gd name="T74" fmla="*/ 2147483647 w 9"/>
                <a:gd name="T75" fmla="*/ 2147483647 h 8"/>
                <a:gd name="T76" fmla="*/ 2147483647 w 9"/>
                <a:gd name="T77" fmla="*/ 2147483647 h 8"/>
                <a:gd name="T78" fmla="*/ 2147483647 w 9"/>
                <a:gd name="T79" fmla="*/ 2147483647 h 8"/>
                <a:gd name="T80" fmla="*/ 2147483647 w 9"/>
                <a:gd name="T81" fmla="*/ 2147483647 h 8"/>
                <a:gd name="T82" fmla="*/ 2147483647 w 9"/>
                <a:gd name="T83" fmla="*/ 2147483647 h 8"/>
                <a:gd name="T84" fmla="*/ 2147483647 w 9"/>
                <a:gd name="T85" fmla="*/ 2147483647 h 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"/>
                <a:gd name="T130" fmla="*/ 0 h 8"/>
                <a:gd name="T131" fmla="*/ 9 w 9"/>
                <a:gd name="T132" fmla="*/ 8 h 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" h="8">
                  <a:moveTo>
                    <a:pt x="5" y="1"/>
                  </a:moveTo>
                  <a:lnTo>
                    <a:pt x="5" y="1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4" y="8"/>
                  </a:lnTo>
                  <a:lnTo>
                    <a:pt x="7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1"/>
                  </a:lnTo>
                  <a:close/>
                  <a:moveTo>
                    <a:pt x="7" y="1"/>
                  </a:moveTo>
                  <a:lnTo>
                    <a:pt x="7" y="1"/>
                  </a:lnTo>
                  <a:close/>
                  <a:moveTo>
                    <a:pt x="5" y="7"/>
                  </a:moveTo>
                  <a:lnTo>
                    <a:pt x="5" y="7"/>
                  </a:lnTo>
                  <a:lnTo>
                    <a:pt x="7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94" name="Freeform 134"/>
            <p:cNvSpPr>
              <a:spLocks/>
            </p:cNvSpPr>
            <p:nvPr/>
          </p:nvSpPr>
          <p:spPr bwMode="auto">
            <a:xfrm>
              <a:off x="3781685" y="4418289"/>
              <a:ext cx="12994" cy="15294"/>
            </a:xfrm>
            <a:custGeom>
              <a:avLst/>
              <a:gdLst>
                <a:gd name="T0" fmla="*/ 2147483647 w 6"/>
                <a:gd name="T1" fmla="*/ 0 h 7"/>
                <a:gd name="T2" fmla="*/ 2147483647 w 6"/>
                <a:gd name="T3" fmla="*/ 2147483647 h 7"/>
                <a:gd name="T4" fmla="*/ 2147483647 w 6"/>
                <a:gd name="T5" fmla="*/ 2147483647 h 7"/>
                <a:gd name="T6" fmla="*/ 0 w 6"/>
                <a:gd name="T7" fmla="*/ 2147483647 h 7"/>
                <a:gd name="T8" fmla="*/ 0 w 6"/>
                <a:gd name="T9" fmla="*/ 2147483647 h 7"/>
                <a:gd name="T10" fmla="*/ 0 w 6"/>
                <a:gd name="T11" fmla="*/ 2147483647 h 7"/>
                <a:gd name="T12" fmla="*/ 2147483647 w 6"/>
                <a:gd name="T13" fmla="*/ 2147483647 h 7"/>
                <a:gd name="T14" fmla="*/ 2147483647 w 6"/>
                <a:gd name="T15" fmla="*/ 2147483647 h 7"/>
                <a:gd name="T16" fmla="*/ 2147483647 w 6"/>
                <a:gd name="T17" fmla="*/ 2147483647 h 7"/>
                <a:gd name="T18" fmla="*/ 2147483647 w 6"/>
                <a:gd name="T19" fmla="*/ 2147483647 h 7"/>
                <a:gd name="T20" fmla="*/ 2147483647 w 6"/>
                <a:gd name="T21" fmla="*/ 2147483647 h 7"/>
                <a:gd name="T22" fmla="*/ 2147483647 w 6"/>
                <a:gd name="T23" fmla="*/ 2147483647 h 7"/>
                <a:gd name="T24" fmla="*/ 2147483647 w 6"/>
                <a:gd name="T25" fmla="*/ 2147483647 h 7"/>
                <a:gd name="T26" fmla="*/ 2147483647 w 6"/>
                <a:gd name="T27" fmla="*/ 2147483647 h 7"/>
                <a:gd name="T28" fmla="*/ 2147483647 w 6"/>
                <a:gd name="T29" fmla="*/ 0 h 7"/>
                <a:gd name="T30" fmla="*/ 2147483647 w 6"/>
                <a:gd name="T31" fmla="*/ 0 h 7"/>
                <a:gd name="T32" fmla="*/ 2147483647 w 6"/>
                <a:gd name="T33" fmla="*/ 0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7"/>
                <a:gd name="T53" fmla="*/ 6 w 6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7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95" name="Freeform 135"/>
            <p:cNvSpPr>
              <a:spLocks noEditPoints="1"/>
            </p:cNvSpPr>
            <p:nvPr/>
          </p:nvSpPr>
          <p:spPr bwMode="auto">
            <a:xfrm>
              <a:off x="2451986" y="4929538"/>
              <a:ext cx="835934" cy="1013758"/>
            </a:xfrm>
            <a:custGeom>
              <a:avLst/>
              <a:gdLst>
                <a:gd name="T0" fmla="*/ 2147483647 w 386"/>
                <a:gd name="T1" fmla="*/ 2147483647 h 464"/>
                <a:gd name="T2" fmla="*/ 2147483647 w 386"/>
                <a:gd name="T3" fmla="*/ 2147483647 h 464"/>
                <a:gd name="T4" fmla="*/ 2147483647 w 386"/>
                <a:gd name="T5" fmla="*/ 2147483647 h 464"/>
                <a:gd name="T6" fmla="*/ 2147483647 w 386"/>
                <a:gd name="T7" fmla="*/ 2147483647 h 464"/>
                <a:gd name="T8" fmla="*/ 2147483647 w 386"/>
                <a:gd name="T9" fmla="*/ 2147483647 h 464"/>
                <a:gd name="T10" fmla="*/ 2147483647 w 386"/>
                <a:gd name="T11" fmla="*/ 2147483647 h 464"/>
                <a:gd name="T12" fmla="*/ 2147483647 w 386"/>
                <a:gd name="T13" fmla="*/ 2147483647 h 464"/>
                <a:gd name="T14" fmla="*/ 2147483647 w 386"/>
                <a:gd name="T15" fmla="*/ 2147483647 h 464"/>
                <a:gd name="T16" fmla="*/ 2147483647 w 386"/>
                <a:gd name="T17" fmla="*/ 2147483647 h 464"/>
                <a:gd name="T18" fmla="*/ 2147483647 w 386"/>
                <a:gd name="T19" fmla="*/ 2147483647 h 464"/>
                <a:gd name="T20" fmla="*/ 2147483647 w 386"/>
                <a:gd name="T21" fmla="*/ 2147483647 h 464"/>
                <a:gd name="T22" fmla="*/ 2147483647 w 386"/>
                <a:gd name="T23" fmla="*/ 2147483647 h 464"/>
                <a:gd name="T24" fmla="*/ 2147483647 w 386"/>
                <a:gd name="T25" fmla="*/ 2147483647 h 464"/>
                <a:gd name="T26" fmla="*/ 2147483647 w 386"/>
                <a:gd name="T27" fmla="*/ 2147483647 h 464"/>
                <a:gd name="T28" fmla="*/ 2147483647 w 386"/>
                <a:gd name="T29" fmla="*/ 2147483647 h 464"/>
                <a:gd name="T30" fmla="*/ 2147483647 w 386"/>
                <a:gd name="T31" fmla="*/ 2147483647 h 464"/>
                <a:gd name="T32" fmla="*/ 2147483647 w 386"/>
                <a:gd name="T33" fmla="*/ 2147483647 h 464"/>
                <a:gd name="T34" fmla="*/ 2147483647 w 386"/>
                <a:gd name="T35" fmla="*/ 2147483647 h 464"/>
                <a:gd name="T36" fmla="*/ 2147483647 w 386"/>
                <a:gd name="T37" fmla="*/ 2147483647 h 464"/>
                <a:gd name="T38" fmla="*/ 2147483647 w 386"/>
                <a:gd name="T39" fmla="*/ 2147483647 h 464"/>
                <a:gd name="T40" fmla="*/ 2147483647 w 386"/>
                <a:gd name="T41" fmla="*/ 2147483647 h 464"/>
                <a:gd name="T42" fmla="*/ 2147483647 w 386"/>
                <a:gd name="T43" fmla="*/ 2147483647 h 464"/>
                <a:gd name="T44" fmla="*/ 0 w 386"/>
                <a:gd name="T45" fmla="*/ 2147483647 h 464"/>
                <a:gd name="T46" fmla="*/ 2147483647 w 386"/>
                <a:gd name="T47" fmla="*/ 2147483647 h 464"/>
                <a:gd name="T48" fmla="*/ 2147483647 w 386"/>
                <a:gd name="T49" fmla="*/ 2147483647 h 464"/>
                <a:gd name="T50" fmla="*/ 2147483647 w 386"/>
                <a:gd name="T51" fmla="*/ 2147483647 h 464"/>
                <a:gd name="T52" fmla="*/ 2147483647 w 386"/>
                <a:gd name="T53" fmla="*/ 2147483647 h 464"/>
                <a:gd name="T54" fmla="*/ 2147483647 w 386"/>
                <a:gd name="T55" fmla="*/ 2147483647 h 464"/>
                <a:gd name="T56" fmla="*/ 2147483647 w 386"/>
                <a:gd name="T57" fmla="*/ 2147483647 h 464"/>
                <a:gd name="T58" fmla="*/ 2147483647 w 386"/>
                <a:gd name="T59" fmla="*/ 2147483647 h 464"/>
                <a:gd name="T60" fmla="*/ 2147483647 w 386"/>
                <a:gd name="T61" fmla="*/ 2147483647 h 464"/>
                <a:gd name="T62" fmla="*/ 2147483647 w 386"/>
                <a:gd name="T63" fmla="*/ 2147483647 h 464"/>
                <a:gd name="T64" fmla="*/ 2147483647 w 386"/>
                <a:gd name="T65" fmla="*/ 2147483647 h 464"/>
                <a:gd name="T66" fmla="*/ 2147483647 w 386"/>
                <a:gd name="T67" fmla="*/ 2147483647 h 464"/>
                <a:gd name="T68" fmla="*/ 2147483647 w 386"/>
                <a:gd name="T69" fmla="*/ 2147483647 h 464"/>
                <a:gd name="T70" fmla="*/ 2147483647 w 386"/>
                <a:gd name="T71" fmla="*/ 2147483647 h 464"/>
                <a:gd name="T72" fmla="*/ 2147483647 w 386"/>
                <a:gd name="T73" fmla="*/ 2147483647 h 464"/>
                <a:gd name="T74" fmla="*/ 2147483647 w 386"/>
                <a:gd name="T75" fmla="*/ 2147483647 h 464"/>
                <a:gd name="T76" fmla="*/ 2147483647 w 386"/>
                <a:gd name="T77" fmla="*/ 2147483647 h 464"/>
                <a:gd name="T78" fmla="*/ 2147483647 w 386"/>
                <a:gd name="T79" fmla="*/ 2147483647 h 464"/>
                <a:gd name="T80" fmla="*/ 2147483647 w 386"/>
                <a:gd name="T81" fmla="*/ 2147483647 h 464"/>
                <a:gd name="T82" fmla="*/ 2147483647 w 386"/>
                <a:gd name="T83" fmla="*/ 2147483647 h 464"/>
                <a:gd name="T84" fmla="*/ 2147483647 w 386"/>
                <a:gd name="T85" fmla="*/ 2147483647 h 464"/>
                <a:gd name="T86" fmla="*/ 2147483647 w 386"/>
                <a:gd name="T87" fmla="*/ 2147483647 h 464"/>
                <a:gd name="T88" fmla="*/ 2147483647 w 386"/>
                <a:gd name="T89" fmla="*/ 2147483647 h 464"/>
                <a:gd name="T90" fmla="*/ 2147483647 w 386"/>
                <a:gd name="T91" fmla="*/ 2147483647 h 464"/>
                <a:gd name="T92" fmla="*/ 2147483647 w 386"/>
                <a:gd name="T93" fmla="*/ 2147483647 h 464"/>
                <a:gd name="T94" fmla="*/ 2147483647 w 386"/>
                <a:gd name="T95" fmla="*/ 2147483647 h 464"/>
                <a:gd name="T96" fmla="*/ 2147483647 w 386"/>
                <a:gd name="T97" fmla="*/ 2147483647 h 464"/>
                <a:gd name="T98" fmla="*/ 2147483647 w 386"/>
                <a:gd name="T99" fmla="*/ 2147483647 h 464"/>
                <a:gd name="T100" fmla="*/ 2147483647 w 386"/>
                <a:gd name="T101" fmla="*/ 2147483647 h 464"/>
                <a:gd name="T102" fmla="*/ 2147483647 w 386"/>
                <a:gd name="T103" fmla="*/ 2147483647 h 464"/>
                <a:gd name="T104" fmla="*/ 2147483647 w 386"/>
                <a:gd name="T105" fmla="*/ 2147483647 h 464"/>
                <a:gd name="T106" fmla="*/ 2147483647 w 386"/>
                <a:gd name="T107" fmla="*/ 2147483647 h 464"/>
                <a:gd name="T108" fmla="*/ 2147483647 w 386"/>
                <a:gd name="T109" fmla="*/ 2147483647 h 4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6"/>
                <a:gd name="T166" fmla="*/ 0 h 464"/>
                <a:gd name="T167" fmla="*/ 386 w 386"/>
                <a:gd name="T168" fmla="*/ 464 h 4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6" h="464">
                  <a:moveTo>
                    <a:pt x="379" y="0"/>
                  </a:moveTo>
                  <a:lnTo>
                    <a:pt x="379" y="0"/>
                  </a:lnTo>
                  <a:lnTo>
                    <a:pt x="377" y="0"/>
                  </a:lnTo>
                  <a:lnTo>
                    <a:pt x="377" y="3"/>
                  </a:lnTo>
                  <a:lnTo>
                    <a:pt x="377" y="4"/>
                  </a:lnTo>
                  <a:lnTo>
                    <a:pt x="379" y="6"/>
                  </a:lnTo>
                  <a:lnTo>
                    <a:pt x="370" y="18"/>
                  </a:lnTo>
                  <a:lnTo>
                    <a:pt x="363" y="29"/>
                  </a:lnTo>
                  <a:lnTo>
                    <a:pt x="357" y="38"/>
                  </a:lnTo>
                  <a:lnTo>
                    <a:pt x="355" y="41"/>
                  </a:lnTo>
                  <a:lnTo>
                    <a:pt x="354" y="41"/>
                  </a:lnTo>
                  <a:lnTo>
                    <a:pt x="346" y="41"/>
                  </a:lnTo>
                  <a:lnTo>
                    <a:pt x="339" y="41"/>
                  </a:lnTo>
                  <a:lnTo>
                    <a:pt x="335" y="43"/>
                  </a:lnTo>
                  <a:lnTo>
                    <a:pt x="331" y="47"/>
                  </a:lnTo>
                  <a:lnTo>
                    <a:pt x="327" y="52"/>
                  </a:lnTo>
                  <a:lnTo>
                    <a:pt x="320" y="64"/>
                  </a:lnTo>
                  <a:lnTo>
                    <a:pt x="317" y="69"/>
                  </a:lnTo>
                  <a:lnTo>
                    <a:pt x="315" y="73"/>
                  </a:lnTo>
                  <a:lnTo>
                    <a:pt x="311" y="76"/>
                  </a:lnTo>
                  <a:lnTo>
                    <a:pt x="305" y="78"/>
                  </a:lnTo>
                  <a:lnTo>
                    <a:pt x="297" y="81"/>
                  </a:lnTo>
                  <a:lnTo>
                    <a:pt x="291" y="88"/>
                  </a:lnTo>
                  <a:lnTo>
                    <a:pt x="288" y="91"/>
                  </a:lnTo>
                  <a:lnTo>
                    <a:pt x="285" y="93"/>
                  </a:lnTo>
                  <a:lnTo>
                    <a:pt x="280" y="97"/>
                  </a:lnTo>
                  <a:lnTo>
                    <a:pt x="276" y="103"/>
                  </a:lnTo>
                  <a:lnTo>
                    <a:pt x="273" y="105"/>
                  </a:lnTo>
                  <a:lnTo>
                    <a:pt x="270" y="109"/>
                  </a:lnTo>
                  <a:lnTo>
                    <a:pt x="268" y="113"/>
                  </a:lnTo>
                  <a:lnTo>
                    <a:pt x="268" y="115"/>
                  </a:lnTo>
                  <a:lnTo>
                    <a:pt x="266" y="116"/>
                  </a:lnTo>
                  <a:lnTo>
                    <a:pt x="266" y="118"/>
                  </a:lnTo>
                  <a:lnTo>
                    <a:pt x="262" y="122"/>
                  </a:lnTo>
                  <a:lnTo>
                    <a:pt x="258" y="123"/>
                  </a:lnTo>
                  <a:lnTo>
                    <a:pt x="257" y="124"/>
                  </a:lnTo>
                  <a:lnTo>
                    <a:pt x="256" y="124"/>
                  </a:lnTo>
                  <a:lnTo>
                    <a:pt x="253" y="124"/>
                  </a:lnTo>
                  <a:lnTo>
                    <a:pt x="247" y="126"/>
                  </a:lnTo>
                  <a:lnTo>
                    <a:pt x="242" y="128"/>
                  </a:lnTo>
                  <a:lnTo>
                    <a:pt x="238" y="131"/>
                  </a:lnTo>
                  <a:lnTo>
                    <a:pt x="235" y="135"/>
                  </a:lnTo>
                  <a:lnTo>
                    <a:pt x="233" y="138"/>
                  </a:lnTo>
                  <a:lnTo>
                    <a:pt x="230" y="142"/>
                  </a:lnTo>
                  <a:lnTo>
                    <a:pt x="225" y="148"/>
                  </a:lnTo>
                  <a:lnTo>
                    <a:pt x="222" y="151"/>
                  </a:lnTo>
                  <a:lnTo>
                    <a:pt x="218" y="154"/>
                  </a:lnTo>
                  <a:lnTo>
                    <a:pt x="215" y="154"/>
                  </a:lnTo>
                  <a:lnTo>
                    <a:pt x="211" y="154"/>
                  </a:lnTo>
                  <a:lnTo>
                    <a:pt x="206" y="154"/>
                  </a:lnTo>
                  <a:lnTo>
                    <a:pt x="200" y="158"/>
                  </a:lnTo>
                  <a:lnTo>
                    <a:pt x="196" y="165"/>
                  </a:lnTo>
                  <a:lnTo>
                    <a:pt x="192" y="173"/>
                  </a:lnTo>
                  <a:lnTo>
                    <a:pt x="191" y="181"/>
                  </a:lnTo>
                  <a:lnTo>
                    <a:pt x="190" y="189"/>
                  </a:lnTo>
                  <a:lnTo>
                    <a:pt x="190" y="197"/>
                  </a:lnTo>
                  <a:lnTo>
                    <a:pt x="190" y="198"/>
                  </a:lnTo>
                  <a:lnTo>
                    <a:pt x="188" y="198"/>
                  </a:lnTo>
                  <a:lnTo>
                    <a:pt x="187" y="200"/>
                  </a:lnTo>
                  <a:lnTo>
                    <a:pt x="179" y="205"/>
                  </a:lnTo>
                  <a:lnTo>
                    <a:pt x="150" y="220"/>
                  </a:lnTo>
                  <a:lnTo>
                    <a:pt x="145" y="224"/>
                  </a:lnTo>
                  <a:lnTo>
                    <a:pt x="137" y="228"/>
                  </a:lnTo>
                  <a:lnTo>
                    <a:pt x="134" y="229"/>
                  </a:lnTo>
                  <a:lnTo>
                    <a:pt x="133" y="231"/>
                  </a:lnTo>
                  <a:lnTo>
                    <a:pt x="132" y="231"/>
                  </a:lnTo>
                  <a:lnTo>
                    <a:pt x="129" y="233"/>
                  </a:lnTo>
                  <a:lnTo>
                    <a:pt x="124" y="233"/>
                  </a:lnTo>
                  <a:lnTo>
                    <a:pt x="114" y="233"/>
                  </a:lnTo>
                  <a:lnTo>
                    <a:pt x="106" y="231"/>
                  </a:lnTo>
                  <a:lnTo>
                    <a:pt x="97" y="229"/>
                  </a:lnTo>
                  <a:lnTo>
                    <a:pt x="87" y="231"/>
                  </a:lnTo>
                  <a:lnTo>
                    <a:pt x="83" y="232"/>
                  </a:lnTo>
                  <a:lnTo>
                    <a:pt x="80" y="233"/>
                  </a:lnTo>
                  <a:lnTo>
                    <a:pt x="78" y="237"/>
                  </a:lnTo>
                  <a:lnTo>
                    <a:pt x="75" y="243"/>
                  </a:lnTo>
                  <a:lnTo>
                    <a:pt x="75" y="247"/>
                  </a:lnTo>
                  <a:lnTo>
                    <a:pt x="75" y="249"/>
                  </a:lnTo>
                  <a:lnTo>
                    <a:pt x="75" y="255"/>
                  </a:lnTo>
                  <a:lnTo>
                    <a:pt x="74" y="259"/>
                  </a:lnTo>
                  <a:lnTo>
                    <a:pt x="67" y="260"/>
                  </a:lnTo>
                  <a:lnTo>
                    <a:pt x="66" y="262"/>
                  </a:lnTo>
                  <a:lnTo>
                    <a:pt x="64" y="262"/>
                  </a:lnTo>
                  <a:lnTo>
                    <a:pt x="62" y="262"/>
                  </a:lnTo>
                  <a:lnTo>
                    <a:pt x="60" y="262"/>
                  </a:lnTo>
                  <a:lnTo>
                    <a:pt x="55" y="263"/>
                  </a:lnTo>
                  <a:lnTo>
                    <a:pt x="52" y="264"/>
                  </a:lnTo>
                  <a:lnTo>
                    <a:pt x="48" y="266"/>
                  </a:lnTo>
                  <a:lnTo>
                    <a:pt x="45" y="267"/>
                  </a:lnTo>
                  <a:lnTo>
                    <a:pt x="43" y="268"/>
                  </a:lnTo>
                  <a:lnTo>
                    <a:pt x="39" y="271"/>
                  </a:lnTo>
                  <a:lnTo>
                    <a:pt x="33" y="278"/>
                  </a:lnTo>
                  <a:lnTo>
                    <a:pt x="25" y="284"/>
                  </a:lnTo>
                  <a:lnTo>
                    <a:pt x="23" y="286"/>
                  </a:lnTo>
                  <a:lnTo>
                    <a:pt x="20" y="290"/>
                  </a:lnTo>
                  <a:lnTo>
                    <a:pt x="10" y="298"/>
                  </a:lnTo>
                  <a:lnTo>
                    <a:pt x="1" y="307"/>
                  </a:lnTo>
                  <a:lnTo>
                    <a:pt x="0" y="311"/>
                  </a:lnTo>
                  <a:lnTo>
                    <a:pt x="0" y="322"/>
                  </a:lnTo>
                  <a:lnTo>
                    <a:pt x="2" y="332"/>
                  </a:lnTo>
                  <a:lnTo>
                    <a:pt x="2" y="337"/>
                  </a:lnTo>
                  <a:lnTo>
                    <a:pt x="6" y="360"/>
                  </a:lnTo>
                  <a:lnTo>
                    <a:pt x="6" y="372"/>
                  </a:lnTo>
                  <a:lnTo>
                    <a:pt x="6" y="383"/>
                  </a:lnTo>
                  <a:lnTo>
                    <a:pt x="6" y="392"/>
                  </a:lnTo>
                  <a:lnTo>
                    <a:pt x="8" y="402"/>
                  </a:lnTo>
                  <a:lnTo>
                    <a:pt x="8" y="400"/>
                  </a:lnTo>
                  <a:lnTo>
                    <a:pt x="8" y="404"/>
                  </a:lnTo>
                  <a:lnTo>
                    <a:pt x="8" y="410"/>
                  </a:lnTo>
                  <a:lnTo>
                    <a:pt x="8" y="412"/>
                  </a:lnTo>
                  <a:lnTo>
                    <a:pt x="9" y="419"/>
                  </a:lnTo>
                  <a:lnTo>
                    <a:pt x="12" y="426"/>
                  </a:lnTo>
                  <a:lnTo>
                    <a:pt x="14" y="433"/>
                  </a:lnTo>
                  <a:lnTo>
                    <a:pt x="16" y="441"/>
                  </a:lnTo>
                  <a:lnTo>
                    <a:pt x="16" y="442"/>
                  </a:lnTo>
                  <a:lnTo>
                    <a:pt x="19" y="451"/>
                  </a:lnTo>
                  <a:lnTo>
                    <a:pt x="19" y="458"/>
                  </a:lnTo>
                  <a:lnTo>
                    <a:pt x="19" y="461"/>
                  </a:lnTo>
                  <a:lnTo>
                    <a:pt x="20" y="462"/>
                  </a:lnTo>
                  <a:lnTo>
                    <a:pt x="21" y="464"/>
                  </a:lnTo>
                  <a:lnTo>
                    <a:pt x="23" y="462"/>
                  </a:lnTo>
                  <a:lnTo>
                    <a:pt x="24" y="461"/>
                  </a:lnTo>
                  <a:lnTo>
                    <a:pt x="24" y="458"/>
                  </a:lnTo>
                  <a:lnTo>
                    <a:pt x="24" y="450"/>
                  </a:lnTo>
                  <a:lnTo>
                    <a:pt x="21" y="441"/>
                  </a:lnTo>
                  <a:lnTo>
                    <a:pt x="21" y="439"/>
                  </a:lnTo>
                  <a:lnTo>
                    <a:pt x="20" y="431"/>
                  </a:lnTo>
                  <a:lnTo>
                    <a:pt x="16" y="423"/>
                  </a:lnTo>
                  <a:lnTo>
                    <a:pt x="14" y="418"/>
                  </a:lnTo>
                  <a:lnTo>
                    <a:pt x="13" y="412"/>
                  </a:lnTo>
                  <a:lnTo>
                    <a:pt x="13" y="410"/>
                  </a:lnTo>
                  <a:lnTo>
                    <a:pt x="13" y="404"/>
                  </a:lnTo>
                  <a:lnTo>
                    <a:pt x="13" y="400"/>
                  </a:lnTo>
                  <a:lnTo>
                    <a:pt x="12" y="392"/>
                  </a:lnTo>
                  <a:lnTo>
                    <a:pt x="12" y="383"/>
                  </a:lnTo>
                  <a:lnTo>
                    <a:pt x="12" y="373"/>
                  </a:lnTo>
                  <a:lnTo>
                    <a:pt x="12" y="354"/>
                  </a:lnTo>
                  <a:lnTo>
                    <a:pt x="8" y="336"/>
                  </a:lnTo>
                  <a:lnTo>
                    <a:pt x="8" y="332"/>
                  </a:lnTo>
                  <a:lnTo>
                    <a:pt x="5" y="321"/>
                  </a:lnTo>
                  <a:lnTo>
                    <a:pt x="5" y="311"/>
                  </a:lnTo>
                  <a:lnTo>
                    <a:pt x="14" y="302"/>
                  </a:lnTo>
                  <a:lnTo>
                    <a:pt x="24" y="293"/>
                  </a:lnTo>
                  <a:lnTo>
                    <a:pt x="28" y="289"/>
                  </a:lnTo>
                  <a:lnTo>
                    <a:pt x="36" y="282"/>
                  </a:lnTo>
                  <a:lnTo>
                    <a:pt x="43" y="275"/>
                  </a:lnTo>
                  <a:lnTo>
                    <a:pt x="45" y="274"/>
                  </a:lnTo>
                  <a:lnTo>
                    <a:pt x="48" y="271"/>
                  </a:lnTo>
                  <a:lnTo>
                    <a:pt x="51" y="271"/>
                  </a:lnTo>
                  <a:lnTo>
                    <a:pt x="54" y="270"/>
                  </a:lnTo>
                  <a:lnTo>
                    <a:pt x="56" y="268"/>
                  </a:lnTo>
                  <a:lnTo>
                    <a:pt x="62" y="267"/>
                  </a:lnTo>
                  <a:lnTo>
                    <a:pt x="64" y="267"/>
                  </a:lnTo>
                  <a:lnTo>
                    <a:pt x="67" y="267"/>
                  </a:lnTo>
                  <a:lnTo>
                    <a:pt x="68" y="266"/>
                  </a:lnTo>
                  <a:lnTo>
                    <a:pt x="75" y="264"/>
                  </a:lnTo>
                  <a:lnTo>
                    <a:pt x="76" y="263"/>
                  </a:lnTo>
                  <a:lnTo>
                    <a:pt x="78" y="260"/>
                  </a:lnTo>
                  <a:lnTo>
                    <a:pt x="78" y="262"/>
                  </a:lnTo>
                  <a:lnTo>
                    <a:pt x="80" y="256"/>
                  </a:lnTo>
                  <a:lnTo>
                    <a:pt x="80" y="249"/>
                  </a:lnTo>
                  <a:lnTo>
                    <a:pt x="80" y="247"/>
                  </a:lnTo>
                  <a:lnTo>
                    <a:pt x="80" y="244"/>
                  </a:lnTo>
                  <a:lnTo>
                    <a:pt x="82" y="240"/>
                  </a:lnTo>
                  <a:lnTo>
                    <a:pt x="84" y="237"/>
                  </a:lnTo>
                  <a:lnTo>
                    <a:pt x="89" y="236"/>
                  </a:lnTo>
                  <a:lnTo>
                    <a:pt x="97" y="235"/>
                  </a:lnTo>
                  <a:lnTo>
                    <a:pt x="103" y="236"/>
                  </a:lnTo>
                  <a:lnTo>
                    <a:pt x="114" y="239"/>
                  </a:lnTo>
                  <a:lnTo>
                    <a:pt x="124" y="239"/>
                  </a:lnTo>
                  <a:lnTo>
                    <a:pt x="130" y="237"/>
                  </a:lnTo>
                  <a:lnTo>
                    <a:pt x="136" y="235"/>
                  </a:lnTo>
                  <a:lnTo>
                    <a:pt x="134" y="236"/>
                  </a:lnTo>
                  <a:lnTo>
                    <a:pt x="137" y="235"/>
                  </a:lnTo>
                  <a:lnTo>
                    <a:pt x="138" y="233"/>
                  </a:lnTo>
                  <a:lnTo>
                    <a:pt x="148" y="228"/>
                  </a:lnTo>
                  <a:lnTo>
                    <a:pt x="153" y="224"/>
                  </a:lnTo>
                  <a:lnTo>
                    <a:pt x="181" y="209"/>
                  </a:lnTo>
                  <a:lnTo>
                    <a:pt x="190" y="205"/>
                  </a:lnTo>
                  <a:lnTo>
                    <a:pt x="194" y="201"/>
                  </a:lnTo>
                  <a:lnTo>
                    <a:pt x="192" y="202"/>
                  </a:lnTo>
                  <a:lnTo>
                    <a:pt x="195" y="200"/>
                  </a:lnTo>
                  <a:lnTo>
                    <a:pt x="195" y="197"/>
                  </a:lnTo>
                  <a:lnTo>
                    <a:pt x="195" y="189"/>
                  </a:lnTo>
                  <a:lnTo>
                    <a:pt x="196" y="182"/>
                  </a:lnTo>
                  <a:lnTo>
                    <a:pt x="198" y="174"/>
                  </a:lnTo>
                  <a:lnTo>
                    <a:pt x="200" y="167"/>
                  </a:lnTo>
                  <a:lnTo>
                    <a:pt x="204" y="161"/>
                  </a:lnTo>
                  <a:lnTo>
                    <a:pt x="207" y="159"/>
                  </a:lnTo>
                  <a:lnTo>
                    <a:pt x="210" y="159"/>
                  </a:lnTo>
                  <a:lnTo>
                    <a:pt x="215" y="159"/>
                  </a:lnTo>
                  <a:lnTo>
                    <a:pt x="221" y="158"/>
                  </a:lnTo>
                  <a:lnTo>
                    <a:pt x="225" y="155"/>
                  </a:lnTo>
                  <a:lnTo>
                    <a:pt x="229" y="151"/>
                  </a:lnTo>
                  <a:lnTo>
                    <a:pt x="234" y="146"/>
                  </a:lnTo>
                  <a:lnTo>
                    <a:pt x="237" y="142"/>
                  </a:lnTo>
                  <a:lnTo>
                    <a:pt x="239" y="138"/>
                  </a:lnTo>
                  <a:lnTo>
                    <a:pt x="242" y="135"/>
                  </a:lnTo>
                  <a:lnTo>
                    <a:pt x="245" y="132"/>
                  </a:lnTo>
                  <a:lnTo>
                    <a:pt x="249" y="131"/>
                  </a:lnTo>
                  <a:lnTo>
                    <a:pt x="253" y="130"/>
                  </a:lnTo>
                  <a:lnTo>
                    <a:pt x="256" y="130"/>
                  </a:lnTo>
                  <a:lnTo>
                    <a:pt x="258" y="128"/>
                  </a:lnTo>
                  <a:lnTo>
                    <a:pt x="257" y="130"/>
                  </a:lnTo>
                  <a:lnTo>
                    <a:pt x="261" y="128"/>
                  </a:lnTo>
                  <a:lnTo>
                    <a:pt x="262" y="127"/>
                  </a:lnTo>
                  <a:lnTo>
                    <a:pt x="264" y="126"/>
                  </a:lnTo>
                  <a:lnTo>
                    <a:pt x="266" y="124"/>
                  </a:lnTo>
                  <a:lnTo>
                    <a:pt x="270" y="122"/>
                  </a:lnTo>
                  <a:lnTo>
                    <a:pt x="270" y="120"/>
                  </a:lnTo>
                  <a:lnTo>
                    <a:pt x="273" y="115"/>
                  </a:lnTo>
                  <a:lnTo>
                    <a:pt x="273" y="116"/>
                  </a:lnTo>
                  <a:lnTo>
                    <a:pt x="277" y="109"/>
                  </a:lnTo>
                  <a:lnTo>
                    <a:pt x="280" y="107"/>
                  </a:lnTo>
                  <a:lnTo>
                    <a:pt x="284" y="101"/>
                  </a:lnTo>
                  <a:lnTo>
                    <a:pt x="289" y="97"/>
                  </a:lnTo>
                  <a:lnTo>
                    <a:pt x="292" y="95"/>
                  </a:lnTo>
                  <a:lnTo>
                    <a:pt x="296" y="91"/>
                  </a:lnTo>
                  <a:lnTo>
                    <a:pt x="300" y="87"/>
                  </a:lnTo>
                  <a:lnTo>
                    <a:pt x="307" y="82"/>
                  </a:lnTo>
                  <a:lnTo>
                    <a:pt x="313" y="80"/>
                  </a:lnTo>
                  <a:lnTo>
                    <a:pt x="317" y="77"/>
                  </a:lnTo>
                  <a:lnTo>
                    <a:pt x="322" y="72"/>
                  </a:lnTo>
                  <a:lnTo>
                    <a:pt x="324" y="66"/>
                  </a:lnTo>
                  <a:lnTo>
                    <a:pt x="331" y="56"/>
                  </a:lnTo>
                  <a:lnTo>
                    <a:pt x="339" y="47"/>
                  </a:lnTo>
                  <a:lnTo>
                    <a:pt x="340" y="46"/>
                  </a:lnTo>
                  <a:lnTo>
                    <a:pt x="346" y="46"/>
                  </a:lnTo>
                  <a:lnTo>
                    <a:pt x="355" y="46"/>
                  </a:lnTo>
                  <a:lnTo>
                    <a:pt x="358" y="45"/>
                  </a:lnTo>
                  <a:lnTo>
                    <a:pt x="361" y="43"/>
                  </a:lnTo>
                  <a:lnTo>
                    <a:pt x="362" y="41"/>
                  </a:lnTo>
                  <a:lnTo>
                    <a:pt x="367" y="31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6" y="4"/>
                  </a:lnTo>
                  <a:lnTo>
                    <a:pt x="386" y="2"/>
                  </a:lnTo>
                  <a:lnTo>
                    <a:pt x="385" y="0"/>
                  </a:lnTo>
                  <a:lnTo>
                    <a:pt x="379" y="0"/>
                  </a:lnTo>
                  <a:close/>
                  <a:moveTo>
                    <a:pt x="268" y="113"/>
                  </a:moveTo>
                  <a:lnTo>
                    <a:pt x="268" y="11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96" name="Freeform 136"/>
            <p:cNvSpPr>
              <a:spLocks/>
            </p:cNvSpPr>
            <p:nvPr/>
          </p:nvSpPr>
          <p:spPr bwMode="auto">
            <a:xfrm>
              <a:off x="2493133" y="5930187"/>
              <a:ext cx="10828" cy="17478"/>
            </a:xfrm>
            <a:custGeom>
              <a:avLst/>
              <a:gdLst>
                <a:gd name="T0" fmla="*/ 0 w 5"/>
                <a:gd name="T1" fmla="*/ 2147483647 h 8"/>
                <a:gd name="T2" fmla="*/ 0 w 5"/>
                <a:gd name="T3" fmla="*/ 2147483647 h 8"/>
                <a:gd name="T4" fmla="*/ 0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2147483647 w 5"/>
                <a:gd name="T19" fmla="*/ 2147483647 h 8"/>
                <a:gd name="T20" fmla="*/ 2147483647 w 5"/>
                <a:gd name="T21" fmla="*/ 2147483647 h 8"/>
                <a:gd name="T22" fmla="*/ 2147483647 w 5"/>
                <a:gd name="T23" fmla="*/ 0 h 8"/>
                <a:gd name="T24" fmla="*/ 2147483647 w 5"/>
                <a:gd name="T25" fmla="*/ 0 h 8"/>
                <a:gd name="T26" fmla="*/ 2147483647 w 5"/>
                <a:gd name="T27" fmla="*/ 2147483647 h 8"/>
                <a:gd name="T28" fmla="*/ 0 w 5"/>
                <a:gd name="T29" fmla="*/ 2147483647 h 8"/>
                <a:gd name="T30" fmla="*/ 0 w 5"/>
                <a:gd name="T31" fmla="*/ 2147483647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8"/>
                <a:gd name="T50" fmla="*/ 5 w 5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8">
                  <a:moveTo>
                    <a:pt x="0" y="3"/>
                  </a:move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7"/>
                  </a:lnTo>
                  <a:lnTo>
                    <a:pt x="5" y="6"/>
                  </a:lnTo>
                  <a:lnTo>
                    <a:pt x="5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97" name="Freeform 137"/>
            <p:cNvSpPr>
              <a:spLocks noEditPoints="1"/>
            </p:cNvSpPr>
            <p:nvPr/>
          </p:nvSpPr>
          <p:spPr bwMode="auto">
            <a:xfrm>
              <a:off x="2493133" y="5936741"/>
              <a:ext cx="10828" cy="8740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0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2147483647 w 5"/>
                <a:gd name="T15" fmla="*/ 0 h 4"/>
                <a:gd name="T16" fmla="*/ 2147483647 w 5"/>
                <a:gd name="T17" fmla="*/ 0 h 4"/>
                <a:gd name="T18" fmla="*/ 2147483647 w 5"/>
                <a:gd name="T19" fmla="*/ 0 h 4"/>
                <a:gd name="T20" fmla="*/ 2147483647 w 5"/>
                <a:gd name="T21" fmla="*/ 0 h 4"/>
                <a:gd name="T22" fmla="*/ 2147483647 w 5"/>
                <a:gd name="T23" fmla="*/ 0 h 4"/>
                <a:gd name="T24" fmla="*/ 2147483647 w 5"/>
                <a:gd name="T25" fmla="*/ 0 h 4"/>
                <a:gd name="T26" fmla="*/ 2147483647 w 5"/>
                <a:gd name="T27" fmla="*/ 0 h 4"/>
                <a:gd name="T28" fmla="*/ 2147483647 w 5"/>
                <a:gd name="T29" fmla="*/ 0 h 4"/>
                <a:gd name="T30" fmla="*/ 2147483647 w 5"/>
                <a:gd name="T31" fmla="*/ 0 h 4"/>
                <a:gd name="T32" fmla="*/ 2147483647 w 5"/>
                <a:gd name="T33" fmla="*/ 0 h 4"/>
                <a:gd name="T34" fmla="*/ 2147483647 w 5"/>
                <a:gd name="T35" fmla="*/ 0 h 4"/>
                <a:gd name="T36" fmla="*/ 2147483647 w 5"/>
                <a:gd name="T37" fmla="*/ 2147483647 h 4"/>
                <a:gd name="T38" fmla="*/ 2147483647 w 5"/>
                <a:gd name="T39" fmla="*/ 0 h 4"/>
                <a:gd name="T40" fmla="*/ 2147483647 w 5"/>
                <a:gd name="T41" fmla="*/ 0 h 4"/>
                <a:gd name="T42" fmla="*/ 2147483647 w 5"/>
                <a:gd name="T43" fmla="*/ 0 h 4"/>
                <a:gd name="T44" fmla="*/ 2147483647 w 5"/>
                <a:gd name="T45" fmla="*/ 0 h 4"/>
                <a:gd name="T46" fmla="*/ 2147483647 w 5"/>
                <a:gd name="T47" fmla="*/ 2147483647 h 4"/>
                <a:gd name="T48" fmla="*/ 2147483647 w 5"/>
                <a:gd name="T49" fmla="*/ 2147483647 h 4"/>
                <a:gd name="T50" fmla="*/ 2147483647 w 5"/>
                <a:gd name="T51" fmla="*/ 2147483647 h 4"/>
                <a:gd name="T52" fmla="*/ 2147483647 w 5"/>
                <a:gd name="T53" fmla="*/ 2147483647 h 4"/>
                <a:gd name="T54" fmla="*/ 2147483647 w 5"/>
                <a:gd name="T55" fmla="*/ 2147483647 h 4"/>
                <a:gd name="T56" fmla="*/ 2147483647 w 5"/>
                <a:gd name="T57" fmla="*/ 2147483647 h 4"/>
                <a:gd name="T58" fmla="*/ 0 w 5"/>
                <a:gd name="T59" fmla="*/ 0 h 4"/>
                <a:gd name="T60" fmla="*/ 2147483647 w 5"/>
                <a:gd name="T61" fmla="*/ 2147483647 h 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"/>
                <a:gd name="T94" fmla="*/ 0 h 4"/>
                <a:gd name="T95" fmla="*/ 5 w 5"/>
                <a:gd name="T96" fmla="*/ 4 h 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" h="4">
                  <a:moveTo>
                    <a:pt x="2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5" y="0"/>
                  </a:lnTo>
                  <a:close/>
                  <a:moveTo>
                    <a:pt x="1" y="4"/>
                  </a:move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98" name="Freeform 138"/>
            <p:cNvSpPr>
              <a:spLocks noEditPoints="1"/>
            </p:cNvSpPr>
            <p:nvPr/>
          </p:nvSpPr>
          <p:spPr bwMode="auto">
            <a:xfrm>
              <a:off x="2493133" y="5936741"/>
              <a:ext cx="10828" cy="10924"/>
            </a:xfrm>
            <a:custGeom>
              <a:avLst/>
              <a:gdLst>
                <a:gd name="T0" fmla="*/ 2147483647 w 5"/>
                <a:gd name="T1" fmla="*/ 0 h 5"/>
                <a:gd name="T2" fmla="*/ 2147483647 w 5"/>
                <a:gd name="T3" fmla="*/ 0 h 5"/>
                <a:gd name="T4" fmla="*/ 0 w 5"/>
                <a:gd name="T5" fmla="*/ 2147483647 h 5"/>
                <a:gd name="T6" fmla="*/ 0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2147483647 w 5"/>
                <a:gd name="T15" fmla="*/ 2147483647 h 5"/>
                <a:gd name="T16" fmla="*/ 2147483647 w 5"/>
                <a:gd name="T17" fmla="*/ 2147483647 h 5"/>
                <a:gd name="T18" fmla="*/ 2147483647 w 5"/>
                <a:gd name="T19" fmla="*/ 2147483647 h 5"/>
                <a:gd name="T20" fmla="*/ 2147483647 w 5"/>
                <a:gd name="T21" fmla="*/ 2147483647 h 5"/>
                <a:gd name="T22" fmla="*/ 2147483647 w 5"/>
                <a:gd name="T23" fmla="*/ 2147483647 h 5"/>
                <a:gd name="T24" fmla="*/ 2147483647 w 5"/>
                <a:gd name="T25" fmla="*/ 0 h 5"/>
                <a:gd name="T26" fmla="*/ 2147483647 w 5"/>
                <a:gd name="T27" fmla="*/ 0 h 5"/>
                <a:gd name="T28" fmla="*/ 2147483647 w 5"/>
                <a:gd name="T29" fmla="*/ 0 h 5"/>
                <a:gd name="T30" fmla="*/ 2147483647 w 5"/>
                <a:gd name="T31" fmla="*/ 2147483647 h 5"/>
                <a:gd name="T32" fmla="*/ 2147483647 w 5"/>
                <a:gd name="T33" fmla="*/ 2147483647 h 5"/>
                <a:gd name="T34" fmla="*/ 2147483647 w 5"/>
                <a:gd name="T35" fmla="*/ 2147483647 h 5"/>
                <a:gd name="T36" fmla="*/ 2147483647 w 5"/>
                <a:gd name="T37" fmla="*/ 2147483647 h 5"/>
                <a:gd name="T38" fmla="*/ 2147483647 w 5"/>
                <a:gd name="T39" fmla="*/ 2147483647 h 5"/>
                <a:gd name="T40" fmla="*/ 2147483647 w 5"/>
                <a:gd name="T41" fmla="*/ 2147483647 h 5"/>
                <a:gd name="T42" fmla="*/ 2147483647 w 5"/>
                <a:gd name="T43" fmla="*/ 2147483647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"/>
                <a:gd name="T67" fmla="*/ 0 h 5"/>
                <a:gd name="T68" fmla="*/ 5 w 5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2" y="0"/>
                  </a:lnTo>
                  <a:lnTo>
                    <a:pt x="1" y="0"/>
                  </a:lnTo>
                  <a:close/>
                  <a:moveTo>
                    <a:pt x="5" y="3"/>
                  </a:moveTo>
                  <a:lnTo>
                    <a:pt x="5" y="1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799" name="Freeform 139"/>
            <p:cNvSpPr>
              <a:spLocks/>
            </p:cNvSpPr>
            <p:nvPr/>
          </p:nvSpPr>
          <p:spPr bwMode="auto">
            <a:xfrm>
              <a:off x="2493133" y="5936741"/>
              <a:ext cx="10828" cy="15294"/>
            </a:xfrm>
            <a:custGeom>
              <a:avLst/>
              <a:gdLst>
                <a:gd name="T0" fmla="*/ 0 w 5"/>
                <a:gd name="T1" fmla="*/ 2147483647 h 7"/>
                <a:gd name="T2" fmla="*/ 0 w 5"/>
                <a:gd name="T3" fmla="*/ 2147483647 h 7"/>
                <a:gd name="T4" fmla="*/ 0 w 5"/>
                <a:gd name="T5" fmla="*/ 2147483647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2147483647 w 5"/>
                <a:gd name="T11" fmla="*/ 2147483647 h 7"/>
                <a:gd name="T12" fmla="*/ 2147483647 w 5"/>
                <a:gd name="T13" fmla="*/ 2147483647 h 7"/>
                <a:gd name="T14" fmla="*/ 2147483647 w 5"/>
                <a:gd name="T15" fmla="*/ 2147483647 h 7"/>
                <a:gd name="T16" fmla="*/ 2147483647 w 5"/>
                <a:gd name="T17" fmla="*/ 2147483647 h 7"/>
                <a:gd name="T18" fmla="*/ 2147483647 w 5"/>
                <a:gd name="T19" fmla="*/ 2147483647 h 7"/>
                <a:gd name="T20" fmla="*/ 2147483647 w 5"/>
                <a:gd name="T21" fmla="*/ 0 h 7"/>
                <a:gd name="T22" fmla="*/ 2147483647 w 5"/>
                <a:gd name="T23" fmla="*/ 0 h 7"/>
                <a:gd name="T24" fmla="*/ 2147483647 w 5"/>
                <a:gd name="T25" fmla="*/ 0 h 7"/>
                <a:gd name="T26" fmla="*/ 2147483647 w 5"/>
                <a:gd name="T27" fmla="*/ 0 h 7"/>
                <a:gd name="T28" fmla="*/ 0 w 5"/>
                <a:gd name="T29" fmla="*/ 2147483647 h 7"/>
                <a:gd name="T30" fmla="*/ 0 w 5"/>
                <a:gd name="T31" fmla="*/ 2147483647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7"/>
                <a:gd name="T50" fmla="*/ 5 w 5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7">
                  <a:moveTo>
                    <a:pt x="0" y="3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00" name="Freeform 140"/>
            <p:cNvSpPr>
              <a:spLocks noEditPoints="1"/>
            </p:cNvSpPr>
            <p:nvPr/>
          </p:nvSpPr>
          <p:spPr bwMode="auto">
            <a:xfrm>
              <a:off x="1923572" y="5938926"/>
              <a:ext cx="580390" cy="983171"/>
            </a:xfrm>
            <a:custGeom>
              <a:avLst/>
              <a:gdLst>
                <a:gd name="T0" fmla="*/ 2147483647 w 268"/>
                <a:gd name="T1" fmla="*/ 2147483647 h 450"/>
                <a:gd name="T2" fmla="*/ 2147483647 w 268"/>
                <a:gd name="T3" fmla="*/ 2147483647 h 450"/>
                <a:gd name="T4" fmla="*/ 2147483647 w 268"/>
                <a:gd name="T5" fmla="*/ 2147483647 h 450"/>
                <a:gd name="T6" fmla="*/ 2147483647 w 268"/>
                <a:gd name="T7" fmla="*/ 2147483647 h 450"/>
                <a:gd name="T8" fmla="*/ 2147483647 w 268"/>
                <a:gd name="T9" fmla="*/ 2147483647 h 450"/>
                <a:gd name="T10" fmla="*/ 2147483647 w 268"/>
                <a:gd name="T11" fmla="*/ 2147483647 h 450"/>
                <a:gd name="T12" fmla="*/ 2147483647 w 268"/>
                <a:gd name="T13" fmla="*/ 2147483647 h 450"/>
                <a:gd name="T14" fmla="*/ 2147483647 w 268"/>
                <a:gd name="T15" fmla="*/ 2147483647 h 450"/>
                <a:gd name="T16" fmla="*/ 2147483647 w 268"/>
                <a:gd name="T17" fmla="*/ 2147483647 h 450"/>
                <a:gd name="T18" fmla="*/ 2147483647 w 268"/>
                <a:gd name="T19" fmla="*/ 2147483647 h 450"/>
                <a:gd name="T20" fmla="*/ 2147483647 w 268"/>
                <a:gd name="T21" fmla="*/ 2147483647 h 450"/>
                <a:gd name="T22" fmla="*/ 2147483647 w 268"/>
                <a:gd name="T23" fmla="*/ 2147483647 h 450"/>
                <a:gd name="T24" fmla="*/ 2147483647 w 268"/>
                <a:gd name="T25" fmla="*/ 2147483647 h 450"/>
                <a:gd name="T26" fmla="*/ 2147483647 w 268"/>
                <a:gd name="T27" fmla="*/ 2147483647 h 450"/>
                <a:gd name="T28" fmla="*/ 2147483647 w 268"/>
                <a:gd name="T29" fmla="*/ 2147483647 h 450"/>
                <a:gd name="T30" fmla="*/ 2147483647 w 268"/>
                <a:gd name="T31" fmla="*/ 2147483647 h 450"/>
                <a:gd name="T32" fmla="*/ 2147483647 w 268"/>
                <a:gd name="T33" fmla="*/ 2147483647 h 450"/>
                <a:gd name="T34" fmla="*/ 2147483647 w 268"/>
                <a:gd name="T35" fmla="*/ 2147483647 h 450"/>
                <a:gd name="T36" fmla="*/ 2147483647 w 268"/>
                <a:gd name="T37" fmla="*/ 2147483647 h 450"/>
                <a:gd name="T38" fmla="*/ 2147483647 w 268"/>
                <a:gd name="T39" fmla="*/ 2147483647 h 450"/>
                <a:gd name="T40" fmla="*/ 2147483647 w 268"/>
                <a:gd name="T41" fmla="*/ 2147483647 h 450"/>
                <a:gd name="T42" fmla="*/ 2147483647 w 268"/>
                <a:gd name="T43" fmla="*/ 2147483647 h 450"/>
                <a:gd name="T44" fmla="*/ 2147483647 w 268"/>
                <a:gd name="T45" fmla="*/ 2147483647 h 450"/>
                <a:gd name="T46" fmla="*/ 2147483647 w 268"/>
                <a:gd name="T47" fmla="*/ 2147483647 h 450"/>
                <a:gd name="T48" fmla="*/ 2147483647 w 268"/>
                <a:gd name="T49" fmla="*/ 2147483647 h 450"/>
                <a:gd name="T50" fmla="*/ 2147483647 w 268"/>
                <a:gd name="T51" fmla="*/ 2147483647 h 450"/>
                <a:gd name="T52" fmla="*/ 2147483647 w 268"/>
                <a:gd name="T53" fmla="*/ 2147483647 h 450"/>
                <a:gd name="T54" fmla="*/ 2147483647 w 268"/>
                <a:gd name="T55" fmla="*/ 2147483647 h 450"/>
                <a:gd name="T56" fmla="*/ 2147483647 w 268"/>
                <a:gd name="T57" fmla="*/ 2147483647 h 450"/>
                <a:gd name="T58" fmla="*/ 2147483647 w 268"/>
                <a:gd name="T59" fmla="*/ 2147483647 h 450"/>
                <a:gd name="T60" fmla="*/ 2147483647 w 268"/>
                <a:gd name="T61" fmla="*/ 2147483647 h 450"/>
                <a:gd name="T62" fmla="*/ 2147483647 w 268"/>
                <a:gd name="T63" fmla="*/ 2147483647 h 450"/>
                <a:gd name="T64" fmla="*/ 2147483647 w 268"/>
                <a:gd name="T65" fmla="*/ 2147483647 h 450"/>
                <a:gd name="T66" fmla="*/ 2147483647 w 268"/>
                <a:gd name="T67" fmla="*/ 2147483647 h 450"/>
                <a:gd name="T68" fmla="*/ 2147483647 w 268"/>
                <a:gd name="T69" fmla="*/ 2147483647 h 450"/>
                <a:gd name="T70" fmla="*/ 2147483647 w 268"/>
                <a:gd name="T71" fmla="*/ 2147483647 h 450"/>
                <a:gd name="T72" fmla="*/ 2147483647 w 268"/>
                <a:gd name="T73" fmla="*/ 2147483647 h 450"/>
                <a:gd name="T74" fmla="*/ 2147483647 w 268"/>
                <a:gd name="T75" fmla="*/ 2147483647 h 450"/>
                <a:gd name="T76" fmla="*/ 2147483647 w 268"/>
                <a:gd name="T77" fmla="*/ 2147483647 h 450"/>
                <a:gd name="T78" fmla="*/ 2147483647 w 268"/>
                <a:gd name="T79" fmla="*/ 2147483647 h 450"/>
                <a:gd name="T80" fmla="*/ 2147483647 w 268"/>
                <a:gd name="T81" fmla="*/ 2147483647 h 450"/>
                <a:gd name="T82" fmla="*/ 2147483647 w 268"/>
                <a:gd name="T83" fmla="*/ 2147483647 h 450"/>
                <a:gd name="T84" fmla="*/ 2147483647 w 268"/>
                <a:gd name="T85" fmla="*/ 2147483647 h 450"/>
                <a:gd name="T86" fmla="*/ 2147483647 w 268"/>
                <a:gd name="T87" fmla="*/ 2147483647 h 450"/>
                <a:gd name="T88" fmla="*/ 2147483647 w 268"/>
                <a:gd name="T89" fmla="*/ 2147483647 h 450"/>
                <a:gd name="T90" fmla="*/ 2147483647 w 268"/>
                <a:gd name="T91" fmla="*/ 2147483647 h 450"/>
                <a:gd name="T92" fmla="*/ 2147483647 w 268"/>
                <a:gd name="T93" fmla="*/ 2147483647 h 450"/>
                <a:gd name="T94" fmla="*/ 2147483647 w 268"/>
                <a:gd name="T95" fmla="*/ 2147483647 h 450"/>
                <a:gd name="T96" fmla="*/ 2147483647 w 268"/>
                <a:gd name="T97" fmla="*/ 2147483647 h 450"/>
                <a:gd name="T98" fmla="*/ 2147483647 w 268"/>
                <a:gd name="T99" fmla="*/ 2147483647 h 450"/>
                <a:gd name="T100" fmla="*/ 2147483647 w 268"/>
                <a:gd name="T101" fmla="*/ 2147483647 h 450"/>
                <a:gd name="T102" fmla="*/ 2147483647 w 268"/>
                <a:gd name="T103" fmla="*/ 0 h 450"/>
                <a:gd name="T104" fmla="*/ 2147483647 w 268"/>
                <a:gd name="T105" fmla="*/ 2147483647 h 4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8"/>
                <a:gd name="T160" fmla="*/ 0 h 450"/>
                <a:gd name="T161" fmla="*/ 268 w 268"/>
                <a:gd name="T162" fmla="*/ 450 h 4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8" h="450">
                  <a:moveTo>
                    <a:pt x="263" y="3"/>
                  </a:moveTo>
                  <a:lnTo>
                    <a:pt x="263" y="3"/>
                  </a:lnTo>
                  <a:lnTo>
                    <a:pt x="263" y="8"/>
                  </a:lnTo>
                  <a:lnTo>
                    <a:pt x="261" y="14"/>
                  </a:lnTo>
                  <a:lnTo>
                    <a:pt x="261" y="20"/>
                  </a:lnTo>
                  <a:lnTo>
                    <a:pt x="261" y="34"/>
                  </a:lnTo>
                  <a:lnTo>
                    <a:pt x="263" y="50"/>
                  </a:lnTo>
                  <a:lnTo>
                    <a:pt x="263" y="61"/>
                  </a:lnTo>
                  <a:lnTo>
                    <a:pt x="261" y="68"/>
                  </a:lnTo>
                  <a:lnTo>
                    <a:pt x="260" y="70"/>
                  </a:lnTo>
                  <a:lnTo>
                    <a:pt x="257" y="72"/>
                  </a:lnTo>
                  <a:lnTo>
                    <a:pt x="254" y="74"/>
                  </a:lnTo>
                  <a:lnTo>
                    <a:pt x="252" y="77"/>
                  </a:lnTo>
                  <a:lnTo>
                    <a:pt x="250" y="78"/>
                  </a:lnTo>
                  <a:lnTo>
                    <a:pt x="246" y="84"/>
                  </a:lnTo>
                  <a:lnTo>
                    <a:pt x="245" y="85"/>
                  </a:lnTo>
                  <a:lnTo>
                    <a:pt x="244" y="86"/>
                  </a:lnTo>
                  <a:lnTo>
                    <a:pt x="240" y="90"/>
                  </a:lnTo>
                  <a:lnTo>
                    <a:pt x="238" y="93"/>
                  </a:lnTo>
                  <a:lnTo>
                    <a:pt x="236" y="96"/>
                  </a:lnTo>
                  <a:lnTo>
                    <a:pt x="226" y="105"/>
                  </a:lnTo>
                  <a:lnTo>
                    <a:pt x="217" y="117"/>
                  </a:lnTo>
                  <a:lnTo>
                    <a:pt x="214" y="121"/>
                  </a:lnTo>
                  <a:lnTo>
                    <a:pt x="213" y="125"/>
                  </a:lnTo>
                  <a:lnTo>
                    <a:pt x="211" y="129"/>
                  </a:lnTo>
                  <a:lnTo>
                    <a:pt x="211" y="135"/>
                  </a:lnTo>
                  <a:lnTo>
                    <a:pt x="211" y="142"/>
                  </a:lnTo>
                  <a:lnTo>
                    <a:pt x="210" y="159"/>
                  </a:lnTo>
                  <a:lnTo>
                    <a:pt x="210" y="177"/>
                  </a:lnTo>
                  <a:lnTo>
                    <a:pt x="210" y="195"/>
                  </a:lnTo>
                  <a:lnTo>
                    <a:pt x="211" y="213"/>
                  </a:lnTo>
                  <a:lnTo>
                    <a:pt x="213" y="222"/>
                  </a:lnTo>
                  <a:lnTo>
                    <a:pt x="211" y="240"/>
                  </a:lnTo>
                  <a:lnTo>
                    <a:pt x="210" y="259"/>
                  </a:lnTo>
                  <a:lnTo>
                    <a:pt x="209" y="260"/>
                  </a:lnTo>
                  <a:lnTo>
                    <a:pt x="202" y="264"/>
                  </a:lnTo>
                  <a:lnTo>
                    <a:pt x="195" y="267"/>
                  </a:lnTo>
                  <a:lnTo>
                    <a:pt x="188" y="268"/>
                  </a:lnTo>
                  <a:lnTo>
                    <a:pt x="182" y="270"/>
                  </a:lnTo>
                  <a:lnTo>
                    <a:pt x="179" y="270"/>
                  </a:lnTo>
                  <a:lnTo>
                    <a:pt x="164" y="274"/>
                  </a:lnTo>
                  <a:lnTo>
                    <a:pt x="163" y="275"/>
                  </a:lnTo>
                  <a:lnTo>
                    <a:pt x="162" y="276"/>
                  </a:lnTo>
                  <a:lnTo>
                    <a:pt x="159" y="278"/>
                  </a:lnTo>
                  <a:lnTo>
                    <a:pt x="151" y="290"/>
                  </a:lnTo>
                  <a:lnTo>
                    <a:pt x="143" y="302"/>
                  </a:lnTo>
                  <a:lnTo>
                    <a:pt x="140" y="310"/>
                  </a:lnTo>
                  <a:lnTo>
                    <a:pt x="139" y="321"/>
                  </a:lnTo>
                  <a:lnTo>
                    <a:pt x="139" y="340"/>
                  </a:lnTo>
                  <a:lnTo>
                    <a:pt x="137" y="341"/>
                  </a:lnTo>
                  <a:lnTo>
                    <a:pt x="137" y="342"/>
                  </a:lnTo>
                  <a:lnTo>
                    <a:pt x="126" y="357"/>
                  </a:lnTo>
                  <a:lnTo>
                    <a:pt x="122" y="360"/>
                  </a:lnTo>
                  <a:lnTo>
                    <a:pt x="116" y="364"/>
                  </a:lnTo>
                  <a:lnTo>
                    <a:pt x="112" y="365"/>
                  </a:lnTo>
                  <a:lnTo>
                    <a:pt x="83" y="380"/>
                  </a:lnTo>
                  <a:lnTo>
                    <a:pt x="81" y="381"/>
                  </a:lnTo>
                  <a:lnTo>
                    <a:pt x="79" y="383"/>
                  </a:lnTo>
                  <a:lnTo>
                    <a:pt x="78" y="388"/>
                  </a:lnTo>
                  <a:lnTo>
                    <a:pt x="78" y="392"/>
                  </a:lnTo>
                  <a:lnTo>
                    <a:pt x="78" y="397"/>
                  </a:lnTo>
                  <a:lnTo>
                    <a:pt x="75" y="403"/>
                  </a:lnTo>
                  <a:lnTo>
                    <a:pt x="75" y="404"/>
                  </a:lnTo>
                  <a:lnTo>
                    <a:pt x="74" y="406"/>
                  </a:lnTo>
                  <a:lnTo>
                    <a:pt x="73" y="408"/>
                  </a:lnTo>
                  <a:lnTo>
                    <a:pt x="65" y="415"/>
                  </a:lnTo>
                  <a:lnTo>
                    <a:pt x="55" y="423"/>
                  </a:lnTo>
                  <a:lnTo>
                    <a:pt x="54" y="424"/>
                  </a:lnTo>
                  <a:lnTo>
                    <a:pt x="52" y="427"/>
                  </a:lnTo>
                  <a:lnTo>
                    <a:pt x="50" y="431"/>
                  </a:lnTo>
                  <a:lnTo>
                    <a:pt x="46" y="434"/>
                  </a:lnTo>
                  <a:lnTo>
                    <a:pt x="47" y="434"/>
                  </a:lnTo>
                  <a:lnTo>
                    <a:pt x="43" y="435"/>
                  </a:lnTo>
                  <a:lnTo>
                    <a:pt x="40" y="436"/>
                  </a:lnTo>
                  <a:lnTo>
                    <a:pt x="38" y="438"/>
                  </a:lnTo>
                  <a:lnTo>
                    <a:pt x="31" y="441"/>
                  </a:lnTo>
                  <a:lnTo>
                    <a:pt x="20" y="442"/>
                  </a:lnTo>
                  <a:lnTo>
                    <a:pt x="16" y="442"/>
                  </a:lnTo>
                  <a:lnTo>
                    <a:pt x="13" y="443"/>
                  </a:lnTo>
                  <a:lnTo>
                    <a:pt x="0" y="446"/>
                  </a:lnTo>
                  <a:lnTo>
                    <a:pt x="1" y="446"/>
                  </a:lnTo>
                  <a:lnTo>
                    <a:pt x="3" y="447"/>
                  </a:lnTo>
                  <a:lnTo>
                    <a:pt x="3" y="450"/>
                  </a:lnTo>
                  <a:lnTo>
                    <a:pt x="1" y="450"/>
                  </a:lnTo>
                  <a:lnTo>
                    <a:pt x="13" y="449"/>
                  </a:lnTo>
                  <a:lnTo>
                    <a:pt x="17" y="447"/>
                  </a:lnTo>
                  <a:lnTo>
                    <a:pt x="20" y="447"/>
                  </a:lnTo>
                  <a:lnTo>
                    <a:pt x="32" y="446"/>
                  </a:lnTo>
                  <a:lnTo>
                    <a:pt x="40" y="443"/>
                  </a:lnTo>
                  <a:lnTo>
                    <a:pt x="43" y="442"/>
                  </a:lnTo>
                  <a:lnTo>
                    <a:pt x="46" y="439"/>
                  </a:lnTo>
                  <a:lnTo>
                    <a:pt x="47" y="439"/>
                  </a:lnTo>
                  <a:lnTo>
                    <a:pt x="48" y="439"/>
                  </a:lnTo>
                  <a:lnTo>
                    <a:pt x="54" y="435"/>
                  </a:lnTo>
                  <a:lnTo>
                    <a:pt x="58" y="430"/>
                  </a:lnTo>
                  <a:lnTo>
                    <a:pt x="58" y="428"/>
                  </a:lnTo>
                  <a:lnTo>
                    <a:pt x="59" y="427"/>
                  </a:lnTo>
                  <a:lnTo>
                    <a:pt x="67" y="419"/>
                  </a:lnTo>
                  <a:lnTo>
                    <a:pt x="75" y="412"/>
                  </a:lnTo>
                  <a:lnTo>
                    <a:pt x="79" y="407"/>
                  </a:lnTo>
                  <a:lnTo>
                    <a:pt x="78" y="408"/>
                  </a:lnTo>
                  <a:lnTo>
                    <a:pt x="81" y="406"/>
                  </a:lnTo>
                  <a:lnTo>
                    <a:pt x="82" y="401"/>
                  </a:lnTo>
                  <a:lnTo>
                    <a:pt x="83" y="397"/>
                  </a:lnTo>
                  <a:lnTo>
                    <a:pt x="83" y="387"/>
                  </a:lnTo>
                  <a:lnTo>
                    <a:pt x="85" y="385"/>
                  </a:lnTo>
                  <a:lnTo>
                    <a:pt x="86" y="384"/>
                  </a:lnTo>
                  <a:lnTo>
                    <a:pt x="113" y="371"/>
                  </a:lnTo>
                  <a:lnTo>
                    <a:pt x="118" y="368"/>
                  </a:lnTo>
                  <a:lnTo>
                    <a:pt x="125" y="364"/>
                  </a:lnTo>
                  <a:lnTo>
                    <a:pt x="131" y="360"/>
                  </a:lnTo>
                  <a:lnTo>
                    <a:pt x="141" y="346"/>
                  </a:lnTo>
                  <a:lnTo>
                    <a:pt x="143" y="342"/>
                  </a:lnTo>
                  <a:lnTo>
                    <a:pt x="144" y="341"/>
                  </a:lnTo>
                  <a:lnTo>
                    <a:pt x="144" y="321"/>
                  </a:lnTo>
                  <a:lnTo>
                    <a:pt x="145" y="311"/>
                  </a:lnTo>
                  <a:lnTo>
                    <a:pt x="148" y="305"/>
                  </a:lnTo>
                  <a:lnTo>
                    <a:pt x="155" y="292"/>
                  </a:lnTo>
                  <a:lnTo>
                    <a:pt x="163" y="282"/>
                  </a:lnTo>
                  <a:lnTo>
                    <a:pt x="166" y="280"/>
                  </a:lnTo>
                  <a:lnTo>
                    <a:pt x="167" y="279"/>
                  </a:lnTo>
                  <a:lnTo>
                    <a:pt x="179" y="275"/>
                  </a:lnTo>
                  <a:lnTo>
                    <a:pt x="182" y="275"/>
                  </a:lnTo>
                  <a:lnTo>
                    <a:pt x="190" y="274"/>
                  </a:lnTo>
                  <a:lnTo>
                    <a:pt x="197" y="272"/>
                  </a:lnTo>
                  <a:lnTo>
                    <a:pt x="205" y="268"/>
                  </a:lnTo>
                  <a:lnTo>
                    <a:pt x="211" y="265"/>
                  </a:lnTo>
                  <a:lnTo>
                    <a:pt x="214" y="263"/>
                  </a:lnTo>
                  <a:lnTo>
                    <a:pt x="214" y="261"/>
                  </a:lnTo>
                  <a:lnTo>
                    <a:pt x="215" y="259"/>
                  </a:lnTo>
                  <a:lnTo>
                    <a:pt x="217" y="240"/>
                  </a:lnTo>
                  <a:lnTo>
                    <a:pt x="218" y="222"/>
                  </a:lnTo>
                  <a:lnTo>
                    <a:pt x="217" y="213"/>
                  </a:lnTo>
                  <a:lnTo>
                    <a:pt x="215" y="195"/>
                  </a:lnTo>
                  <a:lnTo>
                    <a:pt x="215" y="177"/>
                  </a:lnTo>
                  <a:lnTo>
                    <a:pt x="217" y="142"/>
                  </a:lnTo>
                  <a:lnTo>
                    <a:pt x="217" y="135"/>
                  </a:lnTo>
                  <a:lnTo>
                    <a:pt x="217" y="132"/>
                  </a:lnTo>
                  <a:lnTo>
                    <a:pt x="218" y="125"/>
                  </a:lnTo>
                  <a:lnTo>
                    <a:pt x="221" y="120"/>
                  </a:lnTo>
                  <a:lnTo>
                    <a:pt x="230" y="109"/>
                  </a:lnTo>
                  <a:lnTo>
                    <a:pt x="240" y="100"/>
                  </a:lnTo>
                  <a:lnTo>
                    <a:pt x="242" y="97"/>
                  </a:lnTo>
                  <a:lnTo>
                    <a:pt x="244" y="93"/>
                  </a:lnTo>
                  <a:lnTo>
                    <a:pt x="248" y="89"/>
                  </a:lnTo>
                  <a:lnTo>
                    <a:pt x="250" y="86"/>
                  </a:lnTo>
                  <a:lnTo>
                    <a:pt x="256" y="81"/>
                  </a:lnTo>
                  <a:lnTo>
                    <a:pt x="261" y="76"/>
                  </a:lnTo>
                  <a:lnTo>
                    <a:pt x="264" y="73"/>
                  </a:lnTo>
                  <a:lnTo>
                    <a:pt x="267" y="70"/>
                  </a:lnTo>
                  <a:lnTo>
                    <a:pt x="268" y="66"/>
                  </a:lnTo>
                  <a:lnTo>
                    <a:pt x="268" y="61"/>
                  </a:lnTo>
                  <a:lnTo>
                    <a:pt x="268" y="49"/>
                  </a:lnTo>
                  <a:lnTo>
                    <a:pt x="267" y="39"/>
                  </a:lnTo>
                  <a:lnTo>
                    <a:pt x="267" y="31"/>
                  </a:lnTo>
                  <a:lnTo>
                    <a:pt x="267" y="20"/>
                  </a:lnTo>
                  <a:lnTo>
                    <a:pt x="267" y="16"/>
                  </a:lnTo>
                  <a:lnTo>
                    <a:pt x="268" y="10"/>
                  </a:lnTo>
                  <a:lnTo>
                    <a:pt x="268" y="3"/>
                  </a:lnTo>
                  <a:lnTo>
                    <a:pt x="268" y="0"/>
                  </a:lnTo>
                  <a:lnTo>
                    <a:pt x="265" y="0"/>
                  </a:lnTo>
                  <a:lnTo>
                    <a:pt x="264" y="0"/>
                  </a:lnTo>
                  <a:lnTo>
                    <a:pt x="263" y="3"/>
                  </a:lnTo>
                  <a:close/>
                  <a:moveTo>
                    <a:pt x="131" y="360"/>
                  </a:moveTo>
                  <a:lnTo>
                    <a:pt x="131" y="360"/>
                  </a:lnTo>
                  <a:close/>
                  <a:moveTo>
                    <a:pt x="13" y="443"/>
                  </a:moveTo>
                  <a:lnTo>
                    <a:pt x="13" y="443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01" name="Freeform 141"/>
            <p:cNvSpPr>
              <a:spLocks noEditPoints="1"/>
            </p:cNvSpPr>
            <p:nvPr/>
          </p:nvSpPr>
          <p:spPr bwMode="auto">
            <a:xfrm>
              <a:off x="1529426" y="6063462"/>
              <a:ext cx="387648" cy="860821"/>
            </a:xfrm>
            <a:custGeom>
              <a:avLst/>
              <a:gdLst>
                <a:gd name="T0" fmla="*/ 0 w 179"/>
                <a:gd name="T1" fmla="*/ 2147483647 h 394"/>
                <a:gd name="T2" fmla="*/ 2147483647 w 179"/>
                <a:gd name="T3" fmla="*/ 2147483647 h 394"/>
                <a:gd name="T4" fmla="*/ 2147483647 w 179"/>
                <a:gd name="T5" fmla="*/ 2147483647 h 394"/>
                <a:gd name="T6" fmla="*/ 2147483647 w 179"/>
                <a:gd name="T7" fmla="*/ 2147483647 h 394"/>
                <a:gd name="T8" fmla="*/ 2147483647 w 179"/>
                <a:gd name="T9" fmla="*/ 2147483647 h 394"/>
                <a:gd name="T10" fmla="*/ 2147483647 w 179"/>
                <a:gd name="T11" fmla="*/ 2147483647 h 394"/>
                <a:gd name="T12" fmla="*/ 2147483647 w 179"/>
                <a:gd name="T13" fmla="*/ 2147483647 h 394"/>
                <a:gd name="T14" fmla="*/ 2147483647 w 179"/>
                <a:gd name="T15" fmla="*/ 2147483647 h 394"/>
                <a:gd name="T16" fmla="*/ 2147483647 w 179"/>
                <a:gd name="T17" fmla="*/ 2147483647 h 394"/>
                <a:gd name="T18" fmla="*/ 2147483647 w 179"/>
                <a:gd name="T19" fmla="*/ 2147483647 h 394"/>
                <a:gd name="T20" fmla="*/ 2147483647 w 179"/>
                <a:gd name="T21" fmla="*/ 2147483647 h 394"/>
                <a:gd name="T22" fmla="*/ 2147483647 w 179"/>
                <a:gd name="T23" fmla="*/ 2147483647 h 394"/>
                <a:gd name="T24" fmla="*/ 2147483647 w 179"/>
                <a:gd name="T25" fmla="*/ 2147483647 h 394"/>
                <a:gd name="T26" fmla="*/ 2147483647 w 179"/>
                <a:gd name="T27" fmla="*/ 2147483647 h 394"/>
                <a:gd name="T28" fmla="*/ 2147483647 w 179"/>
                <a:gd name="T29" fmla="*/ 2147483647 h 394"/>
                <a:gd name="T30" fmla="*/ 2147483647 w 179"/>
                <a:gd name="T31" fmla="*/ 2147483647 h 394"/>
                <a:gd name="T32" fmla="*/ 2147483647 w 179"/>
                <a:gd name="T33" fmla="*/ 2147483647 h 394"/>
                <a:gd name="T34" fmla="*/ 2147483647 w 179"/>
                <a:gd name="T35" fmla="*/ 2147483647 h 394"/>
                <a:gd name="T36" fmla="*/ 2147483647 w 179"/>
                <a:gd name="T37" fmla="*/ 2147483647 h 394"/>
                <a:gd name="T38" fmla="*/ 2147483647 w 179"/>
                <a:gd name="T39" fmla="*/ 2147483647 h 394"/>
                <a:gd name="T40" fmla="*/ 2147483647 w 179"/>
                <a:gd name="T41" fmla="*/ 2147483647 h 394"/>
                <a:gd name="T42" fmla="*/ 2147483647 w 179"/>
                <a:gd name="T43" fmla="*/ 2147483647 h 394"/>
                <a:gd name="T44" fmla="*/ 2147483647 w 179"/>
                <a:gd name="T45" fmla="*/ 2147483647 h 394"/>
                <a:gd name="T46" fmla="*/ 2147483647 w 179"/>
                <a:gd name="T47" fmla="*/ 2147483647 h 394"/>
                <a:gd name="T48" fmla="*/ 2147483647 w 179"/>
                <a:gd name="T49" fmla="*/ 2147483647 h 394"/>
                <a:gd name="T50" fmla="*/ 2147483647 w 179"/>
                <a:gd name="T51" fmla="*/ 2147483647 h 394"/>
                <a:gd name="T52" fmla="*/ 2147483647 w 179"/>
                <a:gd name="T53" fmla="*/ 2147483647 h 394"/>
                <a:gd name="T54" fmla="*/ 2147483647 w 179"/>
                <a:gd name="T55" fmla="*/ 2147483647 h 394"/>
                <a:gd name="T56" fmla="*/ 2147483647 w 179"/>
                <a:gd name="T57" fmla="*/ 2147483647 h 394"/>
                <a:gd name="T58" fmla="*/ 2147483647 w 179"/>
                <a:gd name="T59" fmla="*/ 2147483647 h 394"/>
                <a:gd name="T60" fmla="*/ 2147483647 w 179"/>
                <a:gd name="T61" fmla="*/ 2147483647 h 394"/>
                <a:gd name="T62" fmla="*/ 2147483647 w 179"/>
                <a:gd name="T63" fmla="*/ 2147483647 h 394"/>
                <a:gd name="T64" fmla="*/ 2147483647 w 179"/>
                <a:gd name="T65" fmla="*/ 2147483647 h 394"/>
                <a:gd name="T66" fmla="*/ 2147483647 w 179"/>
                <a:gd name="T67" fmla="*/ 2147483647 h 394"/>
                <a:gd name="T68" fmla="*/ 2147483647 w 179"/>
                <a:gd name="T69" fmla="*/ 2147483647 h 394"/>
                <a:gd name="T70" fmla="*/ 2147483647 w 179"/>
                <a:gd name="T71" fmla="*/ 2147483647 h 394"/>
                <a:gd name="T72" fmla="*/ 2147483647 w 179"/>
                <a:gd name="T73" fmla="*/ 2147483647 h 394"/>
                <a:gd name="T74" fmla="*/ 2147483647 w 179"/>
                <a:gd name="T75" fmla="*/ 2147483647 h 394"/>
                <a:gd name="T76" fmla="*/ 2147483647 w 179"/>
                <a:gd name="T77" fmla="*/ 2147483647 h 394"/>
                <a:gd name="T78" fmla="*/ 2147483647 w 179"/>
                <a:gd name="T79" fmla="*/ 2147483647 h 394"/>
                <a:gd name="T80" fmla="*/ 2147483647 w 179"/>
                <a:gd name="T81" fmla="*/ 2147483647 h 394"/>
                <a:gd name="T82" fmla="*/ 2147483647 w 179"/>
                <a:gd name="T83" fmla="*/ 2147483647 h 394"/>
                <a:gd name="T84" fmla="*/ 2147483647 w 179"/>
                <a:gd name="T85" fmla="*/ 2147483647 h 394"/>
                <a:gd name="T86" fmla="*/ 2147483647 w 179"/>
                <a:gd name="T87" fmla="*/ 2147483647 h 394"/>
                <a:gd name="T88" fmla="*/ 2147483647 w 179"/>
                <a:gd name="T89" fmla="*/ 2147483647 h 394"/>
                <a:gd name="T90" fmla="*/ 2147483647 w 179"/>
                <a:gd name="T91" fmla="*/ 2147483647 h 394"/>
                <a:gd name="T92" fmla="*/ 2147483647 w 179"/>
                <a:gd name="T93" fmla="*/ 2147483647 h 394"/>
                <a:gd name="T94" fmla="*/ 2147483647 w 179"/>
                <a:gd name="T95" fmla="*/ 2147483647 h 394"/>
                <a:gd name="T96" fmla="*/ 2147483647 w 179"/>
                <a:gd name="T97" fmla="*/ 2147483647 h 394"/>
                <a:gd name="T98" fmla="*/ 2147483647 w 179"/>
                <a:gd name="T99" fmla="*/ 2147483647 h 394"/>
                <a:gd name="T100" fmla="*/ 2147483647 w 179"/>
                <a:gd name="T101" fmla="*/ 2147483647 h 394"/>
                <a:gd name="T102" fmla="*/ 2147483647 w 179"/>
                <a:gd name="T103" fmla="*/ 2147483647 h 394"/>
                <a:gd name="T104" fmla="*/ 2147483647 w 179"/>
                <a:gd name="T105" fmla="*/ 2147483647 h 3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9"/>
                <a:gd name="T160" fmla="*/ 0 h 394"/>
                <a:gd name="T161" fmla="*/ 179 w 179"/>
                <a:gd name="T162" fmla="*/ 394 h 39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9" h="394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8"/>
                  </a:lnTo>
                  <a:lnTo>
                    <a:pt x="1" y="33"/>
                  </a:lnTo>
                  <a:lnTo>
                    <a:pt x="1" y="39"/>
                  </a:lnTo>
                  <a:lnTo>
                    <a:pt x="3" y="46"/>
                  </a:lnTo>
                  <a:lnTo>
                    <a:pt x="5" y="50"/>
                  </a:lnTo>
                  <a:lnTo>
                    <a:pt x="5" y="51"/>
                  </a:lnTo>
                  <a:lnTo>
                    <a:pt x="7" y="56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4" y="70"/>
                  </a:lnTo>
                  <a:lnTo>
                    <a:pt x="15" y="74"/>
                  </a:lnTo>
                  <a:lnTo>
                    <a:pt x="16" y="78"/>
                  </a:lnTo>
                  <a:lnTo>
                    <a:pt x="22" y="85"/>
                  </a:lnTo>
                  <a:lnTo>
                    <a:pt x="26" y="90"/>
                  </a:lnTo>
                  <a:lnTo>
                    <a:pt x="27" y="91"/>
                  </a:lnTo>
                  <a:lnTo>
                    <a:pt x="38" y="105"/>
                  </a:lnTo>
                  <a:lnTo>
                    <a:pt x="39" y="106"/>
                  </a:lnTo>
                  <a:lnTo>
                    <a:pt x="40" y="107"/>
                  </a:lnTo>
                  <a:lnTo>
                    <a:pt x="43" y="110"/>
                  </a:lnTo>
                  <a:lnTo>
                    <a:pt x="45" y="114"/>
                  </a:lnTo>
                  <a:lnTo>
                    <a:pt x="46" y="118"/>
                  </a:lnTo>
                  <a:lnTo>
                    <a:pt x="47" y="122"/>
                  </a:lnTo>
                  <a:lnTo>
                    <a:pt x="49" y="124"/>
                  </a:lnTo>
                  <a:lnTo>
                    <a:pt x="49" y="125"/>
                  </a:lnTo>
                  <a:lnTo>
                    <a:pt x="51" y="126"/>
                  </a:lnTo>
                  <a:lnTo>
                    <a:pt x="59" y="134"/>
                  </a:lnTo>
                  <a:lnTo>
                    <a:pt x="61" y="136"/>
                  </a:lnTo>
                  <a:lnTo>
                    <a:pt x="63" y="137"/>
                  </a:lnTo>
                  <a:lnTo>
                    <a:pt x="66" y="145"/>
                  </a:lnTo>
                  <a:lnTo>
                    <a:pt x="69" y="155"/>
                  </a:lnTo>
                  <a:lnTo>
                    <a:pt x="70" y="157"/>
                  </a:lnTo>
                  <a:lnTo>
                    <a:pt x="71" y="160"/>
                  </a:lnTo>
                  <a:lnTo>
                    <a:pt x="74" y="163"/>
                  </a:lnTo>
                  <a:lnTo>
                    <a:pt x="76" y="164"/>
                  </a:lnTo>
                  <a:lnTo>
                    <a:pt x="76" y="165"/>
                  </a:lnTo>
                  <a:lnTo>
                    <a:pt x="76" y="167"/>
                  </a:lnTo>
                  <a:lnTo>
                    <a:pt x="77" y="169"/>
                  </a:lnTo>
                  <a:lnTo>
                    <a:pt x="77" y="172"/>
                  </a:lnTo>
                  <a:lnTo>
                    <a:pt x="80" y="179"/>
                  </a:lnTo>
                  <a:lnTo>
                    <a:pt x="81" y="186"/>
                  </a:lnTo>
                  <a:lnTo>
                    <a:pt x="81" y="188"/>
                  </a:lnTo>
                  <a:lnTo>
                    <a:pt x="78" y="206"/>
                  </a:lnTo>
                  <a:lnTo>
                    <a:pt x="78" y="219"/>
                  </a:lnTo>
                  <a:lnTo>
                    <a:pt x="78" y="230"/>
                  </a:lnTo>
                  <a:lnTo>
                    <a:pt x="80" y="241"/>
                  </a:lnTo>
                  <a:lnTo>
                    <a:pt x="81" y="246"/>
                  </a:lnTo>
                  <a:lnTo>
                    <a:pt x="81" y="260"/>
                  </a:lnTo>
                  <a:lnTo>
                    <a:pt x="82" y="276"/>
                  </a:lnTo>
                  <a:lnTo>
                    <a:pt x="84" y="283"/>
                  </a:lnTo>
                  <a:lnTo>
                    <a:pt x="84" y="284"/>
                  </a:lnTo>
                  <a:lnTo>
                    <a:pt x="85" y="292"/>
                  </a:lnTo>
                  <a:lnTo>
                    <a:pt x="88" y="300"/>
                  </a:lnTo>
                  <a:lnTo>
                    <a:pt x="92" y="307"/>
                  </a:lnTo>
                  <a:lnTo>
                    <a:pt x="97" y="315"/>
                  </a:lnTo>
                  <a:lnTo>
                    <a:pt x="100" y="316"/>
                  </a:lnTo>
                  <a:lnTo>
                    <a:pt x="101" y="319"/>
                  </a:lnTo>
                  <a:lnTo>
                    <a:pt x="111" y="334"/>
                  </a:lnTo>
                  <a:lnTo>
                    <a:pt x="119" y="349"/>
                  </a:lnTo>
                  <a:lnTo>
                    <a:pt x="120" y="351"/>
                  </a:lnTo>
                  <a:lnTo>
                    <a:pt x="123" y="354"/>
                  </a:lnTo>
                  <a:lnTo>
                    <a:pt x="128" y="359"/>
                  </a:lnTo>
                  <a:lnTo>
                    <a:pt x="133" y="366"/>
                  </a:lnTo>
                  <a:lnTo>
                    <a:pt x="133" y="367"/>
                  </a:lnTo>
                  <a:lnTo>
                    <a:pt x="135" y="367"/>
                  </a:lnTo>
                  <a:lnTo>
                    <a:pt x="136" y="369"/>
                  </a:lnTo>
                  <a:lnTo>
                    <a:pt x="140" y="374"/>
                  </a:lnTo>
                  <a:lnTo>
                    <a:pt x="148" y="382"/>
                  </a:lnTo>
                  <a:lnTo>
                    <a:pt x="156" y="389"/>
                  </a:lnTo>
                  <a:lnTo>
                    <a:pt x="158" y="389"/>
                  </a:lnTo>
                  <a:lnTo>
                    <a:pt x="170" y="394"/>
                  </a:lnTo>
                  <a:lnTo>
                    <a:pt x="171" y="394"/>
                  </a:lnTo>
                  <a:lnTo>
                    <a:pt x="179" y="393"/>
                  </a:lnTo>
                  <a:lnTo>
                    <a:pt x="177" y="392"/>
                  </a:lnTo>
                  <a:lnTo>
                    <a:pt x="175" y="390"/>
                  </a:lnTo>
                  <a:lnTo>
                    <a:pt x="177" y="389"/>
                  </a:lnTo>
                  <a:lnTo>
                    <a:pt x="178" y="388"/>
                  </a:lnTo>
                  <a:lnTo>
                    <a:pt x="171" y="389"/>
                  </a:lnTo>
                  <a:lnTo>
                    <a:pt x="160" y="385"/>
                  </a:lnTo>
                  <a:lnTo>
                    <a:pt x="159" y="384"/>
                  </a:lnTo>
                  <a:lnTo>
                    <a:pt x="151" y="378"/>
                  </a:lnTo>
                  <a:lnTo>
                    <a:pt x="144" y="370"/>
                  </a:lnTo>
                  <a:lnTo>
                    <a:pt x="140" y="366"/>
                  </a:lnTo>
                  <a:lnTo>
                    <a:pt x="139" y="366"/>
                  </a:lnTo>
                  <a:lnTo>
                    <a:pt x="139" y="365"/>
                  </a:lnTo>
                  <a:lnTo>
                    <a:pt x="137" y="363"/>
                  </a:lnTo>
                  <a:lnTo>
                    <a:pt x="132" y="357"/>
                  </a:lnTo>
                  <a:lnTo>
                    <a:pt x="125" y="350"/>
                  </a:lnTo>
                  <a:lnTo>
                    <a:pt x="124" y="347"/>
                  </a:lnTo>
                  <a:lnTo>
                    <a:pt x="124" y="346"/>
                  </a:lnTo>
                  <a:lnTo>
                    <a:pt x="116" y="331"/>
                  </a:lnTo>
                  <a:lnTo>
                    <a:pt x="105" y="316"/>
                  </a:lnTo>
                  <a:lnTo>
                    <a:pt x="104" y="312"/>
                  </a:lnTo>
                  <a:lnTo>
                    <a:pt x="101" y="311"/>
                  </a:lnTo>
                  <a:lnTo>
                    <a:pt x="96" y="304"/>
                  </a:lnTo>
                  <a:lnTo>
                    <a:pt x="93" y="297"/>
                  </a:lnTo>
                  <a:lnTo>
                    <a:pt x="90" y="291"/>
                  </a:lnTo>
                  <a:lnTo>
                    <a:pt x="89" y="284"/>
                  </a:lnTo>
                  <a:lnTo>
                    <a:pt x="89" y="283"/>
                  </a:lnTo>
                  <a:lnTo>
                    <a:pt x="89" y="281"/>
                  </a:lnTo>
                  <a:lnTo>
                    <a:pt x="88" y="274"/>
                  </a:lnTo>
                  <a:lnTo>
                    <a:pt x="86" y="260"/>
                  </a:lnTo>
                  <a:lnTo>
                    <a:pt x="86" y="245"/>
                  </a:lnTo>
                  <a:lnTo>
                    <a:pt x="85" y="239"/>
                  </a:lnTo>
                  <a:lnTo>
                    <a:pt x="84" y="223"/>
                  </a:lnTo>
                  <a:lnTo>
                    <a:pt x="84" y="206"/>
                  </a:lnTo>
                  <a:lnTo>
                    <a:pt x="86" y="190"/>
                  </a:lnTo>
                  <a:lnTo>
                    <a:pt x="86" y="188"/>
                  </a:lnTo>
                  <a:lnTo>
                    <a:pt x="85" y="179"/>
                  </a:lnTo>
                  <a:lnTo>
                    <a:pt x="82" y="169"/>
                  </a:lnTo>
                  <a:lnTo>
                    <a:pt x="82" y="168"/>
                  </a:lnTo>
                  <a:lnTo>
                    <a:pt x="81" y="165"/>
                  </a:lnTo>
                  <a:lnTo>
                    <a:pt x="80" y="161"/>
                  </a:lnTo>
                  <a:lnTo>
                    <a:pt x="78" y="159"/>
                  </a:lnTo>
                  <a:lnTo>
                    <a:pt x="77" y="157"/>
                  </a:lnTo>
                  <a:lnTo>
                    <a:pt x="76" y="157"/>
                  </a:lnTo>
                  <a:lnTo>
                    <a:pt x="76" y="156"/>
                  </a:lnTo>
                  <a:lnTo>
                    <a:pt x="74" y="155"/>
                  </a:lnTo>
                  <a:lnTo>
                    <a:pt x="74" y="153"/>
                  </a:lnTo>
                  <a:lnTo>
                    <a:pt x="71" y="144"/>
                  </a:lnTo>
                  <a:lnTo>
                    <a:pt x="67" y="136"/>
                  </a:lnTo>
                  <a:lnTo>
                    <a:pt x="65" y="132"/>
                  </a:lnTo>
                  <a:lnTo>
                    <a:pt x="63" y="130"/>
                  </a:lnTo>
                  <a:lnTo>
                    <a:pt x="55" y="122"/>
                  </a:lnTo>
                  <a:lnTo>
                    <a:pt x="54" y="122"/>
                  </a:lnTo>
                  <a:lnTo>
                    <a:pt x="53" y="121"/>
                  </a:lnTo>
                  <a:lnTo>
                    <a:pt x="53" y="120"/>
                  </a:lnTo>
                  <a:lnTo>
                    <a:pt x="51" y="117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47" y="107"/>
                  </a:lnTo>
                  <a:lnTo>
                    <a:pt x="43" y="103"/>
                  </a:lnTo>
                  <a:lnTo>
                    <a:pt x="45" y="105"/>
                  </a:lnTo>
                  <a:lnTo>
                    <a:pt x="42" y="102"/>
                  </a:lnTo>
                  <a:lnTo>
                    <a:pt x="42" y="101"/>
                  </a:lnTo>
                  <a:lnTo>
                    <a:pt x="31" y="87"/>
                  </a:lnTo>
                  <a:lnTo>
                    <a:pt x="30" y="86"/>
                  </a:lnTo>
                  <a:lnTo>
                    <a:pt x="26" y="81"/>
                  </a:lnTo>
                  <a:lnTo>
                    <a:pt x="22" y="75"/>
                  </a:lnTo>
                  <a:lnTo>
                    <a:pt x="20" y="71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5" y="62"/>
                  </a:lnTo>
                  <a:lnTo>
                    <a:pt x="12" y="55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7" y="39"/>
                  </a:lnTo>
                  <a:lnTo>
                    <a:pt x="7" y="24"/>
                  </a:lnTo>
                  <a:lnTo>
                    <a:pt x="5" y="7"/>
                  </a:lnTo>
                  <a:lnTo>
                    <a:pt x="5" y="2"/>
                  </a:lnTo>
                  <a:lnTo>
                    <a:pt x="4" y="1"/>
                  </a:lnTo>
                  <a:lnTo>
                    <a:pt x="1" y="0"/>
                  </a:lnTo>
                  <a:close/>
                  <a:moveTo>
                    <a:pt x="136" y="370"/>
                  </a:moveTo>
                  <a:lnTo>
                    <a:pt x="136" y="370"/>
                  </a:lnTo>
                  <a:close/>
                  <a:moveTo>
                    <a:pt x="71" y="160"/>
                  </a:moveTo>
                  <a:lnTo>
                    <a:pt x="71" y="16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02" name="Freeform 142"/>
            <p:cNvSpPr>
              <a:spLocks noEditPoints="1"/>
            </p:cNvSpPr>
            <p:nvPr/>
          </p:nvSpPr>
          <p:spPr bwMode="auto">
            <a:xfrm>
              <a:off x="1908412" y="6913358"/>
              <a:ext cx="8662" cy="10924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2147483647 w 4"/>
                <a:gd name="T5" fmla="*/ 0 h 5"/>
                <a:gd name="T6" fmla="*/ 2147483647 w 4"/>
                <a:gd name="T7" fmla="*/ 0 h 5"/>
                <a:gd name="T8" fmla="*/ 2147483647 w 4"/>
                <a:gd name="T9" fmla="*/ 0 h 5"/>
                <a:gd name="T10" fmla="*/ 0 w 4"/>
                <a:gd name="T11" fmla="*/ 0 h 5"/>
                <a:gd name="T12" fmla="*/ 0 w 4"/>
                <a:gd name="T13" fmla="*/ 2147483647 h 5"/>
                <a:gd name="T14" fmla="*/ 0 w 4"/>
                <a:gd name="T15" fmla="*/ 2147483647 h 5"/>
                <a:gd name="T16" fmla="*/ 0 w 4"/>
                <a:gd name="T17" fmla="*/ 2147483647 h 5"/>
                <a:gd name="T18" fmla="*/ 0 w 4"/>
                <a:gd name="T19" fmla="*/ 2147483647 h 5"/>
                <a:gd name="T20" fmla="*/ 2147483647 w 4"/>
                <a:gd name="T21" fmla="*/ 2147483647 h 5"/>
                <a:gd name="T22" fmla="*/ 2147483647 w 4"/>
                <a:gd name="T23" fmla="*/ 2147483647 h 5"/>
                <a:gd name="T24" fmla="*/ 2147483647 w 4"/>
                <a:gd name="T25" fmla="*/ 2147483647 h 5"/>
                <a:gd name="T26" fmla="*/ 2147483647 w 4"/>
                <a:gd name="T27" fmla="*/ 2147483647 h 5"/>
                <a:gd name="T28" fmla="*/ 2147483647 w 4"/>
                <a:gd name="T29" fmla="*/ 2147483647 h 5"/>
                <a:gd name="T30" fmla="*/ 2147483647 w 4"/>
                <a:gd name="T31" fmla="*/ 2147483647 h 5"/>
                <a:gd name="T32" fmla="*/ 2147483647 w 4"/>
                <a:gd name="T33" fmla="*/ 0 h 5"/>
                <a:gd name="T34" fmla="*/ 2147483647 w 4"/>
                <a:gd name="T35" fmla="*/ 0 h 5"/>
                <a:gd name="T36" fmla="*/ 0 w 4"/>
                <a:gd name="T37" fmla="*/ 2147483647 h 5"/>
                <a:gd name="T38" fmla="*/ 0 w 4"/>
                <a:gd name="T39" fmla="*/ 2147483647 h 5"/>
                <a:gd name="T40" fmla="*/ 2147483647 w 4"/>
                <a:gd name="T41" fmla="*/ 2147483647 h 5"/>
                <a:gd name="T42" fmla="*/ 2147483647 w 4"/>
                <a:gd name="T43" fmla="*/ 2147483647 h 5"/>
                <a:gd name="T44" fmla="*/ 2147483647 w 4"/>
                <a:gd name="T45" fmla="*/ 2147483647 h 5"/>
                <a:gd name="T46" fmla="*/ 2147483647 w 4"/>
                <a:gd name="T47" fmla="*/ 2147483647 h 5"/>
                <a:gd name="T48" fmla="*/ 2147483647 w 4"/>
                <a:gd name="T49" fmla="*/ 2147483647 h 5"/>
                <a:gd name="T50" fmla="*/ 2147483647 w 4"/>
                <a:gd name="T51" fmla="*/ 2147483647 h 5"/>
                <a:gd name="T52" fmla="*/ 2147483647 w 4"/>
                <a:gd name="T53" fmla="*/ 2147483647 h 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"/>
                <a:gd name="T82" fmla="*/ 0 h 5"/>
                <a:gd name="T83" fmla="*/ 4 w 4"/>
                <a:gd name="T84" fmla="*/ 5 h 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0"/>
                  </a:lnTo>
                  <a:close/>
                  <a:moveTo>
                    <a:pt x="0" y="3"/>
                  </a:moveTo>
                  <a:lnTo>
                    <a:pt x="0" y="3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0"/>
                  </a:lnTo>
                  <a:lnTo>
                    <a:pt x="0" y="3"/>
                  </a:lnTo>
                  <a:close/>
                  <a:moveTo>
                    <a:pt x="2" y="5"/>
                  </a:moveTo>
                  <a:lnTo>
                    <a:pt x="3" y="5"/>
                  </a:lnTo>
                  <a:lnTo>
                    <a:pt x="3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03" name="Freeform 143"/>
            <p:cNvSpPr>
              <a:spLocks/>
            </p:cNvSpPr>
            <p:nvPr/>
          </p:nvSpPr>
          <p:spPr bwMode="auto">
            <a:xfrm>
              <a:off x="1908412" y="6911174"/>
              <a:ext cx="6497" cy="4370"/>
            </a:xfrm>
            <a:custGeom>
              <a:avLst/>
              <a:gdLst>
                <a:gd name="T0" fmla="*/ 0 w 3"/>
                <a:gd name="T1" fmla="*/ 2147483647 h 2"/>
                <a:gd name="T2" fmla="*/ 0 w 3"/>
                <a:gd name="T3" fmla="*/ 2147483647 h 2"/>
                <a:gd name="T4" fmla="*/ 2147483647 w 3"/>
                <a:gd name="T5" fmla="*/ 2147483647 h 2"/>
                <a:gd name="T6" fmla="*/ 2147483647 w 3"/>
                <a:gd name="T7" fmla="*/ 0 h 2"/>
                <a:gd name="T8" fmla="*/ 2147483647 w 3"/>
                <a:gd name="T9" fmla="*/ 0 h 2"/>
                <a:gd name="T10" fmla="*/ 2147483647 w 3"/>
                <a:gd name="T11" fmla="*/ 0 h 2"/>
                <a:gd name="T12" fmla="*/ 0 w 3"/>
                <a:gd name="T13" fmla="*/ 2147483647 h 2"/>
                <a:gd name="T14" fmla="*/ 0 w 3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2"/>
                <a:gd name="T26" fmla="*/ 3 w 3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04" name="Freeform 144"/>
            <p:cNvSpPr>
              <a:spLocks/>
            </p:cNvSpPr>
            <p:nvPr/>
          </p:nvSpPr>
          <p:spPr bwMode="auto">
            <a:xfrm>
              <a:off x="1908412" y="6913358"/>
              <a:ext cx="12994" cy="10924"/>
            </a:xfrm>
            <a:custGeom>
              <a:avLst/>
              <a:gdLst>
                <a:gd name="T0" fmla="*/ 2147483647 w 6"/>
                <a:gd name="T1" fmla="*/ 0 h 5"/>
                <a:gd name="T2" fmla="*/ 0 w 6"/>
                <a:gd name="T3" fmla="*/ 0 h 5"/>
                <a:gd name="T4" fmla="*/ 0 w 6"/>
                <a:gd name="T5" fmla="*/ 0 h 5"/>
                <a:gd name="T6" fmla="*/ 2147483647 w 6"/>
                <a:gd name="T7" fmla="*/ 0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2147483647 h 5"/>
                <a:gd name="T14" fmla="*/ 0 w 6"/>
                <a:gd name="T15" fmla="*/ 2147483647 h 5"/>
                <a:gd name="T16" fmla="*/ 2147483647 w 6"/>
                <a:gd name="T17" fmla="*/ 2147483647 h 5"/>
                <a:gd name="T18" fmla="*/ 2147483647 w 6"/>
                <a:gd name="T19" fmla="*/ 2147483647 h 5"/>
                <a:gd name="T20" fmla="*/ 2147483647 w 6"/>
                <a:gd name="T21" fmla="*/ 2147483647 h 5"/>
                <a:gd name="T22" fmla="*/ 2147483647 w 6"/>
                <a:gd name="T23" fmla="*/ 2147483647 h 5"/>
                <a:gd name="T24" fmla="*/ 2147483647 w 6"/>
                <a:gd name="T25" fmla="*/ 2147483647 h 5"/>
                <a:gd name="T26" fmla="*/ 2147483647 w 6"/>
                <a:gd name="T27" fmla="*/ 0 h 5"/>
                <a:gd name="T28" fmla="*/ 2147483647 w 6"/>
                <a:gd name="T29" fmla="*/ 0 h 5"/>
                <a:gd name="T30" fmla="*/ 2147483647 w 6"/>
                <a:gd name="T31" fmla="*/ 0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"/>
                <a:gd name="T49" fmla="*/ 0 h 5"/>
                <a:gd name="T50" fmla="*/ 6 w 6"/>
                <a:gd name="T51" fmla="*/ 5 h 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" h="5">
                  <a:moveTo>
                    <a:pt x="3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3"/>
                  </a:lnTo>
                  <a:lnTo>
                    <a:pt x="3" y="4"/>
                  </a:lnTo>
                  <a:lnTo>
                    <a:pt x="0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05" name="Freeform 145"/>
            <p:cNvSpPr>
              <a:spLocks noEditPoints="1"/>
            </p:cNvSpPr>
            <p:nvPr/>
          </p:nvSpPr>
          <p:spPr bwMode="auto">
            <a:xfrm>
              <a:off x="1899750" y="6911174"/>
              <a:ext cx="15160" cy="13109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0 w 7"/>
                <a:gd name="T5" fmla="*/ 2147483647 h 6"/>
                <a:gd name="T6" fmla="*/ 0 w 7"/>
                <a:gd name="T7" fmla="*/ 2147483647 h 6"/>
                <a:gd name="T8" fmla="*/ 0 w 7"/>
                <a:gd name="T9" fmla="*/ 2147483647 h 6"/>
                <a:gd name="T10" fmla="*/ 2147483647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2147483647 w 7"/>
                <a:gd name="T21" fmla="*/ 2147483647 h 6"/>
                <a:gd name="T22" fmla="*/ 2147483647 w 7"/>
                <a:gd name="T23" fmla="*/ 2147483647 h 6"/>
                <a:gd name="T24" fmla="*/ 2147483647 w 7"/>
                <a:gd name="T25" fmla="*/ 2147483647 h 6"/>
                <a:gd name="T26" fmla="*/ 2147483647 w 7"/>
                <a:gd name="T27" fmla="*/ 2147483647 h 6"/>
                <a:gd name="T28" fmla="*/ 2147483647 w 7"/>
                <a:gd name="T29" fmla="*/ 2147483647 h 6"/>
                <a:gd name="T30" fmla="*/ 2147483647 w 7"/>
                <a:gd name="T31" fmla="*/ 2147483647 h 6"/>
                <a:gd name="T32" fmla="*/ 2147483647 w 7"/>
                <a:gd name="T33" fmla="*/ 2147483647 h 6"/>
                <a:gd name="T34" fmla="*/ 2147483647 w 7"/>
                <a:gd name="T35" fmla="*/ 2147483647 h 6"/>
                <a:gd name="T36" fmla="*/ 2147483647 w 7"/>
                <a:gd name="T37" fmla="*/ 2147483647 h 6"/>
                <a:gd name="T38" fmla="*/ 2147483647 w 7"/>
                <a:gd name="T39" fmla="*/ 2147483647 h 6"/>
                <a:gd name="T40" fmla="*/ 2147483647 w 7"/>
                <a:gd name="T41" fmla="*/ 0 h 6"/>
                <a:gd name="T42" fmla="*/ 2147483647 w 7"/>
                <a:gd name="T43" fmla="*/ 2147483647 h 6"/>
                <a:gd name="T44" fmla="*/ 2147483647 w 7"/>
                <a:gd name="T45" fmla="*/ 2147483647 h 6"/>
                <a:gd name="T46" fmla="*/ 2147483647 w 7"/>
                <a:gd name="T47" fmla="*/ 2147483647 h 6"/>
                <a:gd name="T48" fmla="*/ 2147483647 w 7"/>
                <a:gd name="T49" fmla="*/ 2147483647 h 6"/>
                <a:gd name="T50" fmla="*/ 2147483647 w 7"/>
                <a:gd name="T51" fmla="*/ 2147483647 h 6"/>
                <a:gd name="T52" fmla="*/ 2147483647 w 7"/>
                <a:gd name="T53" fmla="*/ 2147483647 h 6"/>
                <a:gd name="T54" fmla="*/ 2147483647 w 7"/>
                <a:gd name="T55" fmla="*/ 2147483647 h 6"/>
                <a:gd name="T56" fmla="*/ 2147483647 w 7"/>
                <a:gd name="T57" fmla="*/ 2147483647 h 6"/>
                <a:gd name="T58" fmla="*/ 2147483647 w 7"/>
                <a:gd name="T59" fmla="*/ 2147483647 h 6"/>
                <a:gd name="T60" fmla="*/ 2147483647 w 7"/>
                <a:gd name="T61" fmla="*/ 2147483647 h 6"/>
                <a:gd name="T62" fmla="*/ 2147483647 w 7"/>
                <a:gd name="T63" fmla="*/ 2147483647 h 6"/>
                <a:gd name="T64" fmla="*/ 2147483647 w 7"/>
                <a:gd name="T65" fmla="*/ 2147483647 h 6"/>
                <a:gd name="T66" fmla="*/ 2147483647 w 7"/>
                <a:gd name="T67" fmla="*/ 2147483647 h 6"/>
                <a:gd name="T68" fmla="*/ 2147483647 w 7"/>
                <a:gd name="T69" fmla="*/ 2147483647 h 6"/>
                <a:gd name="T70" fmla="*/ 2147483647 w 7"/>
                <a:gd name="T71" fmla="*/ 2147483647 h 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"/>
                <a:gd name="T109" fmla="*/ 0 h 6"/>
                <a:gd name="T110" fmla="*/ 7 w 7"/>
                <a:gd name="T111" fmla="*/ 6 h 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" h="6">
                  <a:moveTo>
                    <a:pt x="1" y="1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" y="1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6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4367C5"/>
            </a:solidFill>
            <a:ln w="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06" name="Freeform 146"/>
            <p:cNvSpPr>
              <a:spLocks/>
            </p:cNvSpPr>
            <p:nvPr/>
          </p:nvSpPr>
          <p:spPr bwMode="auto">
            <a:xfrm>
              <a:off x="4446534" y="2886727"/>
              <a:ext cx="983198" cy="554946"/>
            </a:xfrm>
            <a:custGeom>
              <a:avLst/>
              <a:gdLst>
                <a:gd name="T0" fmla="*/ 2147483647 w 454"/>
                <a:gd name="T1" fmla="*/ 2147483647 h 254"/>
                <a:gd name="T2" fmla="*/ 2147483647 w 454"/>
                <a:gd name="T3" fmla="*/ 2147483647 h 254"/>
                <a:gd name="T4" fmla="*/ 2147483647 w 454"/>
                <a:gd name="T5" fmla="*/ 2147483647 h 254"/>
                <a:gd name="T6" fmla="*/ 2147483647 w 454"/>
                <a:gd name="T7" fmla="*/ 2147483647 h 254"/>
                <a:gd name="T8" fmla="*/ 2147483647 w 454"/>
                <a:gd name="T9" fmla="*/ 2147483647 h 254"/>
                <a:gd name="T10" fmla="*/ 2147483647 w 454"/>
                <a:gd name="T11" fmla="*/ 2147483647 h 254"/>
                <a:gd name="T12" fmla="*/ 2147483647 w 454"/>
                <a:gd name="T13" fmla="*/ 2147483647 h 254"/>
                <a:gd name="T14" fmla="*/ 2147483647 w 454"/>
                <a:gd name="T15" fmla="*/ 2147483647 h 254"/>
                <a:gd name="T16" fmla="*/ 2147483647 w 454"/>
                <a:gd name="T17" fmla="*/ 2147483647 h 254"/>
                <a:gd name="T18" fmla="*/ 2147483647 w 454"/>
                <a:gd name="T19" fmla="*/ 2147483647 h 254"/>
                <a:gd name="T20" fmla="*/ 2147483647 w 454"/>
                <a:gd name="T21" fmla="*/ 2147483647 h 254"/>
                <a:gd name="T22" fmla="*/ 0 w 454"/>
                <a:gd name="T23" fmla="*/ 2147483647 h 254"/>
                <a:gd name="T24" fmla="*/ 2147483647 w 454"/>
                <a:gd name="T25" fmla="*/ 2147483647 h 254"/>
                <a:gd name="T26" fmla="*/ 2147483647 w 454"/>
                <a:gd name="T27" fmla="*/ 2147483647 h 254"/>
                <a:gd name="T28" fmla="*/ 2147483647 w 454"/>
                <a:gd name="T29" fmla="*/ 2147483647 h 254"/>
                <a:gd name="T30" fmla="*/ 2147483647 w 454"/>
                <a:gd name="T31" fmla="*/ 2147483647 h 254"/>
                <a:gd name="T32" fmla="*/ 2147483647 w 454"/>
                <a:gd name="T33" fmla="*/ 2147483647 h 254"/>
                <a:gd name="T34" fmla="*/ 2147483647 w 454"/>
                <a:gd name="T35" fmla="*/ 2147483647 h 254"/>
                <a:gd name="T36" fmla="*/ 2147483647 w 454"/>
                <a:gd name="T37" fmla="*/ 2147483647 h 254"/>
                <a:gd name="T38" fmla="*/ 2147483647 w 454"/>
                <a:gd name="T39" fmla="*/ 2147483647 h 254"/>
                <a:gd name="T40" fmla="*/ 2147483647 w 454"/>
                <a:gd name="T41" fmla="*/ 2147483647 h 254"/>
                <a:gd name="T42" fmla="*/ 2147483647 w 454"/>
                <a:gd name="T43" fmla="*/ 2147483647 h 254"/>
                <a:gd name="T44" fmla="*/ 2147483647 w 454"/>
                <a:gd name="T45" fmla="*/ 2147483647 h 254"/>
                <a:gd name="T46" fmla="*/ 2147483647 w 454"/>
                <a:gd name="T47" fmla="*/ 2147483647 h 254"/>
                <a:gd name="T48" fmla="*/ 2147483647 w 454"/>
                <a:gd name="T49" fmla="*/ 2147483647 h 254"/>
                <a:gd name="T50" fmla="*/ 2147483647 w 454"/>
                <a:gd name="T51" fmla="*/ 2147483647 h 254"/>
                <a:gd name="T52" fmla="*/ 2147483647 w 454"/>
                <a:gd name="T53" fmla="*/ 2147483647 h 254"/>
                <a:gd name="T54" fmla="*/ 2147483647 w 454"/>
                <a:gd name="T55" fmla="*/ 2147483647 h 254"/>
                <a:gd name="T56" fmla="*/ 2147483647 w 454"/>
                <a:gd name="T57" fmla="*/ 2147483647 h 254"/>
                <a:gd name="T58" fmla="*/ 2147483647 w 454"/>
                <a:gd name="T59" fmla="*/ 2147483647 h 254"/>
                <a:gd name="T60" fmla="*/ 2147483647 w 454"/>
                <a:gd name="T61" fmla="*/ 2147483647 h 254"/>
                <a:gd name="T62" fmla="*/ 2147483647 w 454"/>
                <a:gd name="T63" fmla="*/ 2147483647 h 254"/>
                <a:gd name="T64" fmla="*/ 2147483647 w 454"/>
                <a:gd name="T65" fmla="*/ 2147483647 h 254"/>
                <a:gd name="T66" fmla="*/ 2147483647 w 454"/>
                <a:gd name="T67" fmla="*/ 2147483647 h 254"/>
                <a:gd name="T68" fmla="*/ 2147483647 w 454"/>
                <a:gd name="T69" fmla="*/ 2147483647 h 254"/>
                <a:gd name="T70" fmla="*/ 2147483647 w 454"/>
                <a:gd name="T71" fmla="*/ 2147483647 h 254"/>
                <a:gd name="T72" fmla="*/ 2147483647 w 454"/>
                <a:gd name="T73" fmla="*/ 2147483647 h 254"/>
                <a:gd name="T74" fmla="*/ 2147483647 w 454"/>
                <a:gd name="T75" fmla="*/ 2147483647 h 254"/>
                <a:gd name="T76" fmla="*/ 2147483647 w 454"/>
                <a:gd name="T77" fmla="*/ 2147483647 h 254"/>
                <a:gd name="T78" fmla="*/ 2147483647 w 454"/>
                <a:gd name="T79" fmla="*/ 2147483647 h 254"/>
                <a:gd name="T80" fmla="*/ 2147483647 w 454"/>
                <a:gd name="T81" fmla="*/ 2147483647 h 254"/>
                <a:gd name="T82" fmla="*/ 2147483647 w 454"/>
                <a:gd name="T83" fmla="*/ 2147483647 h 254"/>
                <a:gd name="T84" fmla="*/ 2147483647 w 454"/>
                <a:gd name="T85" fmla="*/ 2147483647 h 254"/>
                <a:gd name="T86" fmla="*/ 2147483647 w 454"/>
                <a:gd name="T87" fmla="*/ 2147483647 h 254"/>
                <a:gd name="T88" fmla="*/ 2147483647 w 454"/>
                <a:gd name="T89" fmla="*/ 2147483647 h 254"/>
                <a:gd name="T90" fmla="*/ 2147483647 w 454"/>
                <a:gd name="T91" fmla="*/ 2147483647 h 254"/>
                <a:gd name="T92" fmla="*/ 2147483647 w 454"/>
                <a:gd name="T93" fmla="*/ 2147483647 h 254"/>
                <a:gd name="T94" fmla="*/ 2147483647 w 454"/>
                <a:gd name="T95" fmla="*/ 2147483647 h 254"/>
                <a:gd name="T96" fmla="*/ 2147483647 w 454"/>
                <a:gd name="T97" fmla="*/ 2147483647 h 254"/>
                <a:gd name="T98" fmla="*/ 2147483647 w 454"/>
                <a:gd name="T99" fmla="*/ 2147483647 h 254"/>
                <a:gd name="T100" fmla="*/ 2147483647 w 454"/>
                <a:gd name="T101" fmla="*/ 2147483647 h 254"/>
                <a:gd name="T102" fmla="*/ 2147483647 w 454"/>
                <a:gd name="T103" fmla="*/ 2147483647 h 254"/>
                <a:gd name="T104" fmla="*/ 2147483647 w 454"/>
                <a:gd name="T105" fmla="*/ 2147483647 h 254"/>
                <a:gd name="T106" fmla="*/ 2147483647 w 454"/>
                <a:gd name="T107" fmla="*/ 2147483647 h 254"/>
                <a:gd name="T108" fmla="*/ 2147483647 w 454"/>
                <a:gd name="T109" fmla="*/ 2147483647 h 254"/>
                <a:gd name="T110" fmla="*/ 2147483647 w 454"/>
                <a:gd name="T111" fmla="*/ 2147483647 h 254"/>
                <a:gd name="T112" fmla="*/ 2147483647 w 454"/>
                <a:gd name="T113" fmla="*/ 2147483647 h 254"/>
                <a:gd name="T114" fmla="*/ 2147483647 w 454"/>
                <a:gd name="T115" fmla="*/ 2147483647 h 254"/>
                <a:gd name="T116" fmla="*/ 2147483647 w 454"/>
                <a:gd name="T117" fmla="*/ 2147483647 h 254"/>
                <a:gd name="T118" fmla="*/ 2147483647 w 454"/>
                <a:gd name="T119" fmla="*/ 2147483647 h 254"/>
                <a:gd name="T120" fmla="*/ 2147483647 w 454"/>
                <a:gd name="T121" fmla="*/ 2147483647 h 254"/>
                <a:gd name="T122" fmla="*/ 2147483647 w 454"/>
                <a:gd name="T123" fmla="*/ 2147483647 h 2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54"/>
                <a:gd name="T187" fmla="*/ 0 h 254"/>
                <a:gd name="T188" fmla="*/ 454 w 454"/>
                <a:gd name="T189" fmla="*/ 254 h 2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54" h="254">
                  <a:moveTo>
                    <a:pt x="180" y="48"/>
                  </a:moveTo>
                  <a:lnTo>
                    <a:pt x="180" y="48"/>
                  </a:lnTo>
                  <a:lnTo>
                    <a:pt x="178" y="53"/>
                  </a:lnTo>
                  <a:lnTo>
                    <a:pt x="176" y="72"/>
                  </a:lnTo>
                  <a:lnTo>
                    <a:pt x="175" y="75"/>
                  </a:lnTo>
                  <a:lnTo>
                    <a:pt x="175" y="78"/>
                  </a:lnTo>
                  <a:lnTo>
                    <a:pt x="171" y="82"/>
                  </a:lnTo>
                  <a:lnTo>
                    <a:pt x="168" y="84"/>
                  </a:lnTo>
                  <a:lnTo>
                    <a:pt x="163" y="87"/>
                  </a:lnTo>
                  <a:lnTo>
                    <a:pt x="159" y="88"/>
                  </a:lnTo>
                  <a:lnTo>
                    <a:pt x="153" y="91"/>
                  </a:lnTo>
                  <a:lnTo>
                    <a:pt x="147" y="95"/>
                  </a:lnTo>
                  <a:lnTo>
                    <a:pt x="143" y="95"/>
                  </a:lnTo>
                  <a:lnTo>
                    <a:pt x="133" y="95"/>
                  </a:lnTo>
                  <a:lnTo>
                    <a:pt x="124" y="98"/>
                  </a:lnTo>
                  <a:lnTo>
                    <a:pt x="117" y="103"/>
                  </a:lnTo>
                  <a:lnTo>
                    <a:pt x="110" y="111"/>
                  </a:lnTo>
                  <a:lnTo>
                    <a:pt x="110" y="114"/>
                  </a:lnTo>
                  <a:lnTo>
                    <a:pt x="109" y="122"/>
                  </a:lnTo>
                  <a:lnTo>
                    <a:pt x="108" y="127"/>
                  </a:lnTo>
                  <a:lnTo>
                    <a:pt x="106" y="130"/>
                  </a:lnTo>
                  <a:lnTo>
                    <a:pt x="105" y="131"/>
                  </a:lnTo>
                  <a:lnTo>
                    <a:pt x="102" y="136"/>
                  </a:lnTo>
                  <a:lnTo>
                    <a:pt x="101" y="138"/>
                  </a:lnTo>
                  <a:lnTo>
                    <a:pt x="98" y="140"/>
                  </a:lnTo>
                  <a:lnTo>
                    <a:pt x="97" y="140"/>
                  </a:lnTo>
                  <a:lnTo>
                    <a:pt x="94" y="140"/>
                  </a:lnTo>
                  <a:lnTo>
                    <a:pt x="86" y="141"/>
                  </a:lnTo>
                  <a:lnTo>
                    <a:pt x="81" y="144"/>
                  </a:lnTo>
                  <a:lnTo>
                    <a:pt x="77" y="148"/>
                  </a:lnTo>
                  <a:lnTo>
                    <a:pt x="73" y="150"/>
                  </a:lnTo>
                  <a:lnTo>
                    <a:pt x="71" y="153"/>
                  </a:lnTo>
                  <a:lnTo>
                    <a:pt x="67" y="157"/>
                  </a:lnTo>
                  <a:lnTo>
                    <a:pt x="64" y="160"/>
                  </a:lnTo>
                  <a:lnTo>
                    <a:pt x="48" y="166"/>
                  </a:lnTo>
                  <a:lnTo>
                    <a:pt x="46" y="168"/>
                  </a:lnTo>
                  <a:lnTo>
                    <a:pt x="43" y="169"/>
                  </a:lnTo>
                  <a:lnTo>
                    <a:pt x="40" y="172"/>
                  </a:lnTo>
                  <a:lnTo>
                    <a:pt x="37" y="173"/>
                  </a:lnTo>
                  <a:lnTo>
                    <a:pt x="29" y="176"/>
                  </a:lnTo>
                  <a:lnTo>
                    <a:pt x="20" y="181"/>
                  </a:lnTo>
                  <a:lnTo>
                    <a:pt x="17" y="184"/>
                  </a:lnTo>
                  <a:lnTo>
                    <a:pt x="15" y="184"/>
                  </a:lnTo>
                  <a:lnTo>
                    <a:pt x="9" y="185"/>
                  </a:lnTo>
                  <a:lnTo>
                    <a:pt x="5" y="187"/>
                  </a:lnTo>
                  <a:lnTo>
                    <a:pt x="2" y="189"/>
                  </a:lnTo>
                  <a:lnTo>
                    <a:pt x="1" y="191"/>
                  </a:lnTo>
                  <a:lnTo>
                    <a:pt x="1" y="192"/>
                  </a:lnTo>
                  <a:lnTo>
                    <a:pt x="1" y="208"/>
                  </a:lnTo>
                  <a:lnTo>
                    <a:pt x="1" y="215"/>
                  </a:lnTo>
                  <a:lnTo>
                    <a:pt x="0" y="219"/>
                  </a:lnTo>
                  <a:lnTo>
                    <a:pt x="1" y="223"/>
                  </a:lnTo>
                  <a:lnTo>
                    <a:pt x="4" y="226"/>
                  </a:lnTo>
                  <a:lnTo>
                    <a:pt x="8" y="227"/>
                  </a:lnTo>
                  <a:lnTo>
                    <a:pt x="15" y="230"/>
                  </a:lnTo>
                  <a:lnTo>
                    <a:pt x="17" y="231"/>
                  </a:lnTo>
                  <a:lnTo>
                    <a:pt x="19" y="232"/>
                  </a:lnTo>
                  <a:lnTo>
                    <a:pt x="19" y="234"/>
                  </a:lnTo>
                  <a:lnTo>
                    <a:pt x="17" y="237"/>
                  </a:lnTo>
                  <a:lnTo>
                    <a:pt x="13" y="241"/>
                  </a:lnTo>
                  <a:lnTo>
                    <a:pt x="21" y="238"/>
                  </a:lnTo>
                  <a:lnTo>
                    <a:pt x="15" y="243"/>
                  </a:lnTo>
                  <a:lnTo>
                    <a:pt x="4" y="251"/>
                  </a:lnTo>
                  <a:lnTo>
                    <a:pt x="2" y="251"/>
                  </a:lnTo>
                  <a:lnTo>
                    <a:pt x="4" y="254"/>
                  </a:lnTo>
                  <a:lnTo>
                    <a:pt x="17" y="249"/>
                  </a:lnTo>
                  <a:lnTo>
                    <a:pt x="28" y="243"/>
                  </a:lnTo>
                  <a:lnTo>
                    <a:pt x="36" y="238"/>
                  </a:lnTo>
                  <a:lnTo>
                    <a:pt x="42" y="231"/>
                  </a:lnTo>
                  <a:lnTo>
                    <a:pt x="43" y="228"/>
                  </a:lnTo>
                  <a:lnTo>
                    <a:pt x="47" y="228"/>
                  </a:lnTo>
                  <a:lnTo>
                    <a:pt x="50" y="228"/>
                  </a:lnTo>
                  <a:lnTo>
                    <a:pt x="85" y="227"/>
                  </a:lnTo>
                  <a:lnTo>
                    <a:pt x="103" y="227"/>
                  </a:lnTo>
                  <a:lnTo>
                    <a:pt x="109" y="226"/>
                  </a:lnTo>
                  <a:lnTo>
                    <a:pt x="113" y="224"/>
                  </a:lnTo>
                  <a:lnTo>
                    <a:pt x="117" y="222"/>
                  </a:lnTo>
                  <a:lnTo>
                    <a:pt x="118" y="220"/>
                  </a:lnTo>
                  <a:lnTo>
                    <a:pt x="118" y="219"/>
                  </a:lnTo>
                  <a:lnTo>
                    <a:pt x="118" y="218"/>
                  </a:lnTo>
                  <a:lnTo>
                    <a:pt x="120" y="218"/>
                  </a:lnTo>
                  <a:lnTo>
                    <a:pt x="126" y="215"/>
                  </a:lnTo>
                  <a:lnTo>
                    <a:pt x="133" y="215"/>
                  </a:lnTo>
                  <a:lnTo>
                    <a:pt x="140" y="215"/>
                  </a:lnTo>
                  <a:lnTo>
                    <a:pt x="145" y="214"/>
                  </a:lnTo>
                  <a:lnTo>
                    <a:pt x="148" y="212"/>
                  </a:lnTo>
                  <a:lnTo>
                    <a:pt x="151" y="211"/>
                  </a:lnTo>
                  <a:lnTo>
                    <a:pt x="151" y="208"/>
                  </a:lnTo>
                  <a:lnTo>
                    <a:pt x="152" y="206"/>
                  </a:lnTo>
                  <a:lnTo>
                    <a:pt x="153" y="201"/>
                  </a:lnTo>
                  <a:lnTo>
                    <a:pt x="157" y="197"/>
                  </a:lnTo>
                  <a:lnTo>
                    <a:pt x="161" y="192"/>
                  </a:lnTo>
                  <a:lnTo>
                    <a:pt x="164" y="188"/>
                  </a:lnTo>
                  <a:lnTo>
                    <a:pt x="168" y="184"/>
                  </a:lnTo>
                  <a:lnTo>
                    <a:pt x="174" y="180"/>
                  </a:lnTo>
                  <a:lnTo>
                    <a:pt x="178" y="179"/>
                  </a:lnTo>
                  <a:lnTo>
                    <a:pt x="184" y="176"/>
                  </a:lnTo>
                  <a:lnTo>
                    <a:pt x="192" y="175"/>
                  </a:lnTo>
                  <a:lnTo>
                    <a:pt x="196" y="173"/>
                  </a:lnTo>
                  <a:lnTo>
                    <a:pt x="200" y="171"/>
                  </a:lnTo>
                  <a:lnTo>
                    <a:pt x="202" y="169"/>
                  </a:lnTo>
                  <a:lnTo>
                    <a:pt x="202" y="166"/>
                  </a:lnTo>
                  <a:lnTo>
                    <a:pt x="202" y="165"/>
                  </a:lnTo>
                  <a:lnTo>
                    <a:pt x="203" y="164"/>
                  </a:lnTo>
                  <a:lnTo>
                    <a:pt x="206" y="161"/>
                  </a:lnTo>
                  <a:lnTo>
                    <a:pt x="209" y="156"/>
                  </a:lnTo>
                  <a:lnTo>
                    <a:pt x="211" y="152"/>
                  </a:lnTo>
                  <a:lnTo>
                    <a:pt x="214" y="149"/>
                  </a:lnTo>
                  <a:lnTo>
                    <a:pt x="218" y="148"/>
                  </a:lnTo>
                  <a:lnTo>
                    <a:pt x="223" y="149"/>
                  </a:lnTo>
                  <a:lnTo>
                    <a:pt x="227" y="152"/>
                  </a:lnTo>
                  <a:lnTo>
                    <a:pt x="231" y="152"/>
                  </a:lnTo>
                  <a:lnTo>
                    <a:pt x="246" y="152"/>
                  </a:lnTo>
                  <a:lnTo>
                    <a:pt x="250" y="150"/>
                  </a:lnTo>
                  <a:lnTo>
                    <a:pt x="253" y="148"/>
                  </a:lnTo>
                  <a:lnTo>
                    <a:pt x="256" y="145"/>
                  </a:lnTo>
                  <a:lnTo>
                    <a:pt x="258" y="142"/>
                  </a:lnTo>
                  <a:lnTo>
                    <a:pt x="261" y="140"/>
                  </a:lnTo>
                  <a:lnTo>
                    <a:pt x="265" y="138"/>
                  </a:lnTo>
                  <a:lnTo>
                    <a:pt x="268" y="138"/>
                  </a:lnTo>
                  <a:lnTo>
                    <a:pt x="272" y="138"/>
                  </a:lnTo>
                  <a:lnTo>
                    <a:pt x="283" y="138"/>
                  </a:lnTo>
                  <a:lnTo>
                    <a:pt x="291" y="138"/>
                  </a:lnTo>
                  <a:lnTo>
                    <a:pt x="299" y="137"/>
                  </a:lnTo>
                  <a:lnTo>
                    <a:pt x="301" y="136"/>
                  </a:lnTo>
                  <a:lnTo>
                    <a:pt x="307" y="131"/>
                  </a:lnTo>
                  <a:lnTo>
                    <a:pt x="312" y="130"/>
                  </a:lnTo>
                  <a:lnTo>
                    <a:pt x="316" y="129"/>
                  </a:lnTo>
                  <a:lnTo>
                    <a:pt x="320" y="130"/>
                  </a:lnTo>
                  <a:lnTo>
                    <a:pt x="323" y="131"/>
                  </a:lnTo>
                  <a:lnTo>
                    <a:pt x="324" y="134"/>
                  </a:lnTo>
                  <a:lnTo>
                    <a:pt x="328" y="144"/>
                  </a:lnTo>
                  <a:lnTo>
                    <a:pt x="331" y="148"/>
                  </a:lnTo>
                  <a:lnTo>
                    <a:pt x="331" y="152"/>
                  </a:lnTo>
                  <a:lnTo>
                    <a:pt x="330" y="173"/>
                  </a:lnTo>
                  <a:lnTo>
                    <a:pt x="330" y="175"/>
                  </a:lnTo>
                  <a:lnTo>
                    <a:pt x="328" y="177"/>
                  </a:lnTo>
                  <a:lnTo>
                    <a:pt x="326" y="179"/>
                  </a:lnTo>
                  <a:lnTo>
                    <a:pt x="322" y="180"/>
                  </a:lnTo>
                  <a:lnTo>
                    <a:pt x="319" y="181"/>
                  </a:lnTo>
                  <a:lnTo>
                    <a:pt x="314" y="181"/>
                  </a:lnTo>
                  <a:lnTo>
                    <a:pt x="311" y="181"/>
                  </a:lnTo>
                  <a:lnTo>
                    <a:pt x="300" y="183"/>
                  </a:lnTo>
                  <a:lnTo>
                    <a:pt x="297" y="183"/>
                  </a:lnTo>
                  <a:lnTo>
                    <a:pt x="295" y="185"/>
                  </a:lnTo>
                  <a:lnTo>
                    <a:pt x="291" y="191"/>
                  </a:lnTo>
                  <a:lnTo>
                    <a:pt x="288" y="197"/>
                  </a:lnTo>
                  <a:lnTo>
                    <a:pt x="285" y="204"/>
                  </a:lnTo>
                  <a:lnTo>
                    <a:pt x="280" y="211"/>
                  </a:lnTo>
                  <a:lnTo>
                    <a:pt x="277" y="214"/>
                  </a:lnTo>
                  <a:lnTo>
                    <a:pt x="269" y="219"/>
                  </a:lnTo>
                  <a:lnTo>
                    <a:pt x="269" y="220"/>
                  </a:lnTo>
                  <a:lnTo>
                    <a:pt x="281" y="232"/>
                  </a:lnTo>
                  <a:lnTo>
                    <a:pt x="285" y="235"/>
                  </a:lnTo>
                  <a:lnTo>
                    <a:pt x="287" y="237"/>
                  </a:lnTo>
                  <a:lnTo>
                    <a:pt x="289" y="235"/>
                  </a:lnTo>
                  <a:lnTo>
                    <a:pt x="291" y="231"/>
                  </a:lnTo>
                  <a:lnTo>
                    <a:pt x="289" y="235"/>
                  </a:lnTo>
                  <a:lnTo>
                    <a:pt x="291" y="235"/>
                  </a:lnTo>
                  <a:lnTo>
                    <a:pt x="303" y="230"/>
                  </a:lnTo>
                  <a:lnTo>
                    <a:pt x="305" y="230"/>
                  </a:lnTo>
                  <a:lnTo>
                    <a:pt x="312" y="227"/>
                  </a:lnTo>
                  <a:lnTo>
                    <a:pt x="320" y="223"/>
                  </a:lnTo>
                  <a:lnTo>
                    <a:pt x="324" y="222"/>
                  </a:lnTo>
                  <a:lnTo>
                    <a:pt x="328" y="220"/>
                  </a:lnTo>
                  <a:lnTo>
                    <a:pt x="332" y="220"/>
                  </a:lnTo>
                  <a:lnTo>
                    <a:pt x="335" y="219"/>
                  </a:lnTo>
                  <a:lnTo>
                    <a:pt x="338" y="216"/>
                  </a:lnTo>
                  <a:lnTo>
                    <a:pt x="339" y="214"/>
                  </a:lnTo>
                  <a:lnTo>
                    <a:pt x="342" y="211"/>
                  </a:lnTo>
                  <a:lnTo>
                    <a:pt x="345" y="211"/>
                  </a:lnTo>
                  <a:lnTo>
                    <a:pt x="349" y="210"/>
                  </a:lnTo>
                  <a:lnTo>
                    <a:pt x="355" y="210"/>
                  </a:lnTo>
                  <a:lnTo>
                    <a:pt x="361" y="211"/>
                  </a:lnTo>
                  <a:lnTo>
                    <a:pt x="366" y="214"/>
                  </a:lnTo>
                  <a:lnTo>
                    <a:pt x="376" y="215"/>
                  </a:lnTo>
                  <a:lnTo>
                    <a:pt x="385" y="214"/>
                  </a:lnTo>
                  <a:lnTo>
                    <a:pt x="402" y="212"/>
                  </a:lnTo>
                  <a:lnTo>
                    <a:pt x="420" y="214"/>
                  </a:lnTo>
                  <a:lnTo>
                    <a:pt x="423" y="212"/>
                  </a:lnTo>
                  <a:lnTo>
                    <a:pt x="424" y="210"/>
                  </a:lnTo>
                  <a:lnTo>
                    <a:pt x="425" y="206"/>
                  </a:lnTo>
                  <a:lnTo>
                    <a:pt x="425" y="197"/>
                  </a:lnTo>
                  <a:lnTo>
                    <a:pt x="423" y="195"/>
                  </a:lnTo>
                  <a:lnTo>
                    <a:pt x="420" y="188"/>
                  </a:lnTo>
                  <a:lnTo>
                    <a:pt x="419" y="180"/>
                  </a:lnTo>
                  <a:lnTo>
                    <a:pt x="417" y="176"/>
                  </a:lnTo>
                  <a:lnTo>
                    <a:pt x="416" y="171"/>
                  </a:lnTo>
                  <a:lnTo>
                    <a:pt x="415" y="166"/>
                  </a:lnTo>
                  <a:lnTo>
                    <a:pt x="416" y="164"/>
                  </a:lnTo>
                  <a:lnTo>
                    <a:pt x="417" y="160"/>
                  </a:lnTo>
                  <a:lnTo>
                    <a:pt x="419" y="154"/>
                  </a:lnTo>
                  <a:lnTo>
                    <a:pt x="419" y="153"/>
                  </a:lnTo>
                  <a:lnTo>
                    <a:pt x="420" y="152"/>
                  </a:lnTo>
                  <a:lnTo>
                    <a:pt x="432" y="145"/>
                  </a:lnTo>
                  <a:lnTo>
                    <a:pt x="443" y="137"/>
                  </a:lnTo>
                  <a:lnTo>
                    <a:pt x="447" y="133"/>
                  </a:lnTo>
                  <a:lnTo>
                    <a:pt x="450" y="130"/>
                  </a:lnTo>
                  <a:lnTo>
                    <a:pt x="452" y="129"/>
                  </a:lnTo>
                  <a:lnTo>
                    <a:pt x="454" y="126"/>
                  </a:lnTo>
                  <a:lnTo>
                    <a:pt x="452" y="122"/>
                  </a:lnTo>
                  <a:lnTo>
                    <a:pt x="451" y="118"/>
                  </a:lnTo>
                  <a:lnTo>
                    <a:pt x="448" y="117"/>
                  </a:lnTo>
                  <a:lnTo>
                    <a:pt x="443" y="114"/>
                  </a:lnTo>
                  <a:lnTo>
                    <a:pt x="433" y="113"/>
                  </a:lnTo>
                  <a:lnTo>
                    <a:pt x="419" y="113"/>
                  </a:lnTo>
                  <a:lnTo>
                    <a:pt x="413" y="111"/>
                  </a:lnTo>
                  <a:lnTo>
                    <a:pt x="409" y="110"/>
                  </a:lnTo>
                  <a:lnTo>
                    <a:pt x="405" y="107"/>
                  </a:lnTo>
                  <a:lnTo>
                    <a:pt x="402" y="105"/>
                  </a:lnTo>
                  <a:lnTo>
                    <a:pt x="398" y="102"/>
                  </a:lnTo>
                  <a:lnTo>
                    <a:pt x="396" y="101"/>
                  </a:lnTo>
                  <a:lnTo>
                    <a:pt x="392" y="101"/>
                  </a:lnTo>
                  <a:lnTo>
                    <a:pt x="388" y="102"/>
                  </a:lnTo>
                  <a:lnTo>
                    <a:pt x="384" y="105"/>
                  </a:lnTo>
                  <a:lnTo>
                    <a:pt x="380" y="106"/>
                  </a:lnTo>
                  <a:lnTo>
                    <a:pt x="376" y="107"/>
                  </a:lnTo>
                  <a:lnTo>
                    <a:pt x="371" y="109"/>
                  </a:lnTo>
                  <a:lnTo>
                    <a:pt x="366" y="107"/>
                  </a:lnTo>
                  <a:lnTo>
                    <a:pt x="363" y="106"/>
                  </a:lnTo>
                  <a:lnTo>
                    <a:pt x="361" y="105"/>
                  </a:lnTo>
                  <a:lnTo>
                    <a:pt x="357" y="102"/>
                  </a:lnTo>
                  <a:lnTo>
                    <a:pt x="355" y="99"/>
                  </a:lnTo>
                  <a:lnTo>
                    <a:pt x="355" y="96"/>
                  </a:lnTo>
                  <a:lnTo>
                    <a:pt x="355" y="92"/>
                  </a:lnTo>
                  <a:lnTo>
                    <a:pt x="354" y="83"/>
                  </a:lnTo>
                  <a:lnTo>
                    <a:pt x="353" y="76"/>
                  </a:lnTo>
                  <a:lnTo>
                    <a:pt x="350" y="65"/>
                  </a:lnTo>
                  <a:lnTo>
                    <a:pt x="350" y="55"/>
                  </a:lnTo>
                  <a:lnTo>
                    <a:pt x="351" y="35"/>
                  </a:lnTo>
                  <a:lnTo>
                    <a:pt x="351" y="22"/>
                  </a:lnTo>
                  <a:lnTo>
                    <a:pt x="351" y="18"/>
                  </a:lnTo>
                  <a:lnTo>
                    <a:pt x="351" y="14"/>
                  </a:lnTo>
                  <a:lnTo>
                    <a:pt x="350" y="10"/>
                  </a:lnTo>
                  <a:lnTo>
                    <a:pt x="347" y="6"/>
                  </a:lnTo>
                  <a:lnTo>
                    <a:pt x="343" y="4"/>
                  </a:lnTo>
                  <a:lnTo>
                    <a:pt x="339" y="1"/>
                  </a:lnTo>
                  <a:lnTo>
                    <a:pt x="338" y="0"/>
                  </a:lnTo>
                  <a:lnTo>
                    <a:pt x="335" y="0"/>
                  </a:lnTo>
                  <a:lnTo>
                    <a:pt x="323" y="5"/>
                  </a:lnTo>
                  <a:lnTo>
                    <a:pt x="320" y="6"/>
                  </a:lnTo>
                  <a:lnTo>
                    <a:pt x="318" y="10"/>
                  </a:lnTo>
                  <a:lnTo>
                    <a:pt x="316" y="14"/>
                  </a:lnTo>
                  <a:lnTo>
                    <a:pt x="314" y="16"/>
                  </a:lnTo>
                  <a:lnTo>
                    <a:pt x="305" y="17"/>
                  </a:lnTo>
                  <a:lnTo>
                    <a:pt x="297" y="16"/>
                  </a:lnTo>
                  <a:lnTo>
                    <a:pt x="291" y="18"/>
                  </a:lnTo>
                  <a:lnTo>
                    <a:pt x="284" y="22"/>
                  </a:lnTo>
                  <a:lnTo>
                    <a:pt x="280" y="28"/>
                  </a:lnTo>
                  <a:lnTo>
                    <a:pt x="279" y="29"/>
                  </a:lnTo>
                  <a:lnTo>
                    <a:pt x="279" y="30"/>
                  </a:lnTo>
                  <a:lnTo>
                    <a:pt x="279" y="40"/>
                  </a:lnTo>
                  <a:lnTo>
                    <a:pt x="275" y="48"/>
                  </a:lnTo>
                  <a:lnTo>
                    <a:pt x="272" y="51"/>
                  </a:lnTo>
                  <a:lnTo>
                    <a:pt x="269" y="52"/>
                  </a:lnTo>
                  <a:lnTo>
                    <a:pt x="231" y="51"/>
                  </a:lnTo>
                  <a:lnTo>
                    <a:pt x="229" y="51"/>
                  </a:lnTo>
                  <a:lnTo>
                    <a:pt x="226" y="49"/>
                  </a:lnTo>
                  <a:lnTo>
                    <a:pt x="223" y="47"/>
                  </a:lnTo>
                  <a:lnTo>
                    <a:pt x="217" y="40"/>
                  </a:lnTo>
                  <a:lnTo>
                    <a:pt x="213" y="37"/>
                  </a:lnTo>
                  <a:lnTo>
                    <a:pt x="209" y="36"/>
                  </a:lnTo>
                  <a:lnTo>
                    <a:pt x="206" y="36"/>
                  </a:lnTo>
                  <a:lnTo>
                    <a:pt x="203" y="37"/>
                  </a:lnTo>
                  <a:lnTo>
                    <a:pt x="200" y="39"/>
                  </a:lnTo>
                  <a:lnTo>
                    <a:pt x="196" y="39"/>
                  </a:lnTo>
                  <a:lnTo>
                    <a:pt x="194" y="39"/>
                  </a:lnTo>
                  <a:lnTo>
                    <a:pt x="191" y="39"/>
                  </a:lnTo>
                  <a:lnTo>
                    <a:pt x="187" y="40"/>
                  </a:lnTo>
                  <a:lnTo>
                    <a:pt x="184" y="43"/>
                  </a:lnTo>
                  <a:lnTo>
                    <a:pt x="180" y="48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07" name="Freeform 147"/>
            <p:cNvSpPr>
              <a:spLocks/>
            </p:cNvSpPr>
            <p:nvPr/>
          </p:nvSpPr>
          <p:spPr bwMode="auto">
            <a:xfrm>
              <a:off x="4136849" y="3168569"/>
              <a:ext cx="1026510" cy="751580"/>
            </a:xfrm>
            <a:custGeom>
              <a:avLst/>
              <a:gdLst>
                <a:gd name="T0" fmla="*/ 2147483647 w 474"/>
                <a:gd name="T1" fmla="*/ 2147483647 h 344"/>
                <a:gd name="T2" fmla="*/ 2147483647 w 474"/>
                <a:gd name="T3" fmla="*/ 2147483647 h 344"/>
                <a:gd name="T4" fmla="*/ 2147483647 w 474"/>
                <a:gd name="T5" fmla="*/ 2147483647 h 344"/>
                <a:gd name="T6" fmla="*/ 2147483647 w 474"/>
                <a:gd name="T7" fmla="*/ 2147483647 h 344"/>
                <a:gd name="T8" fmla="*/ 2147483647 w 474"/>
                <a:gd name="T9" fmla="*/ 2147483647 h 344"/>
                <a:gd name="T10" fmla="*/ 0 w 474"/>
                <a:gd name="T11" fmla="*/ 2147483647 h 344"/>
                <a:gd name="T12" fmla="*/ 2147483647 w 474"/>
                <a:gd name="T13" fmla="*/ 2147483647 h 344"/>
                <a:gd name="T14" fmla="*/ 2147483647 w 474"/>
                <a:gd name="T15" fmla="*/ 2147483647 h 344"/>
                <a:gd name="T16" fmla="*/ 2147483647 w 474"/>
                <a:gd name="T17" fmla="*/ 2147483647 h 344"/>
                <a:gd name="T18" fmla="*/ 2147483647 w 474"/>
                <a:gd name="T19" fmla="*/ 2147483647 h 344"/>
                <a:gd name="T20" fmla="*/ 2147483647 w 474"/>
                <a:gd name="T21" fmla="*/ 2147483647 h 344"/>
                <a:gd name="T22" fmla="*/ 2147483647 w 474"/>
                <a:gd name="T23" fmla="*/ 2147483647 h 344"/>
                <a:gd name="T24" fmla="*/ 2147483647 w 474"/>
                <a:gd name="T25" fmla="*/ 2147483647 h 344"/>
                <a:gd name="T26" fmla="*/ 2147483647 w 474"/>
                <a:gd name="T27" fmla="*/ 2147483647 h 344"/>
                <a:gd name="T28" fmla="*/ 2147483647 w 474"/>
                <a:gd name="T29" fmla="*/ 2147483647 h 344"/>
                <a:gd name="T30" fmla="*/ 2147483647 w 474"/>
                <a:gd name="T31" fmla="*/ 2147483647 h 344"/>
                <a:gd name="T32" fmla="*/ 2147483647 w 474"/>
                <a:gd name="T33" fmla="*/ 2147483647 h 344"/>
                <a:gd name="T34" fmla="*/ 2147483647 w 474"/>
                <a:gd name="T35" fmla="*/ 2147483647 h 344"/>
                <a:gd name="T36" fmla="*/ 2147483647 w 474"/>
                <a:gd name="T37" fmla="*/ 2147483647 h 344"/>
                <a:gd name="T38" fmla="*/ 2147483647 w 474"/>
                <a:gd name="T39" fmla="*/ 2147483647 h 344"/>
                <a:gd name="T40" fmla="*/ 2147483647 w 474"/>
                <a:gd name="T41" fmla="*/ 2147483647 h 344"/>
                <a:gd name="T42" fmla="*/ 2147483647 w 474"/>
                <a:gd name="T43" fmla="*/ 2147483647 h 344"/>
                <a:gd name="T44" fmla="*/ 2147483647 w 474"/>
                <a:gd name="T45" fmla="*/ 2147483647 h 344"/>
                <a:gd name="T46" fmla="*/ 2147483647 w 474"/>
                <a:gd name="T47" fmla="*/ 2147483647 h 344"/>
                <a:gd name="T48" fmla="*/ 2147483647 w 474"/>
                <a:gd name="T49" fmla="*/ 2147483647 h 344"/>
                <a:gd name="T50" fmla="*/ 2147483647 w 474"/>
                <a:gd name="T51" fmla="*/ 2147483647 h 344"/>
                <a:gd name="T52" fmla="*/ 2147483647 w 474"/>
                <a:gd name="T53" fmla="*/ 2147483647 h 344"/>
                <a:gd name="T54" fmla="*/ 2147483647 w 474"/>
                <a:gd name="T55" fmla="*/ 2147483647 h 344"/>
                <a:gd name="T56" fmla="*/ 2147483647 w 474"/>
                <a:gd name="T57" fmla="*/ 2147483647 h 344"/>
                <a:gd name="T58" fmla="*/ 2147483647 w 474"/>
                <a:gd name="T59" fmla="*/ 2147483647 h 344"/>
                <a:gd name="T60" fmla="*/ 2147483647 w 474"/>
                <a:gd name="T61" fmla="*/ 2147483647 h 344"/>
                <a:gd name="T62" fmla="*/ 2147483647 w 474"/>
                <a:gd name="T63" fmla="*/ 2147483647 h 344"/>
                <a:gd name="T64" fmla="*/ 2147483647 w 474"/>
                <a:gd name="T65" fmla="*/ 2147483647 h 344"/>
                <a:gd name="T66" fmla="*/ 2147483647 w 474"/>
                <a:gd name="T67" fmla="*/ 2147483647 h 344"/>
                <a:gd name="T68" fmla="*/ 2147483647 w 474"/>
                <a:gd name="T69" fmla="*/ 2147483647 h 344"/>
                <a:gd name="T70" fmla="*/ 2147483647 w 474"/>
                <a:gd name="T71" fmla="*/ 2147483647 h 344"/>
                <a:gd name="T72" fmla="*/ 2147483647 w 474"/>
                <a:gd name="T73" fmla="*/ 2147483647 h 344"/>
                <a:gd name="T74" fmla="*/ 2147483647 w 474"/>
                <a:gd name="T75" fmla="*/ 2147483647 h 344"/>
                <a:gd name="T76" fmla="*/ 2147483647 w 474"/>
                <a:gd name="T77" fmla="*/ 2147483647 h 344"/>
                <a:gd name="T78" fmla="*/ 2147483647 w 474"/>
                <a:gd name="T79" fmla="*/ 2147483647 h 344"/>
                <a:gd name="T80" fmla="*/ 2147483647 w 474"/>
                <a:gd name="T81" fmla="*/ 2147483647 h 344"/>
                <a:gd name="T82" fmla="*/ 2147483647 w 474"/>
                <a:gd name="T83" fmla="*/ 2147483647 h 344"/>
                <a:gd name="T84" fmla="*/ 2147483647 w 474"/>
                <a:gd name="T85" fmla="*/ 2147483647 h 344"/>
                <a:gd name="T86" fmla="*/ 2147483647 w 474"/>
                <a:gd name="T87" fmla="*/ 2147483647 h 344"/>
                <a:gd name="T88" fmla="*/ 2147483647 w 474"/>
                <a:gd name="T89" fmla="*/ 2147483647 h 344"/>
                <a:gd name="T90" fmla="*/ 2147483647 w 474"/>
                <a:gd name="T91" fmla="*/ 2147483647 h 344"/>
                <a:gd name="T92" fmla="*/ 2147483647 w 474"/>
                <a:gd name="T93" fmla="*/ 2147483647 h 344"/>
                <a:gd name="T94" fmla="*/ 2147483647 w 474"/>
                <a:gd name="T95" fmla="*/ 2147483647 h 344"/>
                <a:gd name="T96" fmla="*/ 2147483647 w 474"/>
                <a:gd name="T97" fmla="*/ 2147483647 h 344"/>
                <a:gd name="T98" fmla="*/ 2147483647 w 474"/>
                <a:gd name="T99" fmla="*/ 2147483647 h 344"/>
                <a:gd name="T100" fmla="*/ 2147483647 w 474"/>
                <a:gd name="T101" fmla="*/ 2147483647 h 344"/>
                <a:gd name="T102" fmla="*/ 2147483647 w 474"/>
                <a:gd name="T103" fmla="*/ 2147483647 h 344"/>
                <a:gd name="T104" fmla="*/ 2147483647 w 474"/>
                <a:gd name="T105" fmla="*/ 2147483647 h 344"/>
                <a:gd name="T106" fmla="*/ 2147483647 w 474"/>
                <a:gd name="T107" fmla="*/ 2147483647 h 344"/>
                <a:gd name="T108" fmla="*/ 2147483647 w 474"/>
                <a:gd name="T109" fmla="*/ 2147483647 h 344"/>
                <a:gd name="T110" fmla="*/ 2147483647 w 474"/>
                <a:gd name="T111" fmla="*/ 2147483647 h 344"/>
                <a:gd name="T112" fmla="*/ 2147483647 w 474"/>
                <a:gd name="T113" fmla="*/ 2147483647 h 344"/>
                <a:gd name="T114" fmla="*/ 2147483647 w 474"/>
                <a:gd name="T115" fmla="*/ 2147483647 h 344"/>
                <a:gd name="T116" fmla="*/ 2147483647 w 474"/>
                <a:gd name="T117" fmla="*/ 2147483647 h 344"/>
                <a:gd name="T118" fmla="*/ 2147483647 w 474"/>
                <a:gd name="T119" fmla="*/ 2147483647 h 344"/>
                <a:gd name="T120" fmla="*/ 2147483647 w 474"/>
                <a:gd name="T121" fmla="*/ 2147483647 h 344"/>
                <a:gd name="T122" fmla="*/ 2147483647 w 474"/>
                <a:gd name="T123" fmla="*/ 2147483647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4"/>
                <a:gd name="T187" fmla="*/ 0 h 344"/>
                <a:gd name="T188" fmla="*/ 474 w 474"/>
                <a:gd name="T189" fmla="*/ 344 h 3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4" h="344">
                  <a:moveTo>
                    <a:pt x="119" y="130"/>
                  </a:moveTo>
                  <a:lnTo>
                    <a:pt x="119" y="130"/>
                  </a:lnTo>
                  <a:lnTo>
                    <a:pt x="110" y="138"/>
                  </a:lnTo>
                  <a:lnTo>
                    <a:pt x="106" y="141"/>
                  </a:lnTo>
                  <a:lnTo>
                    <a:pt x="86" y="144"/>
                  </a:lnTo>
                  <a:lnTo>
                    <a:pt x="65" y="144"/>
                  </a:lnTo>
                  <a:lnTo>
                    <a:pt x="58" y="143"/>
                  </a:lnTo>
                  <a:lnTo>
                    <a:pt x="51" y="140"/>
                  </a:lnTo>
                  <a:lnTo>
                    <a:pt x="43" y="140"/>
                  </a:lnTo>
                  <a:lnTo>
                    <a:pt x="39" y="141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3" y="152"/>
                  </a:lnTo>
                  <a:lnTo>
                    <a:pt x="22" y="152"/>
                  </a:lnTo>
                  <a:lnTo>
                    <a:pt x="22" y="153"/>
                  </a:lnTo>
                  <a:lnTo>
                    <a:pt x="19" y="159"/>
                  </a:lnTo>
                  <a:lnTo>
                    <a:pt x="15" y="164"/>
                  </a:lnTo>
                  <a:lnTo>
                    <a:pt x="11" y="168"/>
                  </a:lnTo>
                  <a:lnTo>
                    <a:pt x="7" y="173"/>
                  </a:lnTo>
                  <a:lnTo>
                    <a:pt x="4" y="175"/>
                  </a:lnTo>
                  <a:lnTo>
                    <a:pt x="3" y="178"/>
                  </a:lnTo>
                  <a:lnTo>
                    <a:pt x="3" y="180"/>
                  </a:lnTo>
                  <a:lnTo>
                    <a:pt x="0" y="191"/>
                  </a:lnTo>
                  <a:lnTo>
                    <a:pt x="0" y="192"/>
                  </a:lnTo>
                  <a:lnTo>
                    <a:pt x="4" y="192"/>
                  </a:lnTo>
                  <a:lnTo>
                    <a:pt x="5" y="196"/>
                  </a:lnTo>
                  <a:lnTo>
                    <a:pt x="7" y="199"/>
                  </a:lnTo>
                  <a:lnTo>
                    <a:pt x="8" y="202"/>
                  </a:lnTo>
                  <a:lnTo>
                    <a:pt x="8" y="203"/>
                  </a:lnTo>
                  <a:lnTo>
                    <a:pt x="11" y="208"/>
                  </a:lnTo>
                  <a:lnTo>
                    <a:pt x="13" y="215"/>
                  </a:lnTo>
                  <a:lnTo>
                    <a:pt x="16" y="217"/>
                  </a:lnTo>
                  <a:lnTo>
                    <a:pt x="31" y="217"/>
                  </a:lnTo>
                  <a:lnTo>
                    <a:pt x="35" y="215"/>
                  </a:lnTo>
                  <a:lnTo>
                    <a:pt x="36" y="211"/>
                  </a:lnTo>
                  <a:lnTo>
                    <a:pt x="38" y="207"/>
                  </a:lnTo>
                  <a:lnTo>
                    <a:pt x="40" y="204"/>
                  </a:lnTo>
                  <a:lnTo>
                    <a:pt x="47" y="202"/>
                  </a:lnTo>
                  <a:lnTo>
                    <a:pt x="53" y="203"/>
                  </a:lnTo>
                  <a:lnTo>
                    <a:pt x="58" y="204"/>
                  </a:lnTo>
                  <a:lnTo>
                    <a:pt x="61" y="206"/>
                  </a:lnTo>
                  <a:lnTo>
                    <a:pt x="62" y="208"/>
                  </a:lnTo>
                  <a:lnTo>
                    <a:pt x="66" y="213"/>
                  </a:lnTo>
                  <a:lnTo>
                    <a:pt x="69" y="215"/>
                  </a:lnTo>
                  <a:lnTo>
                    <a:pt x="73" y="217"/>
                  </a:lnTo>
                  <a:lnTo>
                    <a:pt x="77" y="218"/>
                  </a:lnTo>
                  <a:lnTo>
                    <a:pt x="78" y="218"/>
                  </a:lnTo>
                  <a:lnTo>
                    <a:pt x="79" y="217"/>
                  </a:lnTo>
                  <a:lnTo>
                    <a:pt x="84" y="210"/>
                  </a:lnTo>
                  <a:lnTo>
                    <a:pt x="85" y="207"/>
                  </a:lnTo>
                  <a:lnTo>
                    <a:pt x="88" y="206"/>
                  </a:lnTo>
                  <a:lnTo>
                    <a:pt x="92" y="203"/>
                  </a:lnTo>
                  <a:lnTo>
                    <a:pt x="96" y="203"/>
                  </a:lnTo>
                  <a:lnTo>
                    <a:pt x="101" y="203"/>
                  </a:lnTo>
                  <a:lnTo>
                    <a:pt x="105" y="207"/>
                  </a:lnTo>
                  <a:lnTo>
                    <a:pt x="108" y="210"/>
                  </a:lnTo>
                  <a:lnTo>
                    <a:pt x="109" y="213"/>
                  </a:lnTo>
                  <a:lnTo>
                    <a:pt x="112" y="215"/>
                  </a:lnTo>
                  <a:lnTo>
                    <a:pt x="115" y="218"/>
                  </a:lnTo>
                  <a:lnTo>
                    <a:pt x="119" y="219"/>
                  </a:lnTo>
                  <a:lnTo>
                    <a:pt x="121" y="218"/>
                  </a:lnTo>
                  <a:lnTo>
                    <a:pt x="124" y="217"/>
                  </a:lnTo>
                  <a:lnTo>
                    <a:pt x="128" y="213"/>
                  </a:lnTo>
                  <a:lnTo>
                    <a:pt x="132" y="206"/>
                  </a:lnTo>
                  <a:lnTo>
                    <a:pt x="135" y="203"/>
                  </a:lnTo>
                  <a:lnTo>
                    <a:pt x="140" y="200"/>
                  </a:lnTo>
                  <a:lnTo>
                    <a:pt x="148" y="202"/>
                  </a:lnTo>
                  <a:lnTo>
                    <a:pt x="150" y="202"/>
                  </a:lnTo>
                  <a:lnTo>
                    <a:pt x="159" y="204"/>
                  </a:lnTo>
                  <a:lnTo>
                    <a:pt x="168" y="203"/>
                  </a:lnTo>
                  <a:lnTo>
                    <a:pt x="179" y="204"/>
                  </a:lnTo>
                  <a:lnTo>
                    <a:pt x="189" y="206"/>
                  </a:lnTo>
                  <a:lnTo>
                    <a:pt x="194" y="208"/>
                  </a:lnTo>
                  <a:lnTo>
                    <a:pt x="198" y="214"/>
                  </a:lnTo>
                  <a:lnTo>
                    <a:pt x="199" y="219"/>
                  </a:lnTo>
                  <a:lnTo>
                    <a:pt x="202" y="219"/>
                  </a:lnTo>
                  <a:lnTo>
                    <a:pt x="206" y="221"/>
                  </a:lnTo>
                  <a:lnTo>
                    <a:pt x="210" y="222"/>
                  </a:lnTo>
                  <a:lnTo>
                    <a:pt x="213" y="223"/>
                  </a:lnTo>
                  <a:lnTo>
                    <a:pt x="217" y="225"/>
                  </a:lnTo>
                  <a:lnTo>
                    <a:pt x="221" y="227"/>
                  </a:lnTo>
                  <a:lnTo>
                    <a:pt x="224" y="230"/>
                  </a:lnTo>
                  <a:lnTo>
                    <a:pt x="225" y="235"/>
                  </a:lnTo>
                  <a:lnTo>
                    <a:pt x="225" y="244"/>
                  </a:lnTo>
                  <a:lnTo>
                    <a:pt x="222" y="252"/>
                  </a:lnTo>
                  <a:lnTo>
                    <a:pt x="220" y="260"/>
                  </a:lnTo>
                  <a:lnTo>
                    <a:pt x="214" y="265"/>
                  </a:lnTo>
                  <a:lnTo>
                    <a:pt x="209" y="272"/>
                  </a:lnTo>
                  <a:lnTo>
                    <a:pt x="203" y="277"/>
                  </a:lnTo>
                  <a:lnTo>
                    <a:pt x="201" y="285"/>
                  </a:lnTo>
                  <a:lnTo>
                    <a:pt x="205" y="287"/>
                  </a:lnTo>
                  <a:lnTo>
                    <a:pt x="201" y="288"/>
                  </a:lnTo>
                  <a:lnTo>
                    <a:pt x="199" y="289"/>
                  </a:lnTo>
                  <a:lnTo>
                    <a:pt x="198" y="289"/>
                  </a:lnTo>
                  <a:lnTo>
                    <a:pt x="198" y="327"/>
                  </a:lnTo>
                  <a:lnTo>
                    <a:pt x="197" y="331"/>
                  </a:lnTo>
                  <a:lnTo>
                    <a:pt x="195" y="334"/>
                  </a:lnTo>
                  <a:lnTo>
                    <a:pt x="197" y="340"/>
                  </a:lnTo>
                  <a:lnTo>
                    <a:pt x="198" y="344"/>
                  </a:lnTo>
                  <a:lnTo>
                    <a:pt x="211" y="339"/>
                  </a:lnTo>
                  <a:lnTo>
                    <a:pt x="216" y="335"/>
                  </a:lnTo>
                  <a:lnTo>
                    <a:pt x="220" y="331"/>
                  </a:lnTo>
                  <a:lnTo>
                    <a:pt x="224" y="327"/>
                  </a:lnTo>
                  <a:lnTo>
                    <a:pt x="226" y="324"/>
                  </a:lnTo>
                  <a:lnTo>
                    <a:pt x="229" y="323"/>
                  </a:lnTo>
                  <a:lnTo>
                    <a:pt x="233" y="322"/>
                  </a:lnTo>
                  <a:lnTo>
                    <a:pt x="238" y="323"/>
                  </a:lnTo>
                  <a:lnTo>
                    <a:pt x="245" y="324"/>
                  </a:lnTo>
                  <a:lnTo>
                    <a:pt x="246" y="326"/>
                  </a:lnTo>
                  <a:lnTo>
                    <a:pt x="248" y="327"/>
                  </a:lnTo>
                  <a:lnTo>
                    <a:pt x="251" y="331"/>
                  </a:lnTo>
                  <a:lnTo>
                    <a:pt x="259" y="324"/>
                  </a:lnTo>
                  <a:lnTo>
                    <a:pt x="261" y="320"/>
                  </a:lnTo>
                  <a:lnTo>
                    <a:pt x="264" y="314"/>
                  </a:lnTo>
                  <a:lnTo>
                    <a:pt x="267" y="307"/>
                  </a:lnTo>
                  <a:lnTo>
                    <a:pt x="267" y="300"/>
                  </a:lnTo>
                  <a:lnTo>
                    <a:pt x="267" y="292"/>
                  </a:lnTo>
                  <a:lnTo>
                    <a:pt x="267" y="291"/>
                  </a:lnTo>
                  <a:lnTo>
                    <a:pt x="267" y="288"/>
                  </a:lnTo>
                  <a:lnTo>
                    <a:pt x="271" y="284"/>
                  </a:lnTo>
                  <a:lnTo>
                    <a:pt x="275" y="281"/>
                  </a:lnTo>
                  <a:lnTo>
                    <a:pt x="279" y="280"/>
                  </a:lnTo>
                  <a:lnTo>
                    <a:pt x="281" y="277"/>
                  </a:lnTo>
                  <a:lnTo>
                    <a:pt x="283" y="274"/>
                  </a:lnTo>
                  <a:lnTo>
                    <a:pt x="283" y="272"/>
                  </a:lnTo>
                  <a:lnTo>
                    <a:pt x="283" y="262"/>
                  </a:lnTo>
                  <a:lnTo>
                    <a:pt x="283" y="260"/>
                  </a:lnTo>
                  <a:lnTo>
                    <a:pt x="283" y="257"/>
                  </a:lnTo>
                  <a:lnTo>
                    <a:pt x="286" y="256"/>
                  </a:lnTo>
                  <a:lnTo>
                    <a:pt x="288" y="254"/>
                  </a:lnTo>
                  <a:lnTo>
                    <a:pt x="290" y="256"/>
                  </a:lnTo>
                  <a:lnTo>
                    <a:pt x="295" y="252"/>
                  </a:lnTo>
                  <a:lnTo>
                    <a:pt x="296" y="252"/>
                  </a:lnTo>
                  <a:lnTo>
                    <a:pt x="294" y="245"/>
                  </a:lnTo>
                  <a:lnTo>
                    <a:pt x="291" y="241"/>
                  </a:lnTo>
                  <a:lnTo>
                    <a:pt x="288" y="237"/>
                  </a:lnTo>
                  <a:lnTo>
                    <a:pt x="286" y="234"/>
                  </a:lnTo>
                  <a:lnTo>
                    <a:pt x="284" y="231"/>
                  </a:lnTo>
                  <a:lnTo>
                    <a:pt x="283" y="222"/>
                  </a:lnTo>
                  <a:lnTo>
                    <a:pt x="283" y="218"/>
                  </a:lnTo>
                  <a:lnTo>
                    <a:pt x="284" y="215"/>
                  </a:lnTo>
                  <a:lnTo>
                    <a:pt x="286" y="213"/>
                  </a:lnTo>
                  <a:lnTo>
                    <a:pt x="288" y="211"/>
                  </a:lnTo>
                  <a:lnTo>
                    <a:pt x="292" y="210"/>
                  </a:lnTo>
                  <a:lnTo>
                    <a:pt x="300" y="208"/>
                  </a:lnTo>
                  <a:lnTo>
                    <a:pt x="303" y="206"/>
                  </a:lnTo>
                  <a:lnTo>
                    <a:pt x="306" y="203"/>
                  </a:lnTo>
                  <a:lnTo>
                    <a:pt x="307" y="199"/>
                  </a:lnTo>
                  <a:lnTo>
                    <a:pt x="310" y="190"/>
                  </a:lnTo>
                  <a:lnTo>
                    <a:pt x="311" y="188"/>
                  </a:lnTo>
                  <a:lnTo>
                    <a:pt x="318" y="186"/>
                  </a:lnTo>
                  <a:lnTo>
                    <a:pt x="325" y="183"/>
                  </a:lnTo>
                  <a:lnTo>
                    <a:pt x="327" y="182"/>
                  </a:lnTo>
                  <a:lnTo>
                    <a:pt x="327" y="179"/>
                  </a:lnTo>
                  <a:lnTo>
                    <a:pt x="329" y="175"/>
                  </a:lnTo>
                  <a:lnTo>
                    <a:pt x="329" y="151"/>
                  </a:lnTo>
                  <a:lnTo>
                    <a:pt x="330" y="147"/>
                  </a:lnTo>
                  <a:lnTo>
                    <a:pt x="334" y="144"/>
                  </a:lnTo>
                  <a:lnTo>
                    <a:pt x="335" y="144"/>
                  </a:lnTo>
                  <a:lnTo>
                    <a:pt x="338" y="141"/>
                  </a:lnTo>
                  <a:lnTo>
                    <a:pt x="341" y="140"/>
                  </a:lnTo>
                  <a:lnTo>
                    <a:pt x="345" y="138"/>
                  </a:lnTo>
                  <a:lnTo>
                    <a:pt x="349" y="138"/>
                  </a:lnTo>
                  <a:lnTo>
                    <a:pt x="364" y="140"/>
                  </a:lnTo>
                  <a:lnTo>
                    <a:pt x="366" y="140"/>
                  </a:lnTo>
                  <a:lnTo>
                    <a:pt x="369" y="138"/>
                  </a:lnTo>
                  <a:lnTo>
                    <a:pt x="370" y="138"/>
                  </a:lnTo>
                  <a:lnTo>
                    <a:pt x="372" y="137"/>
                  </a:lnTo>
                  <a:lnTo>
                    <a:pt x="374" y="132"/>
                  </a:lnTo>
                  <a:lnTo>
                    <a:pt x="377" y="124"/>
                  </a:lnTo>
                  <a:lnTo>
                    <a:pt x="378" y="120"/>
                  </a:lnTo>
                  <a:lnTo>
                    <a:pt x="382" y="116"/>
                  </a:lnTo>
                  <a:lnTo>
                    <a:pt x="385" y="112"/>
                  </a:lnTo>
                  <a:lnTo>
                    <a:pt x="389" y="109"/>
                  </a:lnTo>
                  <a:lnTo>
                    <a:pt x="397" y="106"/>
                  </a:lnTo>
                  <a:lnTo>
                    <a:pt x="403" y="106"/>
                  </a:lnTo>
                  <a:lnTo>
                    <a:pt x="404" y="105"/>
                  </a:lnTo>
                  <a:lnTo>
                    <a:pt x="404" y="102"/>
                  </a:lnTo>
                  <a:lnTo>
                    <a:pt x="407" y="98"/>
                  </a:lnTo>
                  <a:lnTo>
                    <a:pt x="408" y="95"/>
                  </a:lnTo>
                  <a:lnTo>
                    <a:pt x="409" y="94"/>
                  </a:lnTo>
                  <a:lnTo>
                    <a:pt x="412" y="91"/>
                  </a:lnTo>
                  <a:lnTo>
                    <a:pt x="412" y="90"/>
                  </a:lnTo>
                  <a:lnTo>
                    <a:pt x="420" y="85"/>
                  </a:lnTo>
                  <a:lnTo>
                    <a:pt x="423" y="82"/>
                  </a:lnTo>
                  <a:lnTo>
                    <a:pt x="428" y="75"/>
                  </a:lnTo>
                  <a:lnTo>
                    <a:pt x="431" y="68"/>
                  </a:lnTo>
                  <a:lnTo>
                    <a:pt x="434" y="62"/>
                  </a:lnTo>
                  <a:lnTo>
                    <a:pt x="438" y="56"/>
                  </a:lnTo>
                  <a:lnTo>
                    <a:pt x="440" y="54"/>
                  </a:lnTo>
                  <a:lnTo>
                    <a:pt x="443" y="54"/>
                  </a:lnTo>
                  <a:lnTo>
                    <a:pt x="454" y="52"/>
                  </a:lnTo>
                  <a:lnTo>
                    <a:pt x="457" y="52"/>
                  </a:lnTo>
                  <a:lnTo>
                    <a:pt x="462" y="52"/>
                  </a:lnTo>
                  <a:lnTo>
                    <a:pt x="465" y="51"/>
                  </a:lnTo>
                  <a:lnTo>
                    <a:pt x="469" y="50"/>
                  </a:lnTo>
                  <a:lnTo>
                    <a:pt x="471" y="48"/>
                  </a:lnTo>
                  <a:lnTo>
                    <a:pt x="473" y="46"/>
                  </a:lnTo>
                  <a:lnTo>
                    <a:pt x="473" y="44"/>
                  </a:lnTo>
                  <a:lnTo>
                    <a:pt x="474" y="23"/>
                  </a:lnTo>
                  <a:lnTo>
                    <a:pt x="474" y="19"/>
                  </a:lnTo>
                  <a:lnTo>
                    <a:pt x="471" y="15"/>
                  </a:lnTo>
                  <a:lnTo>
                    <a:pt x="467" y="5"/>
                  </a:lnTo>
                  <a:lnTo>
                    <a:pt x="466" y="2"/>
                  </a:lnTo>
                  <a:lnTo>
                    <a:pt x="463" y="1"/>
                  </a:lnTo>
                  <a:lnTo>
                    <a:pt x="459" y="0"/>
                  </a:lnTo>
                  <a:lnTo>
                    <a:pt x="455" y="1"/>
                  </a:lnTo>
                  <a:lnTo>
                    <a:pt x="450" y="2"/>
                  </a:lnTo>
                  <a:lnTo>
                    <a:pt x="444" y="7"/>
                  </a:lnTo>
                  <a:lnTo>
                    <a:pt x="442" y="8"/>
                  </a:lnTo>
                  <a:lnTo>
                    <a:pt x="434" y="9"/>
                  </a:lnTo>
                  <a:lnTo>
                    <a:pt x="426" y="9"/>
                  </a:lnTo>
                  <a:lnTo>
                    <a:pt x="415" y="9"/>
                  </a:lnTo>
                  <a:lnTo>
                    <a:pt x="411" y="9"/>
                  </a:lnTo>
                  <a:lnTo>
                    <a:pt x="408" y="9"/>
                  </a:lnTo>
                  <a:lnTo>
                    <a:pt x="404" y="11"/>
                  </a:lnTo>
                  <a:lnTo>
                    <a:pt x="401" y="13"/>
                  </a:lnTo>
                  <a:lnTo>
                    <a:pt x="399" y="16"/>
                  </a:lnTo>
                  <a:lnTo>
                    <a:pt x="396" y="19"/>
                  </a:lnTo>
                  <a:lnTo>
                    <a:pt x="393" y="21"/>
                  </a:lnTo>
                  <a:lnTo>
                    <a:pt x="389" y="23"/>
                  </a:lnTo>
                  <a:lnTo>
                    <a:pt x="374" y="23"/>
                  </a:lnTo>
                  <a:lnTo>
                    <a:pt x="370" y="23"/>
                  </a:lnTo>
                  <a:lnTo>
                    <a:pt x="366" y="20"/>
                  </a:lnTo>
                  <a:lnTo>
                    <a:pt x="361" y="19"/>
                  </a:lnTo>
                  <a:lnTo>
                    <a:pt x="357" y="20"/>
                  </a:lnTo>
                  <a:lnTo>
                    <a:pt x="354" y="23"/>
                  </a:lnTo>
                  <a:lnTo>
                    <a:pt x="352" y="27"/>
                  </a:lnTo>
                  <a:lnTo>
                    <a:pt x="349" y="32"/>
                  </a:lnTo>
                  <a:lnTo>
                    <a:pt x="346" y="35"/>
                  </a:lnTo>
                  <a:lnTo>
                    <a:pt x="345" y="36"/>
                  </a:lnTo>
                  <a:lnTo>
                    <a:pt x="345" y="37"/>
                  </a:lnTo>
                  <a:lnTo>
                    <a:pt x="345" y="40"/>
                  </a:lnTo>
                  <a:lnTo>
                    <a:pt x="343" y="42"/>
                  </a:lnTo>
                  <a:lnTo>
                    <a:pt x="339" y="44"/>
                  </a:lnTo>
                  <a:lnTo>
                    <a:pt x="335" y="46"/>
                  </a:lnTo>
                  <a:lnTo>
                    <a:pt x="327" y="47"/>
                  </a:lnTo>
                  <a:lnTo>
                    <a:pt x="321" y="50"/>
                  </a:lnTo>
                  <a:lnTo>
                    <a:pt x="317" y="51"/>
                  </a:lnTo>
                  <a:lnTo>
                    <a:pt x="311" y="55"/>
                  </a:lnTo>
                  <a:lnTo>
                    <a:pt x="307" y="59"/>
                  </a:lnTo>
                  <a:lnTo>
                    <a:pt x="304" y="63"/>
                  </a:lnTo>
                  <a:lnTo>
                    <a:pt x="300" y="68"/>
                  </a:lnTo>
                  <a:lnTo>
                    <a:pt x="296" y="72"/>
                  </a:lnTo>
                  <a:lnTo>
                    <a:pt x="295" y="77"/>
                  </a:lnTo>
                  <a:lnTo>
                    <a:pt x="294" y="79"/>
                  </a:lnTo>
                  <a:lnTo>
                    <a:pt x="294" y="82"/>
                  </a:lnTo>
                  <a:lnTo>
                    <a:pt x="291" y="83"/>
                  </a:lnTo>
                  <a:lnTo>
                    <a:pt x="288" y="85"/>
                  </a:lnTo>
                  <a:lnTo>
                    <a:pt x="283" y="86"/>
                  </a:lnTo>
                  <a:lnTo>
                    <a:pt x="276" y="86"/>
                  </a:lnTo>
                  <a:lnTo>
                    <a:pt x="269" y="86"/>
                  </a:lnTo>
                  <a:lnTo>
                    <a:pt x="263" y="89"/>
                  </a:lnTo>
                  <a:lnTo>
                    <a:pt x="261" y="89"/>
                  </a:lnTo>
                  <a:lnTo>
                    <a:pt x="261" y="90"/>
                  </a:lnTo>
                  <a:lnTo>
                    <a:pt x="261" y="91"/>
                  </a:lnTo>
                  <a:lnTo>
                    <a:pt x="260" y="93"/>
                  </a:lnTo>
                  <a:lnTo>
                    <a:pt x="256" y="95"/>
                  </a:lnTo>
                  <a:lnTo>
                    <a:pt x="252" y="97"/>
                  </a:lnTo>
                  <a:lnTo>
                    <a:pt x="246" y="98"/>
                  </a:lnTo>
                  <a:lnTo>
                    <a:pt x="228" y="98"/>
                  </a:lnTo>
                  <a:lnTo>
                    <a:pt x="193" y="99"/>
                  </a:lnTo>
                  <a:lnTo>
                    <a:pt x="190" y="99"/>
                  </a:lnTo>
                  <a:lnTo>
                    <a:pt x="186" y="99"/>
                  </a:lnTo>
                  <a:lnTo>
                    <a:pt x="185" y="102"/>
                  </a:lnTo>
                  <a:lnTo>
                    <a:pt x="179" y="109"/>
                  </a:lnTo>
                  <a:lnTo>
                    <a:pt x="171" y="114"/>
                  </a:lnTo>
                  <a:lnTo>
                    <a:pt x="160" y="120"/>
                  </a:lnTo>
                  <a:lnTo>
                    <a:pt x="147" y="125"/>
                  </a:lnTo>
                  <a:lnTo>
                    <a:pt x="143" y="125"/>
                  </a:lnTo>
                  <a:lnTo>
                    <a:pt x="144" y="125"/>
                  </a:lnTo>
                  <a:lnTo>
                    <a:pt x="143" y="122"/>
                  </a:lnTo>
                  <a:lnTo>
                    <a:pt x="136" y="124"/>
                  </a:lnTo>
                  <a:lnTo>
                    <a:pt x="129" y="125"/>
                  </a:lnTo>
                  <a:lnTo>
                    <a:pt x="124" y="128"/>
                  </a:lnTo>
                  <a:lnTo>
                    <a:pt x="119" y="130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08" name="Freeform 148"/>
            <p:cNvSpPr>
              <a:spLocks/>
            </p:cNvSpPr>
            <p:nvPr/>
          </p:nvSpPr>
          <p:spPr bwMode="auto">
            <a:xfrm>
              <a:off x="4154173" y="3605534"/>
              <a:ext cx="469942" cy="207558"/>
            </a:xfrm>
            <a:custGeom>
              <a:avLst/>
              <a:gdLst>
                <a:gd name="T0" fmla="*/ 2147483647 w 217"/>
                <a:gd name="T1" fmla="*/ 2147483647 h 95"/>
                <a:gd name="T2" fmla="*/ 0 w 217"/>
                <a:gd name="T3" fmla="*/ 2147483647 h 95"/>
                <a:gd name="T4" fmla="*/ 0 w 217"/>
                <a:gd name="T5" fmla="*/ 2147483647 h 95"/>
                <a:gd name="T6" fmla="*/ 2147483647 w 217"/>
                <a:gd name="T7" fmla="*/ 2147483647 h 95"/>
                <a:gd name="T8" fmla="*/ 2147483647 w 217"/>
                <a:gd name="T9" fmla="*/ 2147483647 h 95"/>
                <a:gd name="T10" fmla="*/ 2147483647 w 217"/>
                <a:gd name="T11" fmla="*/ 2147483647 h 95"/>
                <a:gd name="T12" fmla="*/ 2147483647 w 217"/>
                <a:gd name="T13" fmla="*/ 2147483647 h 95"/>
                <a:gd name="T14" fmla="*/ 2147483647 w 217"/>
                <a:gd name="T15" fmla="*/ 2147483647 h 95"/>
                <a:gd name="T16" fmla="*/ 2147483647 w 217"/>
                <a:gd name="T17" fmla="*/ 2147483647 h 95"/>
                <a:gd name="T18" fmla="*/ 2147483647 w 217"/>
                <a:gd name="T19" fmla="*/ 2147483647 h 95"/>
                <a:gd name="T20" fmla="*/ 2147483647 w 217"/>
                <a:gd name="T21" fmla="*/ 2147483647 h 95"/>
                <a:gd name="T22" fmla="*/ 2147483647 w 217"/>
                <a:gd name="T23" fmla="*/ 2147483647 h 95"/>
                <a:gd name="T24" fmla="*/ 2147483647 w 217"/>
                <a:gd name="T25" fmla="*/ 2147483647 h 95"/>
                <a:gd name="T26" fmla="*/ 2147483647 w 217"/>
                <a:gd name="T27" fmla="*/ 2147483647 h 95"/>
                <a:gd name="T28" fmla="*/ 2147483647 w 217"/>
                <a:gd name="T29" fmla="*/ 2147483647 h 95"/>
                <a:gd name="T30" fmla="*/ 2147483647 w 217"/>
                <a:gd name="T31" fmla="*/ 2147483647 h 95"/>
                <a:gd name="T32" fmla="*/ 2147483647 w 217"/>
                <a:gd name="T33" fmla="*/ 2147483647 h 95"/>
                <a:gd name="T34" fmla="*/ 2147483647 w 217"/>
                <a:gd name="T35" fmla="*/ 2147483647 h 95"/>
                <a:gd name="T36" fmla="*/ 2147483647 w 217"/>
                <a:gd name="T37" fmla="*/ 2147483647 h 95"/>
                <a:gd name="T38" fmla="*/ 2147483647 w 217"/>
                <a:gd name="T39" fmla="*/ 2147483647 h 95"/>
                <a:gd name="T40" fmla="*/ 2147483647 w 217"/>
                <a:gd name="T41" fmla="*/ 2147483647 h 95"/>
                <a:gd name="T42" fmla="*/ 2147483647 w 217"/>
                <a:gd name="T43" fmla="*/ 2147483647 h 95"/>
                <a:gd name="T44" fmla="*/ 2147483647 w 217"/>
                <a:gd name="T45" fmla="*/ 2147483647 h 95"/>
                <a:gd name="T46" fmla="*/ 2147483647 w 217"/>
                <a:gd name="T47" fmla="*/ 2147483647 h 95"/>
                <a:gd name="T48" fmla="*/ 2147483647 w 217"/>
                <a:gd name="T49" fmla="*/ 2147483647 h 95"/>
                <a:gd name="T50" fmla="*/ 2147483647 w 217"/>
                <a:gd name="T51" fmla="*/ 2147483647 h 95"/>
                <a:gd name="T52" fmla="*/ 2147483647 w 217"/>
                <a:gd name="T53" fmla="*/ 2147483647 h 95"/>
                <a:gd name="T54" fmla="*/ 2147483647 w 217"/>
                <a:gd name="T55" fmla="*/ 2147483647 h 95"/>
                <a:gd name="T56" fmla="*/ 2147483647 w 217"/>
                <a:gd name="T57" fmla="*/ 2147483647 h 95"/>
                <a:gd name="T58" fmla="*/ 2147483647 w 217"/>
                <a:gd name="T59" fmla="*/ 2147483647 h 95"/>
                <a:gd name="T60" fmla="*/ 2147483647 w 217"/>
                <a:gd name="T61" fmla="*/ 2147483647 h 95"/>
                <a:gd name="T62" fmla="*/ 2147483647 w 217"/>
                <a:gd name="T63" fmla="*/ 2147483647 h 95"/>
                <a:gd name="T64" fmla="*/ 2147483647 w 217"/>
                <a:gd name="T65" fmla="*/ 2147483647 h 95"/>
                <a:gd name="T66" fmla="*/ 2147483647 w 217"/>
                <a:gd name="T67" fmla="*/ 2147483647 h 95"/>
                <a:gd name="T68" fmla="*/ 2147483647 w 217"/>
                <a:gd name="T69" fmla="*/ 2147483647 h 95"/>
                <a:gd name="T70" fmla="*/ 2147483647 w 217"/>
                <a:gd name="T71" fmla="*/ 2147483647 h 95"/>
                <a:gd name="T72" fmla="*/ 2147483647 w 217"/>
                <a:gd name="T73" fmla="*/ 2147483647 h 95"/>
                <a:gd name="T74" fmla="*/ 2147483647 w 217"/>
                <a:gd name="T75" fmla="*/ 2147483647 h 95"/>
                <a:gd name="T76" fmla="*/ 2147483647 w 217"/>
                <a:gd name="T77" fmla="*/ 2147483647 h 95"/>
                <a:gd name="T78" fmla="*/ 2147483647 w 217"/>
                <a:gd name="T79" fmla="*/ 2147483647 h 95"/>
                <a:gd name="T80" fmla="*/ 2147483647 w 217"/>
                <a:gd name="T81" fmla="*/ 2147483647 h 95"/>
                <a:gd name="T82" fmla="*/ 2147483647 w 217"/>
                <a:gd name="T83" fmla="*/ 2147483647 h 95"/>
                <a:gd name="T84" fmla="*/ 2147483647 w 217"/>
                <a:gd name="T85" fmla="*/ 2147483647 h 95"/>
                <a:gd name="T86" fmla="*/ 2147483647 w 217"/>
                <a:gd name="T87" fmla="*/ 2147483647 h 95"/>
                <a:gd name="T88" fmla="*/ 2147483647 w 217"/>
                <a:gd name="T89" fmla="*/ 2147483647 h 95"/>
                <a:gd name="T90" fmla="*/ 2147483647 w 217"/>
                <a:gd name="T91" fmla="*/ 2147483647 h 95"/>
                <a:gd name="T92" fmla="*/ 2147483647 w 217"/>
                <a:gd name="T93" fmla="*/ 2147483647 h 95"/>
                <a:gd name="T94" fmla="*/ 2147483647 w 217"/>
                <a:gd name="T95" fmla="*/ 2147483647 h 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7"/>
                <a:gd name="T145" fmla="*/ 0 h 95"/>
                <a:gd name="T146" fmla="*/ 217 w 217"/>
                <a:gd name="T147" fmla="*/ 95 h 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7" h="95">
                  <a:moveTo>
                    <a:pt x="8" y="17"/>
                  </a:moveTo>
                  <a:lnTo>
                    <a:pt x="8" y="17"/>
                  </a:lnTo>
                  <a:lnTo>
                    <a:pt x="5" y="15"/>
                  </a:lnTo>
                  <a:lnTo>
                    <a:pt x="3" y="8"/>
                  </a:lnTo>
                  <a:lnTo>
                    <a:pt x="0" y="3"/>
                  </a:lnTo>
                  <a:lnTo>
                    <a:pt x="0" y="27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4" y="64"/>
                  </a:lnTo>
                  <a:lnTo>
                    <a:pt x="7" y="72"/>
                  </a:lnTo>
                  <a:lnTo>
                    <a:pt x="11" y="79"/>
                  </a:lnTo>
                  <a:lnTo>
                    <a:pt x="15" y="81"/>
                  </a:lnTo>
                  <a:lnTo>
                    <a:pt x="19" y="83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7" y="88"/>
                  </a:lnTo>
                  <a:lnTo>
                    <a:pt x="45" y="91"/>
                  </a:lnTo>
                  <a:lnTo>
                    <a:pt x="62" y="92"/>
                  </a:lnTo>
                  <a:lnTo>
                    <a:pt x="66" y="93"/>
                  </a:lnTo>
                  <a:lnTo>
                    <a:pt x="74" y="95"/>
                  </a:lnTo>
                  <a:lnTo>
                    <a:pt x="81" y="95"/>
                  </a:lnTo>
                  <a:lnTo>
                    <a:pt x="97" y="93"/>
                  </a:lnTo>
                  <a:lnTo>
                    <a:pt x="112" y="92"/>
                  </a:lnTo>
                  <a:lnTo>
                    <a:pt x="117" y="91"/>
                  </a:lnTo>
                  <a:lnTo>
                    <a:pt x="123" y="89"/>
                  </a:lnTo>
                  <a:lnTo>
                    <a:pt x="128" y="88"/>
                  </a:lnTo>
                  <a:lnTo>
                    <a:pt x="136" y="85"/>
                  </a:lnTo>
                  <a:lnTo>
                    <a:pt x="142" y="84"/>
                  </a:lnTo>
                  <a:lnTo>
                    <a:pt x="148" y="83"/>
                  </a:lnTo>
                  <a:lnTo>
                    <a:pt x="164" y="84"/>
                  </a:lnTo>
                  <a:lnTo>
                    <a:pt x="189" y="87"/>
                  </a:lnTo>
                  <a:lnTo>
                    <a:pt x="190" y="87"/>
                  </a:lnTo>
                  <a:lnTo>
                    <a:pt x="190" y="83"/>
                  </a:lnTo>
                  <a:lnTo>
                    <a:pt x="190" y="77"/>
                  </a:lnTo>
                  <a:lnTo>
                    <a:pt x="191" y="84"/>
                  </a:lnTo>
                  <a:lnTo>
                    <a:pt x="193" y="85"/>
                  </a:lnTo>
                  <a:lnTo>
                    <a:pt x="195" y="77"/>
                  </a:lnTo>
                  <a:lnTo>
                    <a:pt x="201" y="72"/>
                  </a:lnTo>
                  <a:lnTo>
                    <a:pt x="206" y="65"/>
                  </a:lnTo>
                  <a:lnTo>
                    <a:pt x="212" y="60"/>
                  </a:lnTo>
                  <a:lnTo>
                    <a:pt x="214" y="52"/>
                  </a:lnTo>
                  <a:lnTo>
                    <a:pt x="217" y="44"/>
                  </a:lnTo>
                  <a:lnTo>
                    <a:pt x="217" y="35"/>
                  </a:lnTo>
                  <a:lnTo>
                    <a:pt x="216" y="30"/>
                  </a:lnTo>
                  <a:lnTo>
                    <a:pt x="213" y="27"/>
                  </a:lnTo>
                  <a:lnTo>
                    <a:pt x="209" y="25"/>
                  </a:lnTo>
                  <a:lnTo>
                    <a:pt x="205" y="23"/>
                  </a:lnTo>
                  <a:lnTo>
                    <a:pt x="202" y="22"/>
                  </a:lnTo>
                  <a:lnTo>
                    <a:pt x="198" y="21"/>
                  </a:lnTo>
                  <a:lnTo>
                    <a:pt x="194" y="19"/>
                  </a:lnTo>
                  <a:lnTo>
                    <a:pt x="191" y="19"/>
                  </a:lnTo>
                  <a:lnTo>
                    <a:pt x="190" y="14"/>
                  </a:lnTo>
                  <a:lnTo>
                    <a:pt x="186" y="8"/>
                  </a:lnTo>
                  <a:lnTo>
                    <a:pt x="181" y="6"/>
                  </a:lnTo>
                  <a:lnTo>
                    <a:pt x="171" y="4"/>
                  </a:lnTo>
                  <a:lnTo>
                    <a:pt x="160" y="3"/>
                  </a:lnTo>
                  <a:lnTo>
                    <a:pt x="151" y="4"/>
                  </a:lnTo>
                  <a:lnTo>
                    <a:pt x="142" y="2"/>
                  </a:lnTo>
                  <a:lnTo>
                    <a:pt x="140" y="2"/>
                  </a:lnTo>
                  <a:lnTo>
                    <a:pt x="132" y="0"/>
                  </a:lnTo>
                  <a:lnTo>
                    <a:pt x="127" y="3"/>
                  </a:lnTo>
                  <a:lnTo>
                    <a:pt x="124" y="6"/>
                  </a:lnTo>
                  <a:lnTo>
                    <a:pt x="120" y="13"/>
                  </a:lnTo>
                  <a:lnTo>
                    <a:pt x="116" y="17"/>
                  </a:lnTo>
                  <a:lnTo>
                    <a:pt x="113" y="18"/>
                  </a:lnTo>
                  <a:lnTo>
                    <a:pt x="111" y="19"/>
                  </a:lnTo>
                  <a:lnTo>
                    <a:pt x="107" y="18"/>
                  </a:lnTo>
                  <a:lnTo>
                    <a:pt x="104" y="15"/>
                  </a:lnTo>
                  <a:lnTo>
                    <a:pt x="101" y="13"/>
                  </a:lnTo>
                  <a:lnTo>
                    <a:pt x="100" y="10"/>
                  </a:lnTo>
                  <a:lnTo>
                    <a:pt x="97" y="7"/>
                  </a:lnTo>
                  <a:lnTo>
                    <a:pt x="93" y="3"/>
                  </a:lnTo>
                  <a:lnTo>
                    <a:pt x="88" y="3"/>
                  </a:lnTo>
                  <a:lnTo>
                    <a:pt x="84" y="3"/>
                  </a:lnTo>
                  <a:lnTo>
                    <a:pt x="80" y="6"/>
                  </a:lnTo>
                  <a:lnTo>
                    <a:pt x="77" y="7"/>
                  </a:lnTo>
                  <a:lnTo>
                    <a:pt x="76" y="10"/>
                  </a:lnTo>
                  <a:lnTo>
                    <a:pt x="71" y="17"/>
                  </a:lnTo>
                  <a:lnTo>
                    <a:pt x="70" y="18"/>
                  </a:lnTo>
                  <a:lnTo>
                    <a:pt x="69" y="18"/>
                  </a:lnTo>
                  <a:lnTo>
                    <a:pt x="65" y="17"/>
                  </a:lnTo>
                  <a:lnTo>
                    <a:pt x="61" y="15"/>
                  </a:lnTo>
                  <a:lnTo>
                    <a:pt x="58" y="13"/>
                  </a:lnTo>
                  <a:lnTo>
                    <a:pt x="54" y="8"/>
                  </a:lnTo>
                  <a:lnTo>
                    <a:pt x="53" y="6"/>
                  </a:lnTo>
                  <a:lnTo>
                    <a:pt x="50" y="4"/>
                  </a:lnTo>
                  <a:lnTo>
                    <a:pt x="45" y="3"/>
                  </a:lnTo>
                  <a:lnTo>
                    <a:pt x="39" y="2"/>
                  </a:lnTo>
                  <a:lnTo>
                    <a:pt x="32" y="4"/>
                  </a:lnTo>
                  <a:lnTo>
                    <a:pt x="30" y="7"/>
                  </a:lnTo>
                  <a:lnTo>
                    <a:pt x="28" y="11"/>
                  </a:lnTo>
                  <a:lnTo>
                    <a:pt x="27" y="15"/>
                  </a:lnTo>
                  <a:lnTo>
                    <a:pt x="23" y="17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09" name="Freeform 149"/>
            <p:cNvSpPr>
              <a:spLocks/>
            </p:cNvSpPr>
            <p:nvPr/>
          </p:nvSpPr>
          <p:spPr bwMode="auto">
            <a:xfrm>
              <a:off x="4749723" y="3367388"/>
              <a:ext cx="322680" cy="351757"/>
            </a:xfrm>
            <a:custGeom>
              <a:avLst/>
              <a:gdLst>
                <a:gd name="T0" fmla="*/ 2147483647 w 149"/>
                <a:gd name="T1" fmla="*/ 2147483647 h 161"/>
                <a:gd name="T2" fmla="*/ 2147483647 w 149"/>
                <a:gd name="T3" fmla="*/ 2147483647 h 161"/>
                <a:gd name="T4" fmla="*/ 2147483647 w 149"/>
                <a:gd name="T5" fmla="*/ 2147483647 h 161"/>
                <a:gd name="T6" fmla="*/ 2147483647 w 149"/>
                <a:gd name="T7" fmla="*/ 2147483647 h 161"/>
                <a:gd name="T8" fmla="*/ 2147483647 w 149"/>
                <a:gd name="T9" fmla="*/ 2147483647 h 161"/>
                <a:gd name="T10" fmla="*/ 2147483647 w 149"/>
                <a:gd name="T11" fmla="*/ 2147483647 h 161"/>
                <a:gd name="T12" fmla="*/ 2147483647 w 149"/>
                <a:gd name="T13" fmla="*/ 2147483647 h 161"/>
                <a:gd name="T14" fmla="*/ 2147483647 w 149"/>
                <a:gd name="T15" fmla="*/ 2147483647 h 161"/>
                <a:gd name="T16" fmla="*/ 2147483647 w 149"/>
                <a:gd name="T17" fmla="*/ 2147483647 h 161"/>
                <a:gd name="T18" fmla="*/ 2147483647 w 149"/>
                <a:gd name="T19" fmla="*/ 2147483647 h 161"/>
                <a:gd name="T20" fmla="*/ 2147483647 w 149"/>
                <a:gd name="T21" fmla="*/ 2147483647 h 161"/>
                <a:gd name="T22" fmla="*/ 2147483647 w 149"/>
                <a:gd name="T23" fmla="*/ 2147483647 h 161"/>
                <a:gd name="T24" fmla="*/ 2147483647 w 149"/>
                <a:gd name="T25" fmla="*/ 2147483647 h 161"/>
                <a:gd name="T26" fmla="*/ 2147483647 w 149"/>
                <a:gd name="T27" fmla="*/ 2147483647 h 161"/>
                <a:gd name="T28" fmla="*/ 2147483647 w 149"/>
                <a:gd name="T29" fmla="*/ 2147483647 h 161"/>
                <a:gd name="T30" fmla="*/ 2147483647 w 149"/>
                <a:gd name="T31" fmla="*/ 2147483647 h 161"/>
                <a:gd name="T32" fmla="*/ 2147483647 w 149"/>
                <a:gd name="T33" fmla="*/ 2147483647 h 161"/>
                <a:gd name="T34" fmla="*/ 2147483647 w 149"/>
                <a:gd name="T35" fmla="*/ 2147483647 h 161"/>
                <a:gd name="T36" fmla="*/ 2147483647 w 149"/>
                <a:gd name="T37" fmla="*/ 2147483647 h 161"/>
                <a:gd name="T38" fmla="*/ 2147483647 w 149"/>
                <a:gd name="T39" fmla="*/ 2147483647 h 161"/>
                <a:gd name="T40" fmla="*/ 2147483647 w 149"/>
                <a:gd name="T41" fmla="*/ 2147483647 h 161"/>
                <a:gd name="T42" fmla="*/ 2147483647 w 149"/>
                <a:gd name="T43" fmla="*/ 2147483647 h 161"/>
                <a:gd name="T44" fmla="*/ 0 w 149"/>
                <a:gd name="T45" fmla="*/ 2147483647 h 161"/>
                <a:gd name="T46" fmla="*/ 2147483647 w 149"/>
                <a:gd name="T47" fmla="*/ 2147483647 h 161"/>
                <a:gd name="T48" fmla="*/ 2147483647 w 149"/>
                <a:gd name="T49" fmla="*/ 2147483647 h 161"/>
                <a:gd name="T50" fmla="*/ 2147483647 w 149"/>
                <a:gd name="T51" fmla="*/ 2147483647 h 161"/>
                <a:gd name="T52" fmla="*/ 2147483647 w 149"/>
                <a:gd name="T53" fmla="*/ 2147483647 h 161"/>
                <a:gd name="T54" fmla="*/ 2147483647 w 149"/>
                <a:gd name="T55" fmla="*/ 2147483647 h 161"/>
                <a:gd name="T56" fmla="*/ 2147483647 w 149"/>
                <a:gd name="T57" fmla="*/ 2147483647 h 161"/>
                <a:gd name="T58" fmla="*/ 2147483647 w 149"/>
                <a:gd name="T59" fmla="*/ 2147483647 h 161"/>
                <a:gd name="T60" fmla="*/ 2147483647 w 149"/>
                <a:gd name="T61" fmla="*/ 2147483647 h 161"/>
                <a:gd name="T62" fmla="*/ 2147483647 w 149"/>
                <a:gd name="T63" fmla="*/ 2147483647 h 161"/>
                <a:gd name="T64" fmla="*/ 2147483647 w 149"/>
                <a:gd name="T65" fmla="*/ 2147483647 h 161"/>
                <a:gd name="T66" fmla="*/ 2147483647 w 149"/>
                <a:gd name="T67" fmla="*/ 2147483647 h 161"/>
                <a:gd name="T68" fmla="*/ 2147483647 w 149"/>
                <a:gd name="T69" fmla="*/ 2147483647 h 161"/>
                <a:gd name="T70" fmla="*/ 2147483647 w 149"/>
                <a:gd name="T71" fmla="*/ 2147483647 h 161"/>
                <a:gd name="T72" fmla="*/ 2147483647 w 149"/>
                <a:gd name="T73" fmla="*/ 2147483647 h 161"/>
                <a:gd name="T74" fmla="*/ 2147483647 w 149"/>
                <a:gd name="T75" fmla="*/ 2147483647 h 161"/>
                <a:gd name="T76" fmla="*/ 2147483647 w 149"/>
                <a:gd name="T77" fmla="*/ 2147483647 h 161"/>
                <a:gd name="T78" fmla="*/ 2147483647 w 149"/>
                <a:gd name="T79" fmla="*/ 2147483647 h 161"/>
                <a:gd name="T80" fmla="*/ 2147483647 w 149"/>
                <a:gd name="T81" fmla="*/ 2147483647 h 161"/>
                <a:gd name="T82" fmla="*/ 2147483647 w 149"/>
                <a:gd name="T83" fmla="*/ 2147483647 h 161"/>
                <a:gd name="T84" fmla="*/ 2147483647 w 149"/>
                <a:gd name="T85" fmla="*/ 2147483647 h 161"/>
                <a:gd name="T86" fmla="*/ 2147483647 w 149"/>
                <a:gd name="T87" fmla="*/ 2147483647 h 161"/>
                <a:gd name="T88" fmla="*/ 2147483647 w 149"/>
                <a:gd name="T89" fmla="*/ 2147483647 h 161"/>
                <a:gd name="T90" fmla="*/ 2147483647 w 149"/>
                <a:gd name="T91" fmla="*/ 2147483647 h 161"/>
                <a:gd name="T92" fmla="*/ 2147483647 w 149"/>
                <a:gd name="T93" fmla="*/ 2147483647 h 161"/>
                <a:gd name="T94" fmla="*/ 2147483647 w 149"/>
                <a:gd name="T95" fmla="*/ 2147483647 h 161"/>
                <a:gd name="T96" fmla="*/ 2147483647 w 149"/>
                <a:gd name="T97" fmla="*/ 2147483647 h 161"/>
                <a:gd name="T98" fmla="*/ 2147483647 w 149"/>
                <a:gd name="T99" fmla="*/ 0 h 1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9"/>
                <a:gd name="T151" fmla="*/ 0 h 161"/>
                <a:gd name="T152" fmla="*/ 149 w 149"/>
                <a:gd name="T153" fmla="*/ 161 h 16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9" h="161">
                  <a:moveTo>
                    <a:pt x="129" y="0"/>
                  </a:moveTo>
                  <a:lnTo>
                    <a:pt x="129" y="0"/>
                  </a:lnTo>
                  <a:lnTo>
                    <a:pt x="126" y="3"/>
                  </a:lnTo>
                  <a:lnTo>
                    <a:pt x="125" y="4"/>
                  </a:lnTo>
                  <a:lnTo>
                    <a:pt x="124" y="7"/>
                  </a:lnTo>
                  <a:lnTo>
                    <a:pt x="121" y="11"/>
                  </a:lnTo>
                  <a:lnTo>
                    <a:pt x="121" y="14"/>
                  </a:lnTo>
                  <a:lnTo>
                    <a:pt x="120" y="15"/>
                  </a:lnTo>
                  <a:lnTo>
                    <a:pt x="114" y="15"/>
                  </a:lnTo>
                  <a:lnTo>
                    <a:pt x="106" y="18"/>
                  </a:lnTo>
                  <a:lnTo>
                    <a:pt x="102" y="21"/>
                  </a:lnTo>
                  <a:lnTo>
                    <a:pt x="99" y="25"/>
                  </a:lnTo>
                  <a:lnTo>
                    <a:pt x="95" y="29"/>
                  </a:lnTo>
                  <a:lnTo>
                    <a:pt x="94" y="33"/>
                  </a:lnTo>
                  <a:lnTo>
                    <a:pt x="91" y="41"/>
                  </a:lnTo>
                  <a:lnTo>
                    <a:pt x="89" y="46"/>
                  </a:lnTo>
                  <a:lnTo>
                    <a:pt x="87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1" y="49"/>
                  </a:lnTo>
                  <a:lnTo>
                    <a:pt x="66" y="47"/>
                  </a:lnTo>
                  <a:lnTo>
                    <a:pt x="62" y="47"/>
                  </a:lnTo>
                  <a:lnTo>
                    <a:pt x="58" y="49"/>
                  </a:lnTo>
                  <a:lnTo>
                    <a:pt x="55" y="50"/>
                  </a:lnTo>
                  <a:lnTo>
                    <a:pt x="52" y="53"/>
                  </a:lnTo>
                  <a:lnTo>
                    <a:pt x="51" y="53"/>
                  </a:lnTo>
                  <a:lnTo>
                    <a:pt x="47" y="56"/>
                  </a:lnTo>
                  <a:lnTo>
                    <a:pt x="46" y="60"/>
                  </a:lnTo>
                  <a:lnTo>
                    <a:pt x="46" y="84"/>
                  </a:lnTo>
                  <a:lnTo>
                    <a:pt x="44" y="88"/>
                  </a:lnTo>
                  <a:lnTo>
                    <a:pt x="44" y="91"/>
                  </a:lnTo>
                  <a:lnTo>
                    <a:pt x="42" y="92"/>
                  </a:lnTo>
                  <a:lnTo>
                    <a:pt x="35" y="95"/>
                  </a:lnTo>
                  <a:lnTo>
                    <a:pt x="28" y="97"/>
                  </a:lnTo>
                  <a:lnTo>
                    <a:pt x="27" y="99"/>
                  </a:lnTo>
                  <a:lnTo>
                    <a:pt x="24" y="108"/>
                  </a:lnTo>
                  <a:lnTo>
                    <a:pt x="23" y="112"/>
                  </a:lnTo>
                  <a:lnTo>
                    <a:pt x="20" y="115"/>
                  </a:lnTo>
                  <a:lnTo>
                    <a:pt x="17" y="117"/>
                  </a:lnTo>
                  <a:lnTo>
                    <a:pt x="9" y="119"/>
                  </a:lnTo>
                  <a:lnTo>
                    <a:pt x="5" y="120"/>
                  </a:lnTo>
                  <a:lnTo>
                    <a:pt x="3" y="122"/>
                  </a:lnTo>
                  <a:lnTo>
                    <a:pt x="1" y="124"/>
                  </a:lnTo>
                  <a:lnTo>
                    <a:pt x="0" y="127"/>
                  </a:lnTo>
                  <a:lnTo>
                    <a:pt x="0" y="131"/>
                  </a:lnTo>
                  <a:lnTo>
                    <a:pt x="1" y="140"/>
                  </a:lnTo>
                  <a:lnTo>
                    <a:pt x="3" y="143"/>
                  </a:lnTo>
                  <a:lnTo>
                    <a:pt x="5" y="146"/>
                  </a:lnTo>
                  <a:lnTo>
                    <a:pt x="8" y="150"/>
                  </a:lnTo>
                  <a:lnTo>
                    <a:pt x="11" y="154"/>
                  </a:lnTo>
                  <a:lnTo>
                    <a:pt x="13" y="161"/>
                  </a:lnTo>
                  <a:lnTo>
                    <a:pt x="17" y="158"/>
                  </a:lnTo>
                  <a:lnTo>
                    <a:pt x="20" y="158"/>
                  </a:lnTo>
                  <a:lnTo>
                    <a:pt x="21" y="154"/>
                  </a:lnTo>
                  <a:lnTo>
                    <a:pt x="24" y="150"/>
                  </a:lnTo>
                  <a:lnTo>
                    <a:pt x="27" y="146"/>
                  </a:lnTo>
                  <a:lnTo>
                    <a:pt x="29" y="140"/>
                  </a:lnTo>
                  <a:lnTo>
                    <a:pt x="35" y="138"/>
                  </a:lnTo>
                  <a:lnTo>
                    <a:pt x="39" y="136"/>
                  </a:lnTo>
                  <a:lnTo>
                    <a:pt x="42" y="134"/>
                  </a:lnTo>
                  <a:lnTo>
                    <a:pt x="46" y="134"/>
                  </a:lnTo>
                  <a:lnTo>
                    <a:pt x="50" y="134"/>
                  </a:lnTo>
                  <a:lnTo>
                    <a:pt x="52" y="135"/>
                  </a:lnTo>
                  <a:lnTo>
                    <a:pt x="56" y="136"/>
                  </a:lnTo>
                  <a:lnTo>
                    <a:pt x="60" y="139"/>
                  </a:lnTo>
                  <a:lnTo>
                    <a:pt x="64" y="142"/>
                  </a:lnTo>
                  <a:lnTo>
                    <a:pt x="67" y="143"/>
                  </a:lnTo>
                  <a:lnTo>
                    <a:pt x="71" y="143"/>
                  </a:lnTo>
                  <a:lnTo>
                    <a:pt x="77" y="143"/>
                  </a:lnTo>
                  <a:lnTo>
                    <a:pt x="82" y="144"/>
                  </a:lnTo>
                  <a:lnTo>
                    <a:pt x="83" y="144"/>
                  </a:lnTo>
                  <a:lnTo>
                    <a:pt x="82" y="144"/>
                  </a:lnTo>
                  <a:lnTo>
                    <a:pt x="83" y="142"/>
                  </a:lnTo>
                  <a:lnTo>
                    <a:pt x="89" y="135"/>
                  </a:lnTo>
                  <a:lnTo>
                    <a:pt x="94" y="128"/>
                  </a:lnTo>
                  <a:lnTo>
                    <a:pt x="97" y="124"/>
                  </a:lnTo>
                  <a:lnTo>
                    <a:pt x="116" y="108"/>
                  </a:lnTo>
                  <a:lnTo>
                    <a:pt x="120" y="103"/>
                  </a:lnTo>
                  <a:lnTo>
                    <a:pt x="122" y="95"/>
                  </a:lnTo>
                  <a:lnTo>
                    <a:pt x="122" y="87"/>
                  </a:lnTo>
                  <a:lnTo>
                    <a:pt x="121" y="80"/>
                  </a:lnTo>
                  <a:lnTo>
                    <a:pt x="120" y="68"/>
                  </a:lnTo>
                  <a:lnTo>
                    <a:pt x="118" y="56"/>
                  </a:lnTo>
                  <a:lnTo>
                    <a:pt x="120" y="45"/>
                  </a:lnTo>
                  <a:lnTo>
                    <a:pt x="121" y="41"/>
                  </a:lnTo>
                  <a:lnTo>
                    <a:pt x="122" y="37"/>
                  </a:lnTo>
                  <a:lnTo>
                    <a:pt x="126" y="35"/>
                  </a:lnTo>
                  <a:lnTo>
                    <a:pt x="132" y="35"/>
                  </a:lnTo>
                  <a:lnTo>
                    <a:pt x="137" y="34"/>
                  </a:lnTo>
                  <a:lnTo>
                    <a:pt x="140" y="31"/>
                  </a:lnTo>
                  <a:lnTo>
                    <a:pt x="143" y="27"/>
                  </a:lnTo>
                  <a:lnTo>
                    <a:pt x="149" y="15"/>
                  </a:lnTo>
                  <a:lnTo>
                    <a:pt x="147" y="17"/>
                  </a:lnTo>
                  <a:lnTo>
                    <a:pt x="145" y="15"/>
                  </a:lnTo>
                  <a:lnTo>
                    <a:pt x="141" y="1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10" name="Freeform 150"/>
            <p:cNvSpPr>
              <a:spLocks/>
            </p:cNvSpPr>
            <p:nvPr/>
          </p:nvSpPr>
          <p:spPr bwMode="auto">
            <a:xfrm>
              <a:off x="4680422" y="3660155"/>
              <a:ext cx="281532" cy="323354"/>
            </a:xfrm>
            <a:custGeom>
              <a:avLst/>
              <a:gdLst>
                <a:gd name="T0" fmla="*/ 2147483647 w 130"/>
                <a:gd name="T1" fmla="*/ 2147483647 h 148"/>
                <a:gd name="T2" fmla="*/ 2147483647 w 130"/>
                <a:gd name="T3" fmla="*/ 2147483647 h 148"/>
                <a:gd name="T4" fmla="*/ 2147483647 w 130"/>
                <a:gd name="T5" fmla="*/ 2147483647 h 148"/>
                <a:gd name="T6" fmla="*/ 2147483647 w 130"/>
                <a:gd name="T7" fmla="*/ 2147483647 h 148"/>
                <a:gd name="T8" fmla="*/ 2147483647 w 130"/>
                <a:gd name="T9" fmla="*/ 2147483647 h 148"/>
                <a:gd name="T10" fmla="*/ 2147483647 w 130"/>
                <a:gd name="T11" fmla="*/ 2147483647 h 148"/>
                <a:gd name="T12" fmla="*/ 2147483647 w 130"/>
                <a:gd name="T13" fmla="*/ 2147483647 h 148"/>
                <a:gd name="T14" fmla="*/ 2147483647 w 130"/>
                <a:gd name="T15" fmla="*/ 2147483647 h 148"/>
                <a:gd name="T16" fmla="*/ 2147483647 w 130"/>
                <a:gd name="T17" fmla="*/ 2147483647 h 148"/>
                <a:gd name="T18" fmla="*/ 2147483647 w 130"/>
                <a:gd name="T19" fmla="*/ 2147483647 h 148"/>
                <a:gd name="T20" fmla="*/ 2147483647 w 130"/>
                <a:gd name="T21" fmla="*/ 2147483647 h 148"/>
                <a:gd name="T22" fmla="*/ 2147483647 w 130"/>
                <a:gd name="T23" fmla="*/ 2147483647 h 148"/>
                <a:gd name="T24" fmla="*/ 2147483647 w 130"/>
                <a:gd name="T25" fmla="*/ 2147483647 h 148"/>
                <a:gd name="T26" fmla="*/ 2147483647 w 130"/>
                <a:gd name="T27" fmla="*/ 2147483647 h 148"/>
                <a:gd name="T28" fmla="*/ 2147483647 w 130"/>
                <a:gd name="T29" fmla="*/ 2147483647 h 148"/>
                <a:gd name="T30" fmla="*/ 2147483647 w 130"/>
                <a:gd name="T31" fmla="*/ 2147483647 h 148"/>
                <a:gd name="T32" fmla="*/ 0 w 130"/>
                <a:gd name="T33" fmla="*/ 2147483647 h 148"/>
                <a:gd name="T34" fmla="*/ 2147483647 w 130"/>
                <a:gd name="T35" fmla="*/ 2147483647 h 148"/>
                <a:gd name="T36" fmla="*/ 2147483647 w 130"/>
                <a:gd name="T37" fmla="*/ 2147483647 h 148"/>
                <a:gd name="T38" fmla="*/ 2147483647 w 130"/>
                <a:gd name="T39" fmla="*/ 2147483647 h 148"/>
                <a:gd name="T40" fmla="*/ 2147483647 w 130"/>
                <a:gd name="T41" fmla="*/ 2147483647 h 148"/>
                <a:gd name="T42" fmla="*/ 2147483647 w 130"/>
                <a:gd name="T43" fmla="*/ 2147483647 h 148"/>
                <a:gd name="T44" fmla="*/ 2147483647 w 130"/>
                <a:gd name="T45" fmla="*/ 2147483647 h 148"/>
                <a:gd name="T46" fmla="*/ 2147483647 w 130"/>
                <a:gd name="T47" fmla="*/ 2147483647 h 148"/>
                <a:gd name="T48" fmla="*/ 2147483647 w 130"/>
                <a:gd name="T49" fmla="*/ 2147483647 h 148"/>
                <a:gd name="T50" fmla="*/ 2147483647 w 130"/>
                <a:gd name="T51" fmla="*/ 2147483647 h 148"/>
                <a:gd name="T52" fmla="*/ 2147483647 w 130"/>
                <a:gd name="T53" fmla="*/ 2147483647 h 148"/>
                <a:gd name="T54" fmla="*/ 2147483647 w 130"/>
                <a:gd name="T55" fmla="*/ 2147483647 h 148"/>
                <a:gd name="T56" fmla="*/ 2147483647 w 130"/>
                <a:gd name="T57" fmla="*/ 2147483647 h 148"/>
                <a:gd name="T58" fmla="*/ 2147483647 w 130"/>
                <a:gd name="T59" fmla="*/ 2147483647 h 148"/>
                <a:gd name="T60" fmla="*/ 2147483647 w 130"/>
                <a:gd name="T61" fmla="*/ 2147483647 h 148"/>
                <a:gd name="T62" fmla="*/ 2147483647 w 130"/>
                <a:gd name="T63" fmla="*/ 2147483647 h 148"/>
                <a:gd name="T64" fmla="*/ 2147483647 w 130"/>
                <a:gd name="T65" fmla="*/ 2147483647 h 148"/>
                <a:gd name="T66" fmla="*/ 2147483647 w 130"/>
                <a:gd name="T67" fmla="*/ 2147483647 h 148"/>
                <a:gd name="T68" fmla="*/ 2147483647 w 130"/>
                <a:gd name="T69" fmla="*/ 2147483647 h 148"/>
                <a:gd name="T70" fmla="*/ 2147483647 w 130"/>
                <a:gd name="T71" fmla="*/ 2147483647 h 148"/>
                <a:gd name="T72" fmla="*/ 2147483647 w 130"/>
                <a:gd name="T73" fmla="*/ 2147483647 h 148"/>
                <a:gd name="T74" fmla="*/ 2147483647 w 130"/>
                <a:gd name="T75" fmla="*/ 2147483647 h 148"/>
                <a:gd name="T76" fmla="*/ 2147483647 w 130"/>
                <a:gd name="T77" fmla="*/ 2147483647 h 148"/>
                <a:gd name="T78" fmla="*/ 2147483647 w 130"/>
                <a:gd name="T79" fmla="*/ 2147483647 h 148"/>
                <a:gd name="T80" fmla="*/ 2147483647 w 130"/>
                <a:gd name="T81" fmla="*/ 2147483647 h 148"/>
                <a:gd name="T82" fmla="*/ 2147483647 w 130"/>
                <a:gd name="T83" fmla="*/ 2147483647 h 148"/>
                <a:gd name="T84" fmla="*/ 2147483647 w 130"/>
                <a:gd name="T85" fmla="*/ 2147483647 h 148"/>
                <a:gd name="T86" fmla="*/ 2147483647 w 130"/>
                <a:gd name="T87" fmla="*/ 0 h 1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48"/>
                <a:gd name="T134" fmla="*/ 130 w 130"/>
                <a:gd name="T135" fmla="*/ 148 h 1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48">
                  <a:moveTo>
                    <a:pt x="71" y="2"/>
                  </a:moveTo>
                  <a:lnTo>
                    <a:pt x="71" y="2"/>
                  </a:lnTo>
                  <a:lnTo>
                    <a:pt x="67" y="4"/>
                  </a:lnTo>
                  <a:lnTo>
                    <a:pt x="61" y="6"/>
                  </a:lnTo>
                  <a:lnTo>
                    <a:pt x="59" y="12"/>
                  </a:lnTo>
                  <a:lnTo>
                    <a:pt x="56" y="16"/>
                  </a:lnTo>
                  <a:lnTo>
                    <a:pt x="53" y="20"/>
                  </a:lnTo>
                  <a:lnTo>
                    <a:pt x="52" y="24"/>
                  </a:lnTo>
                  <a:lnTo>
                    <a:pt x="51" y="25"/>
                  </a:lnTo>
                  <a:lnTo>
                    <a:pt x="51" y="27"/>
                  </a:lnTo>
                  <a:lnTo>
                    <a:pt x="48" y="28"/>
                  </a:lnTo>
                  <a:lnTo>
                    <a:pt x="45" y="29"/>
                  </a:lnTo>
                  <a:lnTo>
                    <a:pt x="44" y="27"/>
                  </a:lnTo>
                  <a:lnTo>
                    <a:pt x="39" y="31"/>
                  </a:lnTo>
                  <a:lnTo>
                    <a:pt x="37" y="29"/>
                  </a:lnTo>
                  <a:lnTo>
                    <a:pt x="35" y="31"/>
                  </a:lnTo>
                  <a:lnTo>
                    <a:pt x="32" y="32"/>
                  </a:lnTo>
                  <a:lnTo>
                    <a:pt x="32" y="35"/>
                  </a:lnTo>
                  <a:lnTo>
                    <a:pt x="32" y="37"/>
                  </a:lnTo>
                  <a:lnTo>
                    <a:pt x="32" y="47"/>
                  </a:lnTo>
                  <a:lnTo>
                    <a:pt x="32" y="49"/>
                  </a:lnTo>
                  <a:lnTo>
                    <a:pt x="30" y="52"/>
                  </a:lnTo>
                  <a:lnTo>
                    <a:pt x="28" y="55"/>
                  </a:lnTo>
                  <a:lnTo>
                    <a:pt x="24" y="56"/>
                  </a:lnTo>
                  <a:lnTo>
                    <a:pt x="20" y="59"/>
                  </a:lnTo>
                  <a:lnTo>
                    <a:pt x="16" y="63"/>
                  </a:lnTo>
                  <a:lnTo>
                    <a:pt x="16" y="66"/>
                  </a:lnTo>
                  <a:lnTo>
                    <a:pt x="16" y="67"/>
                  </a:lnTo>
                  <a:lnTo>
                    <a:pt x="16" y="75"/>
                  </a:lnTo>
                  <a:lnTo>
                    <a:pt x="16" y="82"/>
                  </a:lnTo>
                  <a:lnTo>
                    <a:pt x="13" y="89"/>
                  </a:lnTo>
                  <a:lnTo>
                    <a:pt x="10" y="95"/>
                  </a:lnTo>
                  <a:lnTo>
                    <a:pt x="8" y="99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5" y="114"/>
                  </a:lnTo>
                  <a:lnTo>
                    <a:pt x="5" y="119"/>
                  </a:lnTo>
                  <a:lnTo>
                    <a:pt x="5" y="122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6" y="124"/>
                  </a:lnTo>
                  <a:lnTo>
                    <a:pt x="20" y="125"/>
                  </a:lnTo>
                  <a:lnTo>
                    <a:pt x="24" y="128"/>
                  </a:lnTo>
                  <a:lnTo>
                    <a:pt x="28" y="132"/>
                  </a:lnTo>
                  <a:lnTo>
                    <a:pt x="30" y="136"/>
                  </a:lnTo>
                  <a:lnTo>
                    <a:pt x="36" y="148"/>
                  </a:lnTo>
                  <a:lnTo>
                    <a:pt x="37" y="146"/>
                  </a:lnTo>
                  <a:lnTo>
                    <a:pt x="68" y="134"/>
                  </a:lnTo>
                  <a:lnTo>
                    <a:pt x="71" y="134"/>
                  </a:lnTo>
                  <a:lnTo>
                    <a:pt x="76" y="128"/>
                  </a:lnTo>
                  <a:lnTo>
                    <a:pt x="82" y="122"/>
                  </a:lnTo>
                  <a:lnTo>
                    <a:pt x="86" y="119"/>
                  </a:lnTo>
                  <a:lnTo>
                    <a:pt x="98" y="114"/>
                  </a:lnTo>
                  <a:lnTo>
                    <a:pt x="109" y="109"/>
                  </a:lnTo>
                  <a:lnTo>
                    <a:pt x="111" y="105"/>
                  </a:lnTo>
                  <a:lnTo>
                    <a:pt x="113" y="101"/>
                  </a:lnTo>
                  <a:lnTo>
                    <a:pt x="113" y="84"/>
                  </a:lnTo>
                  <a:lnTo>
                    <a:pt x="114" y="82"/>
                  </a:lnTo>
                  <a:lnTo>
                    <a:pt x="118" y="79"/>
                  </a:lnTo>
                  <a:lnTo>
                    <a:pt x="122" y="75"/>
                  </a:lnTo>
                  <a:lnTo>
                    <a:pt x="123" y="71"/>
                  </a:lnTo>
                  <a:lnTo>
                    <a:pt x="125" y="66"/>
                  </a:lnTo>
                  <a:lnTo>
                    <a:pt x="127" y="60"/>
                  </a:lnTo>
                  <a:lnTo>
                    <a:pt x="130" y="56"/>
                  </a:lnTo>
                  <a:lnTo>
                    <a:pt x="129" y="51"/>
                  </a:lnTo>
                  <a:lnTo>
                    <a:pt x="126" y="43"/>
                  </a:lnTo>
                  <a:lnTo>
                    <a:pt x="122" y="36"/>
                  </a:lnTo>
                  <a:lnTo>
                    <a:pt x="119" y="31"/>
                  </a:lnTo>
                  <a:lnTo>
                    <a:pt x="118" y="17"/>
                  </a:lnTo>
                  <a:lnTo>
                    <a:pt x="117" y="14"/>
                  </a:lnTo>
                  <a:lnTo>
                    <a:pt x="115" y="13"/>
                  </a:lnTo>
                  <a:lnTo>
                    <a:pt x="114" y="12"/>
                  </a:lnTo>
                  <a:lnTo>
                    <a:pt x="114" y="10"/>
                  </a:lnTo>
                  <a:lnTo>
                    <a:pt x="107" y="10"/>
                  </a:lnTo>
                  <a:lnTo>
                    <a:pt x="114" y="10"/>
                  </a:lnTo>
                  <a:lnTo>
                    <a:pt x="109" y="9"/>
                  </a:lnTo>
                  <a:lnTo>
                    <a:pt x="103" y="9"/>
                  </a:lnTo>
                  <a:lnTo>
                    <a:pt x="99" y="9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11" name="Freeform 151"/>
            <p:cNvSpPr>
              <a:spLocks/>
            </p:cNvSpPr>
            <p:nvPr/>
          </p:nvSpPr>
          <p:spPr bwMode="auto">
            <a:xfrm>
              <a:off x="4550484" y="3872083"/>
              <a:ext cx="218729" cy="419487"/>
            </a:xfrm>
            <a:custGeom>
              <a:avLst/>
              <a:gdLst>
                <a:gd name="T0" fmla="*/ 2147483647 w 101"/>
                <a:gd name="T1" fmla="*/ 2147483647 h 192"/>
                <a:gd name="T2" fmla="*/ 2147483647 w 101"/>
                <a:gd name="T3" fmla="*/ 2147483647 h 192"/>
                <a:gd name="T4" fmla="*/ 2147483647 w 101"/>
                <a:gd name="T5" fmla="*/ 2147483647 h 192"/>
                <a:gd name="T6" fmla="*/ 2147483647 w 101"/>
                <a:gd name="T7" fmla="*/ 2147483647 h 192"/>
                <a:gd name="T8" fmla="*/ 2147483647 w 101"/>
                <a:gd name="T9" fmla="*/ 2147483647 h 192"/>
                <a:gd name="T10" fmla="*/ 2147483647 w 101"/>
                <a:gd name="T11" fmla="*/ 2147483647 h 192"/>
                <a:gd name="T12" fmla="*/ 2147483647 w 101"/>
                <a:gd name="T13" fmla="*/ 2147483647 h 192"/>
                <a:gd name="T14" fmla="*/ 2147483647 w 101"/>
                <a:gd name="T15" fmla="*/ 2147483647 h 192"/>
                <a:gd name="T16" fmla="*/ 2147483647 w 101"/>
                <a:gd name="T17" fmla="*/ 2147483647 h 192"/>
                <a:gd name="T18" fmla="*/ 2147483647 w 101"/>
                <a:gd name="T19" fmla="*/ 2147483647 h 192"/>
                <a:gd name="T20" fmla="*/ 0 w 101"/>
                <a:gd name="T21" fmla="*/ 2147483647 h 192"/>
                <a:gd name="T22" fmla="*/ 0 w 101"/>
                <a:gd name="T23" fmla="*/ 2147483647 h 192"/>
                <a:gd name="T24" fmla="*/ 0 w 101"/>
                <a:gd name="T25" fmla="*/ 2147483647 h 192"/>
                <a:gd name="T26" fmla="*/ 0 w 101"/>
                <a:gd name="T27" fmla="*/ 2147483647 h 192"/>
                <a:gd name="T28" fmla="*/ 2147483647 w 101"/>
                <a:gd name="T29" fmla="*/ 2147483647 h 192"/>
                <a:gd name="T30" fmla="*/ 2147483647 w 101"/>
                <a:gd name="T31" fmla="*/ 2147483647 h 192"/>
                <a:gd name="T32" fmla="*/ 2147483647 w 101"/>
                <a:gd name="T33" fmla="*/ 2147483647 h 192"/>
                <a:gd name="T34" fmla="*/ 2147483647 w 101"/>
                <a:gd name="T35" fmla="*/ 2147483647 h 192"/>
                <a:gd name="T36" fmla="*/ 2147483647 w 101"/>
                <a:gd name="T37" fmla="*/ 2147483647 h 192"/>
                <a:gd name="T38" fmla="*/ 2147483647 w 101"/>
                <a:gd name="T39" fmla="*/ 2147483647 h 192"/>
                <a:gd name="T40" fmla="*/ 2147483647 w 101"/>
                <a:gd name="T41" fmla="*/ 2147483647 h 192"/>
                <a:gd name="T42" fmla="*/ 2147483647 w 101"/>
                <a:gd name="T43" fmla="*/ 2147483647 h 192"/>
                <a:gd name="T44" fmla="*/ 2147483647 w 101"/>
                <a:gd name="T45" fmla="*/ 2147483647 h 192"/>
                <a:gd name="T46" fmla="*/ 2147483647 w 101"/>
                <a:gd name="T47" fmla="*/ 2147483647 h 192"/>
                <a:gd name="T48" fmla="*/ 2147483647 w 101"/>
                <a:gd name="T49" fmla="*/ 2147483647 h 192"/>
                <a:gd name="T50" fmla="*/ 2147483647 w 101"/>
                <a:gd name="T51" fmla="*/ 2147483647 h 192"/>
                <a:gd name="T52" fmla="*/ 2147483647 w 101"/>
                <a:gd name="T53" fmla="*/ 2147483647 h 192"/>
                <a:gd name="T54" fmla="*/ 2147483647 w 101"/>
                <a:gd name="T55" fmla="*/ 2147483647 h 192"/>
                <a:gd name="T56" fmla="*/ 2147483647 w 101"/>
                <a:gd name="T57" fmla="*/ 2147483647 h 192"/>
                <a:gd name="T58" fmla="*/ 2147483647 w 101"/>
                <a:gd name="T59" fmla="*/ 2147483647 h 192"/>
                <a:gd name="T60" fmla="*/ 2147483647 w 101"/>
                <a:gd name="T61" fmla="*/ 2147483647 h 192"/>
                <a:gd name="T62" fmla="*/ 2147483647 w 101"/>
                <a:gd name="T63" fmla="*/ 2147483647 h 192"/>
                <a:gd name="T64" fmla="*/ 2147483647 w 101"/>
                <a:gd name="T65" fmla="*/ 2147483647 h 192"/>
                <a:gd name="T66" fmla="*/ 2147483647 w 101"/>
                <a:gd name="T67" fmla="*/ 2147483647 h 192"/>
                <a:gd name="T68" fmla="*/ 2147483647 w 101"/>
                <a:gd name="T69" fmla="*/ 2147483647 h 192"/>
                <a:gd name="T70" fmla="*/ 2147483647 w 101"/>
                <a:gd name="T71" fmla="*/ 2147483647 h 192"/>
                <a:gd name="T72" fmla="*/ 2147483647 w 101"/>
                <a:gd name="T73" fmla="*/ 2147483647 h 192"/>
                <a:gd name="T74" fmla="*/ 2147483647 w 101"/>
                <a:gd name="T75" fmla="*/ 2147483647 h 192"/>
                <a:gd name="T76" fmla="*/ 2147483647 w 101"/>
                <a:gd name="T77" fmla="*/ 2147483647 h 192"/>
                <a:gd name="T78" fmla="*/ 2147483647 w 101"/>
                <a:gd name="T79" fmla="*/ 2147483647 h 192"/>
                <a:gd name="T80" fmla="*/ 2147483647 w 101"/>
                <a:gd name="T81" fmla="*/ 2147483647 h 192"/>
                <a:gd name="T82" fmla="*/ 2147483647 w 101"/>
                <a:gd name="T83" fmla="*/ 2147483647 h 1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1"/>
                <a:gd name="T127" fmla="*/ 0 h 192"/>
                <a:gd name="T128" fmla="*/ 101 w 101"/>
                <a:gd name="T129" fmla="*/ 192 h 1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1" h="192">
                  <a:moveTo>
                    <a:pt x="57" y="5"/>
                  </a:moveTo>
                  <a:lnTo>
                    <a:pt x="57" y="5"/>
                  </a:lnTo>
                  <a:lnTo>
                    <a:pt x="55" y="4"/>
                  </a:lnTo>
                  <a:lnTo>
                    <a:pt x="54" y="2"/>
                  </a:lnTo>
                  <a:lnTo>
                    <a:pt x="47" y="1"/>
                  </a:lnTo>
                  <a:lnTo>
                    <a:pt x="42" y="0"/>
                  </a:lnTo>
                  <a:lnTo>
                    <a:pt x="38" y="1"/>
                  </a:lnTo>
                  <a:lnTo>
                    <a:pt x="35" y="2"/>
                  </a:lnTo>
                  <a:lnTo>
                    <a:pt x="33" y="5"/>
                  </a:lnTo>
                  <a:lnTo>
                    <a:pt x="29" y="9"/>
                  </a:lnTo>
                  <a:lnTo>
                    <a:pt x="25" y="13"/>
                  </a:lnTo>
                  <a:lnTo>
                    <a:pt x="20" y="17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8" y="36"/>
                  </a:lnTo>
                  <a:lnTo>
                    <a:pt x="8" y="48"/>
                  </a:lnTo>
                  <a:lnTo>
                    <a:pt x="8" y="55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6" y="67"/>
                  </a:lnTo>
                  <a:lnTo>
                    <a:pt x="3" y="74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2" y="98"/>
                  </a:lnTo>
                  <a:lnTo>
                    <a:pt x="2" y="99"/>
                  </a:lnTo>
                  <a:lnTo>
                    <a:pt x="8" y="109"/>
                  </a:lnTo>
                  <a:lnTo>
                    <a:pt x="15" y="117"/>
                  </a:lnTo>
                  <a:lnTo>
                    <a:pt x="25" y="126"/>
                  </a:lnTo>
                  <a:lnTo>
                    <a:pt x="27" y="130"/>
                  </a:lnTo>
                  <a:lnTo>
                    <a:pt x="29" y="141"/>
                  </a:lnTo>
                  <a:lnTo>
                    <a:pt x="29" y="149"/>
                  </a:lnTo>
                  <a:lnTo>
                    <a:pt x="30" y="161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8" y="177"/>
                  </a:lnTo>
                  <a:lnTo>
                    <a:pt x="43" y="180"/>
                  </a:lnTo>
                  <a:lnTo>
                    <a:pt x="53" y="183"/>
                  </a:lnTo>
                  <a:lnTo>
                    <a:pt x="61" y="188"/>
                  </a:lnTo>
                  <a:lnTo>
                    <a:pt x="66" y="191"/>
                  </a:lnTo>
                  <a:lnTo>
                    <a:pt x="72" y="192"/>
                  </a:lnTo>
                  <a:lnTo>
                    <a:pt x="73" y="192"/>
                  </a:lnTo>
                  <a:lnTo>
                    <a:pt x="76" y="191"/>
                  </a:lnTo>
                  <a:lnTo>
                    <a:pt x="77" y="188"/>
                  </a:lnTo>
                  <a:lnTo>
                    <a:pt x="77" y="187"/>
                  </a:lnTo>
                  <a:lnTo>
                    <a:pt x="78" y="187"/>
                  </a:lnTo>
                  <a:lnTo>
                    <a:pt x="89" y="179"/>
                  </a:lnTo>
                  <a:lnTo>
                    <a:pt x="90" y="177"/>
                  </a:lnTo>
                  <a:lnTo>
                    <a:pt x="90" y="176"/>
                  </a:lnTo>
                  <a:lnTo>
                    <a:pt x="92" y="161"/>
                  </a:lnTo>
                  <a:lnTo>
                    <a:pt x="92" y="146"/>
                  </a:lnTo>
                  <a:lnTo>
                    <a:pt x="93" y="138"/>
                  </a:lnTo>
                  <a:lnTo>
                    <a:pt x="95" y="136"/>
                  </a:lnTo>
                  <a:lnTo>
                    <a:pt x="96" y="133"/>
                  </a:lnTo>
                  <a:lnTo>
                    <a:pt x="100" y="126"/>
                  </a:lnTo>
                  <a:lnTo>
                    <a:pt x="100" y="119"/>
                  </a:lnTo>
                  <a:lnTo>
                    <a:pt x="101" y="82"/>
                  </a:lnTo>
                  <a:lnTo>
                    <a:pt x="100" y="76"/>
                  </a:lnTo>
                  <a:lnTo>
                    <a:pt x="99" y="67"/>
                  </a:lnTo>
                  <a:lnTo>
                    <a:pt x="99" y="58"/>
                  </a:lnTo>
                  <a:lnTo>
                    <a:pt x="99" y="55"/>
                  </a:lnTo>
                  <a:lnTo>
                    <a:pt x="99" y="53"/>
                  </a:lnTo>
                  <a:lnTo>
                    <a:pt x="96" y="51"/>
                  </a:lnTo>
                  <a:lnTo>
                    <a:pt x="90" y="39"/>
                  </a:lnTo>
                  <a:lnTo>
                    <a:pt x="88" y="35"/>
                  </a:lnTo>
                  <a:lnTo>
                    <a:pt x="84" y="31"/>
                  </a:lnTo>
                  <a:lnTo>
                    <a:pt x="80" y="28"/>
                  </a:lnTo>
                  <a:lnTo>
                    <a:pt x="76" y="27"/>
                  </a:lnTo>
                  <a:lnTo>
                    <a:pt x="70" y="27"/>
                  </a:lnTo>
                  <a:lnTo>
                    <a:pt x="68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5" y="22"/>
                  </a:lnTo>
                  <a:lnTo>
                    <a:pt x="65" y="17"/>
                  </a:lnTo>
                  <a:lnTo>
                    <a:pt x="62" y="13"/>
                  </a:lnTo>
                  <a:lnTo>
                    <a:pt x="60" y="9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12" name="Freeform 152"/>
            <p:cNvSpPr>
              <a:spLocks/>
            </p:cNvSpPr>
            <p:nvPr/>
          </p:nvSpPr>
          <p:spPr bwMode="auto">
            <a:xfrm>
              <a:off x="4396725" y="3898301"/>
              <a:ext cx="171085" cy="262179"/>
            </a:xfrm>
            <a:custGeom>
              <a:avLst/>
              <a:gdLst>
                <a:gd name="T0" fmla="*/ 2147483647 w 79"/>
                <a:gd name="T1" fmla="*/ 2147483647 h 120"/>
                <a:gd name="T2" fmla="*/ 2147483647 w 79"/>
                <a:gd name="T3" fmla="*/ 2147483647 h 120"/>
                <a:gd name="T4" fmla="*/ 2147483647 w 79"/>
                <a:gd name="T5" fmla="*/ 2147483647 h 120"/>
                <a:gd name="T6" fmla="*/ 2147483647 w 79"/>
                <a:gd name="T7" fmla="*/ 2147483647 h 120"/>
                <a:gd name="T8" fmla="*/ 2147483647 w 79"/>
                <a:gd name="T9" fmla="*/ 2147483647 h 120"/>
                <a:gd name="T10" fmla="*/ 2147483647 w 79"/>
                <a:gd name="T11" fmla="*/ 2147483647 h 120"/>
                <a:gd name="T12" fmla="*/ 2147483647 w 79"/>
                <a:gd name="T13" fmla="*/ 2147483647 h 120"/>
                <a:gd name="T14" fmla="*/ 2147483647 w 79"/>
                <a:gd name="T15" fmla="*/ 2147483647 h 120"/>
                <a:gd name="T16" fmla="*/ 2147483647 w 79"/>
                <a:gd name="T17" fmla="*/ 2147483647 h 120"/>
                <a:gd name="T18" fmla="*/ 2147483647 w 79"/>
                <a:gd name="T19" fmla="*/ 2147483647 h 120"/>
                <a:gd name="T20" fmla="*/ 2147483647 w 79"/>
                <a:gd name="T21" fmla="*/ 2147483647 h 120"/>
                <a:gd name="T22" fmla="*/ 2147483647 w 79"/>
                <a:gd name="T23" fmla="*/ 2147483647 h 120"/>
                <a:gd name="T24" fmla="*/ 0 w 79"/>
                <a:gd name="T25" fmla="*/ 2147483647 h 120"/>
                <a:gd name="T26" fmla="*/ 2147483647 w 79"/>
                <a:gd name="T27" fmla="*/ 2147483647 h 120"/>
                <a:gd name="T28" fmla="*/ 2147483647 w 79"/>
                <a:gd name="T29" fmla="*/ 2147483647 h 120"/>
                <a:gd name="T30" fmla="*/ 2147483647 w 79"/>
                <a:gd name="T31" fmla="*/ 2147483647 h 120"/>
                <a:gd name="T32" fmla="*/ 2147483647 w 79"/>
                <a:gd name="T33" fmla="*/ 2147483647 h 120"/>
                <a:gd name="T34" fmla="*/ 2147483647 w 79"/>
                <a:gd name="T35" fmla="*/ 2147483647 h 120"/>
                <a:gd name="T36" fmla="*/ 2147483647 w 79"/>
                <a:gd name="T37" fmla="*/ 2147483647 h 120"/>
                <a:gd name="T38" fmla="*/ 2147483647 w 79"/>
                <a:gd name="T39" fmla="*/ 2147483647 h 120"/>
                <a:gd name="T40" fmla="*/ 2147483647 w 79"/>
                <a:gd name="T41" fmla="*/ 2147483647 h 120"/>
                <a:gd name="T42" fmla="*/ 2147483647 w 79"/>
                <a:gd name="T43" fmla="*/ 2147483647 h 120"/>
                <a:gd name="T44" fmla="*/ 2147483647 w 79"/>
                <a:gd name="T45" fmla="*/ 2147483647 h 120"/>
                <a:gd name="T46" fmla="*/ 2147483647 w 79"/>
                <a:gd name="T47" fmla="*/ 2147483647 h 120"/>
                <a:gd name="T48" fmla="*/ 2147483647 w 79"/>
                <a:gd name="T49" fmla="*/ 2147483647 h 120"/>
                <a:gd name="T50" fmla="*/ 2147483647 w 79"/>
                <a:gd name="T51" fmla="*/ 2147483647 h 120"/>
                <a:gd name="T52" fmla="*/ 2147483647 w 79"/>
                <a:gd name="T53" fmla="*/ 2147483647 h 120"/>
                <a:gd name="T54" fmla="*/ 2147483647 w 79"/>
                <a:gd name="T55" fmla="*/ 2147483647 h 120"/>
                <a:gd name="T56" fmla="*/ 2147483647 w 79"/>
                <a:gd name="T57" fmla="*/ 2147483647 h 120"/>
                <a:gd name="T58" fmla="*/ 2147483647 w 79"/>
                <a:gd name="T59" fmla="*/ 2147483647 h 120"/>
                <a:gd name="T60" fmla="*/ 2147483647 w 79"/>
                <a:gd name="T61" fmla="*/ 2147483647 h 120"/>
                <a:gd name="T62" fmla="*/ 2147483647 w 79"/>
                <a:gd name="T63" fmla="*/ 2147483647 h 120"/>
                <a:gd name="T64" fmla="*/ 2147483647 w 79"/>
                <a:gd name="T65" fmla="*/ 2147483647 h 120"/>
                <a:gd name="T66" fmla="*/ 2147483647 w 79"/>
                <a:gd name="T67" fmla="*/ 2147483647 h 120"/>
                <a:gd name="T68" fmla="*/ 2147483647 w 79"/>
                <a:gd name="T69" fmla="*/ 2147483647 h 120"/>
                <a:gd name="T70" fmla="*/ 2147483647 w 79"/>
                <a:gd name="T71" fmla="*/ 2147483647 h 120"/>
                <a:gd name="T72" fmla="*/ 2147483647 w 79"/>
                <a:gd name="T73" fmla="*/ 2147483647 h 120"/>
                <a:gd name="T74" fmla="*/ 2147483647 w 79"/>
                <a:gd name="T75" fmla="*/ 2147483647 h 120"/>
                <a:gd name="T76" fmla="*/ 2147483647 w 79"/>
                <a:gd name="T77" fmla="*/ 2147483647 h 120"/>
                <a:gd name="T78" fmla="*/ 2147483647 w 79"/>
                <a:gd name="T79" fmla="*/ 2147483647 h 120"/>
                <a:gd name="T80" fmla="*/ 2147483647 w 79"/>
                <a:gd name="T81" fmla="*/ 2147483647 h 120"/>
                <a:gd name="T82" fmla="*/ 2147483647 w 79"/>
                <a:gd name="T83" fmla="*/ 2147483647 h 120"/>
                <a:gd name="T84" fmla="*/ 2147483647 w 79"/>
                <a:gd name="T85" fmla="*/ 2147483647 h 120"/>
                <a:gd name="T86" fmla="*/ 2147483647 w 79"/>
                <a:gd name="T87" fmla="*/ 2147483647 h 120"/>
                <a:gd name="T88" fmla="*/ 2147483647 w 79"/>
                <a:gd name="T89" fmla="*/ 2147483647 h 120"/>
                <a:gd name="T90" fmla="*/ 2147483647 w 79"/>
                <a:gd name="T91" fmla="*/ 0 h 120"/>
                <a:gd name="T92" fmla="*/ 2147483647 w 79"/>
                <a:gd name="T93" fmla="*/ 2147483647 h 120"/>
                <a:gd name="T94" fmla="*/ 2147483647 w 79"/>
                <a:gd name="T95" fmla="*/ 2147483647 h 1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"/>
                <a:gd name="T145" fmla="*/ 0 h 120"/>
                <a:gd name="T146" fmla="*/ 79 w 79"/>
                <a:gd name="T147" fmla="*/ 120 h 1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" h="120">
                  <a:moveTo>
                    <a:pt x="47" y="1"/>
                  </a:moveTo>
                  <a:lnTo>
                    <a:pt x="47" y="1"/>
                  </a:lnTo>
                  <a:lnTo>
                    <a:pt x="42" y="4"/>
                  </a:lnTo>
                  <a:lnTo>
                    <a:pt x="38" y="9"/>
                  </a:lnTo>
                  <a:lnTo>
                    <a:pt x="35" y="16"/>
                  </a:lnTo>
                  <a:lnTo>
                    <a:pt x="34" y="20"/>
                  </a:lnTo>
                  <a:lnTo>
                    <a:pt x="30" y="21"/>
                  </a:lnTo>
                  <a:lnTo>
                    <a:pt x="28" y="23"/>
                  </a:lnTo>
                  <a:lnTo>
                    <a:pt x="20" y="28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7" y="35"/>
                  </a:lnTo>
                  <a:lnTo>
                    <a:pt x="7" y="39"/>
                  </a:lnTo>
                  <a:lnTo>
                    <a:pt x="7" y="46"/>
                  </a:lnTo>
                  <a:lnTo>
                    <a:pt x="4" y="59"/>
                  </a:lnTo>
                  <a:lnTo>
                    <a:pt x="1" y="68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1" y="87"/>
                  </a:lnTo>
                  <a:lnTo>
                    <a:pt x="3" y="90"/>
                  </a:lnTo>
                  <a:lnTo>
                    <a:pt x="7" y="94"/>
                  </a:lnTo>
                  <a:lnTo>
                    <a:pt x="9" y="95"/>
                  </a:lnTo>
                  <a:lnTo>
                    <a:pt x="11" y="97"/>
                  </a:lnTo>
                  <a:lnTo>
                    <a:pt x="16" y="102"/>
                  </a:lnTo>
                  <a:lnTo>
                    <a:pt x="20" y="109"/>
                  </a:lnTo>
                  <a:lnTo>
                    <a:pt x="27" y="116"/>
                  </a:lnTo>
                  <a:lnTo>
                    <a:pt x="31" y="118"/>
                  </a:lnTo>
                  <a:lnTo>
                    <a:pt x="35" y="120"/>
                  </a:lnTo>
                  <a:lnTo>
                    <a:pt x="40" y="118"/>
                  </a:lnTo>
                  <a:lnTo>
                    <a:pt x="43" y="117"/>
                  </a:lnTo>
                  <a:lnTo>
                    <a:pt x="44" y="116"/>
                  </a:lnTo>
                  <a:lnTo>
                    <a:pt x="46" y="110"/>
                  </a:lnTo>
                  <a:lnTo>
                    <a:pt x="50" y="106"/>
                  </a:lnTo>
                  <a:lnTo>
                    <a:pt x="51" y="102"/>
                  </a:lnTo>
                  <a:lnTo>
                    <a:pt x="52" y="99"/>
                  </a:lnTo>
                  <a:lnTo>
                    <a:pt x="54" y="97"/>
                  </a:lnTo>
                  <a:lnTo>
                    <a:pt x="58" y="94"/>
                  </a:lnTo>
                  <a:lnTo>
                    <a:pt x="63" y="93"/>
                  </a:lnTo>
                  <a:lnTo>
                    <a:pt x="67" y="91"/>
                  </a:lnTo>
                  <a:lnTo>
                    <a:pt x="70" y="89"/>
                  </a:lnTo>
                  <a:lnTo>
                    <a:pt x="71" y="87"/>
                  </a:lnTo>
                  <a:lnTo>
                    <a:pt x="71" y="86"/>
                  </a:lnTo>
                  <a:lnTo>
                    <a:pt x="71" y="85"/>
                  </a:lnTo>
                  <a:lnTo>
                    <a:pt x="71" y="83"/>
                  </a:lnTo>
                  <a:lnTo>
                    <a:pt x="71" y="82"/>
                  </a:lnTo>
                  <a:lnTo>
                    <a:pt x="71" y="75"/>
                  </a:lnTo>
                  <a:lnTo>
                    <a:pt x="71" y="68"/>
                  </a:lnTo>
                  <a:lnTo>
                    <a:pt x="74" y="62"/>
                  </a:lnTo>
                  <a:lnTo>
                    <a:pt x="77" y="55"/>
                  </a:lnTo>
                  <a:lnTo>
                    <a:pt x="78" y="51"/>
                  </a:lnTo>
                  <a:lnTo>
                    <a:pt x="78" y="47"/>
                  </a:lnTo>
                  <a:lnTo>
                    <a:pt x="79" y="43"/>
                  </a:lnTo>
                  <a:lnTo>
                    <a:pt x="79" y="36"/>
                  </a:lnTo>
                  <a:lnTo>
                    <a:pt x="79" y="24"/>
                  </a:lnTo>
                  <a:lnTo>
                    <a:pt x="78" y="12"/>
                  </a:lnTo>
                  <a:lnTo>
                    <a:pt x="78" y="10"/>
                  </a:lnTo>
                  <a:lnTo>
                    <a:pt x="77" y="6"/>
                  </a:lnTo>
                  <a:lnTo>
                    <a:pt x="75" y="0"/>
                  </a:lnTo>
                  <a:lnTo>
                    <a:pt x="71" y="1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13" name="Freeform 153"/>
            <p:cNvSpPr>
              <a:spLocks/>
            </p:cNvSpPr>
            <p:nvPr/>
          </p:nvSpPr>
          <p:spPr bwMode="auto">
            <a:xfrm>
              <a:off x="1436304" y="1593312"/>
              <a:ext cx="1171607" cy="919811"/>
            </a:xfrm>
            <a:custGeom>
              <a:avLst/>
              <a:gdLst>
                <a:gd name="T0" fmla="*/ 2147483647 w 541"/>
                <a:gd name="T1" fmla="*/ 2147483647 h 421"/>
                <a:gd name="T2" fmla="*/ 2147483647 w 541"/>
                <a:gd name="T3" fmla="*/ 2147483647 h 421"/>
                <a:gd name="T4" fmla="*/ 2147483647 w 541"/>
                <a:gd name="T5" fmla="*/ 2147483647 h 421"/>
                <a:gd name="T6" fmla="*/ 2147483647 w 541"/>
                <a:gd name="T7" fmla="*/ 2147483647 h 421"/>
                <a:gd name="T8" fmla="*/ 2147483647 w 541"/>
                <a:gd name="T9" fmla="*/ 2147483647 h 421"/>
                <a:gd name="T10" fmla="*/ 2147483647 w 541"/>
                <a:gd name="T11" fmla="*/ 2147483647 h 421"/>
                <a:gd name="T12" fmla="*/ 2147483647 w 541"/>
                <a:gd name="T13" fmla="*/ 2147483647 h 421"/>
                <a:gd name="T14" fmla="*/ 2147483647 w 541"/>
                <a:gd name="T15" fmla="*/ 2147483647 h 421"/>
                <a:gd name="T16" fmla="*/ 2147483647 w 541"/>
                <a:gd name="T17" fmla="*/ 2147483647 h 421"/>
                <a:gd name="T18" fmla="*/ 2147483647 w 541"/>
                <a:gd name="T19" fmla="*/ 2147483647 h 421"/>
                <a:gd name="T20" fmla="*/ 2147483647 w 541"/>
                <a:gd name="T21" fmla="*/ 2147483647 h 421"/>
                <a:gd name="T22" fmla="*/ 2147483647 w 541"/>
                <a:gd name="T23" fmla="*/ 2147483647 h 421"/>
                <a:gd name="T24" fmla="*/ 2147483647 w 541"/>
                <a:gd name="T25" fmla="*/ 2147483647 h 421"/>
                <a:gd name="T26" fmla="*/ 2147483647 w 541"/>
                <a:gd name="T27" fmla="*/ 2147483647 h 421"/>
                <a:gd name="T28" fmla="*/ 2147483647 w 541"/>
                <a:gd name="T29" fmla="*/ 2147483647 h 421"/>
                <a:gd name="T30" fmla="*/ 2147483647 w 541"/>
                <a:gd name="T31" fmla="*/ 2147483647 h 421"/>
                <a:gd name="T32" fmla="*/ 2147483647 w 541"/>
                <a:gd name="T33" fmla="*/ 2147483647 h 421"/>
                <a:gd name="T34" fmla="*/ 2147483647 w 541"/>
                <a:gd name="T35" fmla="*/ 2147483647 h 421"/>
                <a:gd name="T36" fmla="*/ 2147483647 w 541"/>
                <a:gd name="T37" fmla="*/ 2147483647 h 421"/>
                <a:gd name="T38" fmla="*/ 2147483647 w 541"/>
                <a:gd name="T39" fmla="*/ 2147483647 h 421"/>
                <a:gd name="T40" fmla="*/ 2147483647 w 541"/>
                <a:gd name="T41" fmla="*/ 2147483647 h 421"/>
                <a:gd name="T42" fmla="*/ 2147483647 w 541"/>
                <a:gd name="T43" fmla="*/ 2147483647 h 421"/>
                <a:gd name="T44" fmla="*/ 2147483647 w 541"/>
                <a:gd name="T45" fmla="*/ 2147483647 h 421"/>
                <a:gd name="T46" fmla="*/ 2147483647 w 541"/>
                <a:gd name="T47" fmla="*/ 2147483647 h 421"/>
                <a:gd name="T48" fmla="*/ 2147483647 w 541"/>
                <a:gd name="T49" fmla="*/ 2147483647 h 421"/>
                <a:gd name="T50" fmla="*/ 2147483647 w 541"/>
                <a:gd name="T51" fmla="*/ 2147483647 h 421"/>
                <a:gd name="T52" fmla="*/ 2147483647 w 541"/>
                <a:gd name="T53" fmla="*/ 2147483647 h 421"/>
                <a:gd name="T54" fmla="*/ 2147483647 w 541"/>
                <a:gd name="T55" fmla="*/ 2147483647 h 421"/>
                <a:gd name="T56" fmla="*/ 2147483647 w 541"/>
                <a:gd name="T57" fmla="*/ 2147483647 h 421"/>
                <a:gd name="T58" fmla="*/ 2147483647 w 541"/>
                <a:gd name="T59" fmla="*/ 2147483647 h 421"/>
                <a:gd name="T60" fmla="*/ 2147483647 w 541"/>
                <a:gd name="T61" fmla="*/ 2147483647 h 421"/>
                <a:gd name="T62" fmla="*/ 2147483647 w 541"/>
                <a:gd name="T63" fmla="*/ 2147483647 h 421"/>
                <a:gd name="T64" fmla="*/ 2147483647 w 541"/>
                <a:gd name="T65" fmla="*/ 2147483647 h 421"/>
                <a:gd name="T66" fmla="*/ 2147483647 w 541"/>
                <a:gd name="T67" fmla="*/ 2147483647 h 421"/>
                <a:gd name="T68" fmla="*/ 2147483647 w 541"/>
                <a:gd name="T69" fmla="*/ 2147483647 h 421"/>
                <a:gd name="T70" fmla="*/ 2147483647 w 541"/>
                <a:gd name="T71" fmla="*/ 2147483647 h 421"/>
                <a:gd name="T72" fmla="*/ 2147483647 w 541"/>
                <a:gd name="T73" fmla="*/ 2147483647 h 421"/>
                <a:gd name="T74" fmla="*/ 2147483647 w 541"/>
                <a:gd name="T75" fmla="*/ 2147483647 h 421"/>
                <a:gd name="T76" fmla="*/ 2147483647 w 541"/>
                <a:gd name="T77" fmla="*/ 2147483647 h 421"/>
                <a:gd name="T78" fmla="*/ 2147483647 w 541"/>
                <a:gd name="T79" fmla="*/ 2147483647 h 421"/>
                <a:gd name="T80" fmla="*/ 2147483647 w 541"/>
                <a:gd name="T81" fmla="*/ 2147483647 h 421"/>
                <a:gd name="T82" fmla="*/ 2147483647 w 541"/>
                <a:gd name="T83" fmla="*/ 2147483647 h 421"/>
                <a:gd name="T84" fmla="*/ 2147483647 w 541"/>
                <a:gd name="T85" fmla="*/ 2147483647 h 421"/>
                <a:gd name="T86" fmla="*/ 2147483647 w 541"/>
                <a:gd name="T87" fmla="*/ 2147483647 h 421"/>
                <a:gd name="T88" fmla="*/ 2147483647 w 541"/>
                <a:gd name="T89" fmla="*/ 2147483647 h 421"/>
                <a:gd name="T90" fmla="*/ 2147483647 w 541"/>
                <a:gd name="T91" fmla="*/ 2147483647 h 421"/>
                <a:gd name="T92" fmla="*/ 2147483647 w 541"/>
                <a:gd name="T93" fmla="*/ 2147483647 h 421"/>
                <a:gd name="T94" fmla="*/ 2147483647 w 541"/>
                <a:gd name="T95" fmla="*/ 2147483647 h 421"/>
                <a:gd name="T96" fmla="*/ 2147483647 w 541"/>
                <a:gd name="T97" fmla="*/ 2147483647 h 421"/>
                <a:gd name="T98" fmla="*/ 2147483647 w 541"/>
                <a:gd name="T99" fmla="*/ 2147483647 h 421"/>
                <a:gd name="T100" fmla="*/ 2147483647 w 541"/>
                <a:gd name="T101" fmla="*/ 2147483647 h 421"/>
                <a:gd name="T102" fmla="*/ 2147483647 w 541"/>
                <a:gd name="T103" fmla="*/ 2147483647 h 421"/>
                <a:gd name="T104" fmla="*/ 2147483647 w 541"/>
                <a:gd name="T105" fmla="*/ 2147483647 h 421"/>
                <a:gd name="T106" fmla="*/ 2147483647 w 541"/>
                <a:gd name="T107" fmla="*/ 2147483647 h 421"/>
                <a:gd name="T108" fmla="*/ 2147483647 w 541"/>
                <a:gd name="T109" fmla="*/ 2147483647 h 421"/>
                <a:gd name="T110" fmla="*/ 2147483647 w 541"/>
                <a:gd name="T111" fmla="*/ 2147483647 h 421"/>
                <a:gd name="T112" fmla="*/ 2147483647 w 541"/>
                <a:gd name="T113" fmla="*/ 2147483647 h 421"/>
                <a:gd name="T114" fmla="*/ 2147483647 w 541"/>
                <a:gd name="T115" fmla="*/ 2147483647 h 421"/>
                <a:gd name="T116" fmla="*/ 2147483647 w 541"/>
                <a:gd name="T117" fmla="*/ 2147483647 h 421"/>
                <a:gd name="T118" fmla="*/ 2147483647 w 541"/>
                <a:gd name="T119" fmla="*/ 2147483647 h 421"/>
                <a:gd name="T120" fmla="*/ 2147483647 w 541"/>
                <a:gd name="T121" fmla="*/ 2147483647 h 4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1"/>
                <a:gd name="T184" fmla="*/ 0 h 421"/>
                <a:gd name="T185" fmla="*/ 541 w 541"/>
                <a:gd name="T186" fmla="*/ 421 h 4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1" h="421">
                  <a:moveTo>
                    <a:pt x="404" y="132"/>
                  </a:moveTo>
                  <a:lnTo>
                    <a:pt x="404" y="132"/>
                  </a:lnTo>
                  <a:lnTo>
                    <a:pt x="401" y="138"/>
                  </a:lnTo>
                  <a:lnTo>
                    <a:pt x="396" y="140"/>
                  </a:lnTo>
                  <a:lnTo>
                    <a:pt x="393" y="142"/>
                  </a:lnTo>
                  <a:lnTo>
                    <a:pt x="381" y="144"/>
                  </a:lnTo>
                  <a:lnTo>
                    <a:pt x="380" y="144"/>
                  </a:lnTo>
                  <a:lnTo>
                    <a:pt x="372" y="144"/>
                  </a:lnTo>
                  <a:lnTo>
                    <a:pt x="365" y="143"/>
                  </a:lnTo>
                  <a:lnTo>
                    <a:pt x="361" y="142"/>
                  </a:lnTo>
                  <a:lnTo>
                    <a:pt x="354" y="142"/>
                  </a:lnTo>
                  <a:lnTo>
                    <a:pt x="339" y="142"/>
                  </a:lnTo>
                  <a:lnTo>
                    <a:pt x="337" y="142"/>
                  </a:lnTo>
                  <a:lnTo>
                    <a:pt x="330" y="142"/>
                  </a:lnTo>
                  <a:lnTo>
                    <a:pt x="329" y="142"/>
                  </a:lnTo>
                  <a:lnTo>
                    <a:pt x="322" y="142"/>
                  </a:lnTo>
                  <a:lnTo>
                    <a:pt x="318" y="142"/>
                  </a:lnTo>
                  <a:lnTo>
                    <a:pt x="314" y="139"/>
                  </a:lnTo>
                  <a:lnTo>
                    <a:pt x="312" y="136"/>
                  </a:lnTo>
                  <a:lnTo>
                    <a:pt x="312" y="134"/>
                  </a:lnTo>
                  <a:lnTo>
                    <a:pt x="310" y="130"/>
                  </a:lnTo>
                  <a:lnTo>
                    <a:pt x="308" y="128"/>
                  </a:lnTo>
                  <a:lnTo>
                    <a:pt x="303" y="123"/>
                  </a:lnTo>
                  <a:lnTo>
                    <a:pt x="299" y="116"/>
                  </a:lnTo>
                  <a:lnTo>
                    <a:pt x="299" y="115"/>
                  </a:lnTo>
                  <a:lnTo>
                    <a:pt x="298" y="112"/>
                  </a:lnTo>
                  <a:lnTo>
                    <a:pt x="296" y="109"/>
                  </a:lnTo>
                  <a:lnTo>
                    <a:pt x="296" y="105"/>
                  </a:lnTo>
                  <a:lnTo>
                    <a:pt x="295" y="103"/>
                  </a:lnTo>
                  <a:lnTo>
                    <a:pt x="294" y="100"/>
                  </a:lnTo>
                  <a:lnTo>
                    <a:pt x="290" y="96"/>
                  </a:lnTo>
                  <a:lnTo>
                    <a:pt x="287" y="93"/>
                  </a:lnTo>
                  <a:lnTo>
                    <a:pt x="277" y="83"/>
                  </a:lnTo>
                  <a:lnTo>
                    <a:pt x="269" y="69"/>
                  </a:lnTo>
                  <a:lnTo>
                    <a:pt x="268" y="68"/>
                  </a:lnTo>
                  <a:lnTo>
                    <a:pt x="265" y="64"/>
                  </a:lnTo>
                  <a:lnTo>
                    <a:pt x="263" y="61"/>
                  </a:lnTo>
                  <a:lnTo>
                    <a:pt x="259" y="60"/>
                  </a:lnTo>
                  <a:lnTo>
                    <a:pt x="253" y="60"/>
                  </a:lnTo>
                  <a:lnTo>
                    <a:pt x="245" y="61"/>
                  </a:lnTo>
                  <a:lnTo>
                    <a:pt x="238" y="60"/>
                  </a:lnTo>
                  <a:lnTo>
                    <a:pt x="234" y="58"/>
                  </a:lnTo>
                  <a:lnTo>
                    <a:pt x="232" y="57"/>
                  </a:lnTo>
                  <a:lnTo>
                    <a:pt x="228" y="53"/>
                  </a:lnTo>
                  <a:lnTo>
                    <a:pt x="225" y="48"/>
                  </a:lnTo>
                  <a:lnTo>
                    <a:pt x="225" y="45"/>
                  </a:lnTo>
                  <a:lnTo>
                    <a:pt x="225" y="41"/>
                  </a:lnTo>
                  <a:lnTo>
                    <a:pt x="224" y="39"/>
                  </a:lnTo>
                  <a:lnTo>
                    <a:pt x="222" y="37"/>
                  </a:lnTo>
                  <a:lnTo>
                    <a:pt x="220" y="35"/>
                  </a:lnTo>
                  <a:lnTo>
                    <a:pt x="210" y="33"/>
                  </a:lnTo>
                  <a:lnTo>
                    <a:pt x="207" y="31"/>
                  </a:lnTo>
                  <a:lnTo>
                    <a:pt x="207" y="27"/>
                  </a:lnTo>
                  <a:lnTo>
                    <a:pt x="205" y="19"/>
                  </a:lnTo>
                  <a:lnTo>
                    <a:pt x="202" y="11"/>
                  </a:lnTo>
                  <a:lnTo>
                    <a:pt x="198" y="6"/>
                  </a:lnTo>
                  <a:lnTo>
                    <a:pt x="193" y="2"/>
                  </a:lnTo>
                  <a:lnTo>
                    <a:pt x="190" y="0"/>
                  </a:lnTo>
                  <a:lnTo>
                    <a:pt x="186" y="0"/>
                  </a:lnTo>
                  <a:lnTo>
                    <a:pt x="183" y="2"/>
                  </a:lnTo>
                  <a:lnTo>
                    <a:pt x="180" y="3"/>
                  </a:lnTo>
                  <a:lnTo>
                    <a:pt x="179" y="6"/>
                  </a:lnTo>
                  <a:lnTo>
                    <a:pt x="176" y="10"/>
                  </a:lnTo>
                  <a:lnTo>
                    <a:pt x="171" y="11"/>
                  </a:lnTo>
                  <a:lnTo>
                    <a:pt x="168" y="11"/>
                  </a:lnTo>
                  <a:lnTo>
                    <a:pt x="166" y="13"/>
                  </a:lnTo>
                  <a:lnTo>
                    <a:pt x="164" y="11"/>
                  </a:lnTo>
                  <a:lnTo>
                    <a:pt x="162" y="8"/>
                  </a:lnTo>
                  <a:lnTo>
                    <a:pt x="156" y="7"/>
                  </a:lnTo>
                  <a:lnTo>
                    <a:pt x="151" y="8"/>
                  </a:lnTo>
                  <a:lnTo>
                    <a:pt x="148" y="10"/>
                  </a:lnTo>
                  <a:lnTo>
                    <a:pt x="145" y="15"/>
                  </a:lnTo>
                  <a:lnTo>
                    <a:pt x="141" y="19"/>
                  </a:lnTo>
                  <a:lnTo>
                    <a:pt x="136" y="21"/>
                  </a:lnTo>
                  <a:lnTo>
                    <a:pt x="132" y="22"/>
                  </a:lnTo>
                  <a:lnTo>
                    <a:pt x="114" y="22"/>
                  </a:lnTo>
                  <a:lnTo>
                    <a:pt x="96" y="23"/>
                  </a:lnTo>
                  <a:lnTo>
                    <a:pt x="92" y="25"/>
                  </a:lnTo>
                  <a:lnTo>
                    <a:pt x="89" y="26"/>
                  </a:lnTo>
                  <a:lnTo>
                    <a:pt x="83" y="27"/>
                  </a:lnTo>
                  <a:lnTo>
                    <a:pt x="75" y="27"/>
                  </a:lnTo>
                  <a:lnTo>
                    <a:pt x="69" y="27"/>
                  </a:lnTo>
                  <a:lnTo>
                    <a:pt x="65" y="29"/>
                  </a:lnTo>
                  <a:lnTo>
                    <a:pt x="62" y="30"/>
                  </a:lnTo>
                  <a:lnTo>
                    <a:pt x="59" y="33"/>
                  </a:lnTo>
                  <a:lnTo>
                    <a:pt x="51" y="37"/>
                  </a:lnTo>
                  <a:lnTo>
                    <a:pt x="44" y="43"/>
                  </a:lnTo>
                  <a:lnTo>
                    <a:pt x="40" y="49"/>
                  </a:lnTo>
                  <a:lnTo>
                    <a:pt x="39" y="57"/>
                  </a:lnTo>
                  <a:lnTo>
                    <a:pt x="39" y="64"/>
                  </a:lnTo>
                  <a:lnTo>
                    <a:pt x="38" y="66"/>
                  </a:lnTo>
                  <a:lnTo>
                    <a:pt x="38" y="68"/>
                  </a:lnTo>
                  <a:lnTo>
                    <a:pt x="36" y="69"/>
                  </a:lnTo>
                  <a:lnTo>
                    <a:pt x="35" y="69"/>
                  </a:lnTo>
                  <a:lnTo>
                    <a:pt x="31" y="69"/>
                  </a:lnTo>
                  <a:lnTo>
                    <a:pt x="28" y="69"/>
                  </a:lnTo>
                  <a:lnTo>
                    <a:pt x="26" y="68"/>
                  </a:lnTo>
                  <a:lnTo>
                    <a:pt x="24" y="65"/>
                  </a:lnTo>
                  <a:lnTo>
                    <a:pt x="23" y="62"/>
                  </a:lnTo>
                  <a:lnTo>
                    <a:pt x="22" y="58"/>
                  </a:lnTo>
                  <a:lnTo>
                    <a:pt x="19" y="56"/>
                  </a:lnTo>
                  <a:lnTo>
                    <a:pt x="13" y="49"/>
                  </a:lnTo>
                  <a:lnTo>
                    <a:pt x="8" y="48"/>
                  </a:lnTo>
                  <a:lnTo>
                    <a:pt x="5" y="46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4" y="61"/>
                  </a:lnTo>
                  <a:lnTo>
                    <a:pt x="1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1" y="97"/>
                  </a:lnTo>
                  <a:lnTo>
                    <a:pt x="3" y="100"/>
                  </a:lnTo>
                  <a:lnTo>
                    <a:pt x="5" y="104"/>
                  </a:lnTo>
                  <a:lnTo>
                    <a:pt x="7" y="107"/>
                  </a:lnTo>
                  <a:lnTo>
                    <a:pt x="8" y="109"/>
                  </a:lnTo>
                  <a:lnTo>
                    <a:pt x="12" y="112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13"/>
                  </a:lnTo>
                  <a:lnTo>
                    <a:pt x="30" y="115"/>
                  </a:lnTo>
                  <a:lnTo>
                    <a:pt x="35" y="119"/>
                  </a:lnTo>
                  <a:lnTo>
                    <a:pt x="40" y="124"/>
                  </a:lnTo>
                  <a:lnTo>
                    <a:pt x="46" y="132"/>
                  </a:lnTo>
                  <a:lnTo>
                    <a:pt x="53" y="136"/>
                  </a:lnTo>
                  <a:lnTo>
                    <a:pt x="57" y="138"/>
                  </a:lnTo>
                  <a:lnTo>
                    <a:pt x="58" y="140"/>
                  </a:lnTo>
                  <a:lnTo>
                    <a:pt x="61" y="146"/>
                  </a:lnTo>
                  <a:lnTo>
                    <a:pt x="65" y="150"/>
                  </a:lnTo>
                  <a:lnTo>
                    <a:pt x="70" y="151"/>
                  </a:lnTo>
                  <a:lnTo>
                    <a:pt x="77" y="151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5" y="157"/>
                  </a:lnTo>
                  <a:lnTo>
                    <a:pt x="90" y="171"/>
                  </a:lnTo>
                  <a:lnTo>
                    <a:pt x="92" y="175"/>
                  </a:lnTo>
                  <a:lnTo>
                    <a:pt x="92" y="178"/>
                  </a:lnTo>
                  <a:lnTo>
                    <a:pt x="92" y="186"/>
                  </a:lnTo>
                  <a:lnTo>
                    <a:pt x="89" y="189"/>
                  </a:lnTo>
                  <a:lnTo>
                    <a:pt x="83" y="194"/>
                  </a:lnTo>
                  <a:lnTo>
                    <a:pt x="81" y="196"/>
                  </a:lnTo>
                  <a:lnTo>
                    <a:pt x="77" y="197"/>
                  </a:lnTo>
                  <a:lnTo>
                    <a:pt x="75" y="200"/>
                  </a:lnTo>
                  <a:lnTo>
                    <a:pt x="74" y="202"/>
                  </a:lnTo>
                  <a:lnTo>
                    <a:pt x="73" y="205"/>
                  </a:lnTo>
                  <a:lnTo>
                    <a:pt x="70" y="208"/>
                  </a:lnTo>
                  <a:lnTo>
                    <a:pt x="67" y="212"/>
                  </a:lnTo>
                  <a:lnTo>
                    <a:pt x="66" y="214"/>
                  </a:lnTo>
                  <a:lnTo>
                    <a:pt x="63" y="217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9" y="229"/>
                  </a:lnTo>
                  <a:lnTo>
                    <a:pt x="59" y="240"/>
                  </a:lnTo>
                  <a:lnTo>
                    <a:pt x="58" y="251"/>
                  </a:lnTo>
                  <a:lnTo>
                    <a:pt x="57" y="259"/>
                  </a:lnTo>
                  <a:lnTo>
                    <a:pt x="55" y="267"/>
                  </a:lnTo>
                  <a:lnTo>
                    <a:pt x="55" y="276"/>
                  </a:lnTo>
                  <a:lnTo>
                    <a:pt x="53" y="285"/>
                  </a:lnTo>
                  <a:lnTo>
                    <a:pt x="53" y="289"/>
                  </a:lnTo>
                  <a:lnTo>
                    <a:pt x="53" y="298"/>
                  </a:lnTo>
                  <a:lnTo>
                    <a:pt x="55" y="306"/>
                  </a:lnTo>
                  <a:lnTo>
                    <a:pt x="57" y="309"/>
                  </a:lnTo>
                  <a:lnTo>
                    <a:pt x="57" y="313"/>
                  </a:lnTo>
                  <a:lnTo>
                    <a:pt x="59" y="315"/>
                  </a:lnTo>
                  <a:lnTo>
                    <a:pt x="61" y="320"/>
                  </a:lnTo>
                  <a:lnTo>
                    <a:pt x="61" y="321"/>
                  </a:lnTo>
                  <a:lnTo>
                    <a:pt x="61" y="322"/>
                  </a:lnTo>
                  <a:lnTo>
                    <a:pt x="61" y="330"/>
                  </a:lnTo>
                  <a:lnTo>
                    <a:pt x="62" y="337"/>
                  </a:lnTo>
                  <a:lnTo>
                    <a:pt x="63" y="340"/>
                  </a:lnTo>
                  <a:lnTo>
                    <a:pt x="66" y="344"/>
                  </a:lnTo>
                  <a:lnTo>
                    <a:pt x="70" y="348"/>
                  </a:lnTo>
                  <a:lnTo>
                    <a:pt x="71" y="350"/>
                  </a:lnTo>
                  <a:lnTo>
                    <a:pt x="75" y="355"/>
                  </a:lnTo>
                  <a:lnTo>
                    <a:pt x="79" y="357"/>
                  </a:lnTo>
                  <a:lnTo>
                    <a:pt x="85" y="357"/>
                  </a:lnTo>
                  <a:lnTo>
                    <a:pt x="90" y="357"/>
                  </a:lnTo>
                  <a:lnTo>
                    <a:pt x="97" y="357"/>
                  </a:lnTo>
                  <a:lnTo>
                    <a:pt x="98" y="359"/>
                  </a:lnTo>
                  <a:lnTo>
                    <a:pt x="100" y="361"/>
                  </a:lnTo>
                  <a:lnTo>
                    <a:pt x="101" y="364"/>
                  </a:lnTo>
                  <a:lnTo>
                    <a:pt x="104" y="367"/>
                  </a:lnTo>
                  <a:lnTo>
                    <a:pt x="109" y="372"/>
                  </a:lnTo>
                  <a:lnTo>
                    <a:pt x="112" y="375"/>
                  </a:lnTo>
                  <a:lnTo>
                    <a:pt x="114" y="377"/>
                  </a:lnTo>
                  <a:lnTo>
                    <a:pt x="119" y="379"/>
                  </a:lnTo>
                  <a:lnTo>
                    <a:pt x="125" y="380"/>
                  </a:lnTo>
                  <a:lnTo>
                    <a:pt x="131" y="381"/>
                  </a:lnTo>
                  <a:lnTo>
                    <a:pt x="133" y="384"/>
                  </a:lnTo>
                  <a:lnTo>
                    <a:pt x="135" y="385"/>
                  </a:lnTo>
                  <a:lnTo>
                    <a:pt x="137" y="390"/>
                  </a:lnTo>
                  <a:lnTo>
                    <a:pt x="141" y="392"/>
                  </a:lnTo>
                  <a:lnTo>
                    <a:pt x="147" y="395"/>
                  </a:lnTo>
                  <a:lnTo>
                    <a:pt x="151" y="396"/>
                  </a:lnTo>
                  <a:lnTo>
                    <a:pt x="155" y="398"/>
                  </a:lnTo>
                  <a:lnTo>
                    <a:pt x="156" y="398"/>
                  </a:lnTo>
                  <a:lnTo>
                    <a:pt x="162" y="400"/>
                  </a:lnTo>
                  <a:lnTo>
                    <a:pt x="164" y="403"/>
                  </a:lnTo>
                  <a:lnTo>
                    <a:pt x="167" y="406"/>
                  </a:lnTo>
                  <a:lnTo>
                    <a:pt x="168" y="410"/>
                  </a:lnTo>
                  <a:lnTo>
                    <a:pt x="168" y="415"/>
                  </a:lnTo>
                  <a:lnTo>
                    <a:pt x="171" y="416"/>
                  </a:lnTo>
                  <a:lnTo>
                    <a:pt x="174" y="416"/>
                  </a:lnTo>
                  <a:lnTo>
                    <a:pt x="187" y="415"/>
                  </a:lnTo>
                  <a:lnTo>
                    <a:pt x="199" y="415"/>
                  </a:lnTo>
                  <a:lnTo>
                    <a:pt x="202" y="414"/>
                  </a:lnTo>
                  <a:lnTo>
                    <a:pt x="203" y="411"/>
                  </a:lnTo>
                  <a:lnTo>
                    <a:pt x="207" y="404"/>
                  </a:lnTo>
                  <a:lnTo>
                    <a:pt x="207" y="403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395"/>
                  </a:lnTo>
                  <a:lnTo>
                    <a:pt x="213" y="388"/>
                  </a:lnTo>
                  <a:lnTo>
                    <a:pt x="213" y="387"/>
                  </a:lnTo>
                  <a:lnTo>
                    <a:pt x="214" y="385"/>
                  </a:lnTo>
                  <a:lnTo>
                    <a:pt x="221" y="375"/>
                  </a:lnTo>
                  <a:lnTo>
                    <a:pt x="224" y="369"/>
                  </a:lnTo>
                  <a:lnTo>
                    <a:pt x="226" y="365"/>
                  </a:lnTo>
                  <a:lnTo>
                    <a:pt x="228" y="364"/>
                  </a:lnTo>
                  <a:lnTo>
                    <a:pt x="228" y="363"/>
                  </a:lnTo>
                  <a:lnTo>
                    <a:pt x="229" y="360"/>
                  </a:lnTo>
                  <a:lnTo>
                    <a:pt x="233" y="356"/>
                  </a:lnTo>
                  <a:lnTo>
                    <a:pt x="236" y="355"/>
                  </a:lnTo>
                  <a:lnTo>
                    <a:pt x="238" y="352"/>
                  </a:lnTo>
                  <a:lnTo>
                    <a:pt x="246" y="346"/>
                  </a:lnTo>
                  <a:lnTo>
                    <a:pt x="253" y="340"/>
                  </a:lnTo>
                  <a:lnTo>
                    <a:pt x="256" y="338"/>
                  </a:lnTo>
                  <a:lnTo>
                    <a:pt x="261" y="334"/>
                  </a:lnTo>
                  <a:lnTo>
                    <a:pt x="268" y="332"/>
                  </a:lnTo>
                  <a:lnTo>
                    <a:pt x="276" y="330"/>
                  </a:lnTo>
                  <a:lnTo>
                    <a:pt x="283" y="332"/>
                  </a:lnTo>
                  <a:lnTo>
                    <a:pt x="286" y="332"/>
                  </a:lnTo>
                  <a:lnTo>
                    <a:pt x="287" y="333"/>
                  </a:lnTo>
                  <a:lnTo>
                    <a:pt x="288" y="336"/>
                  </a:lnTo>
                  <a:lnTo>
                    <a:pt x="290" y="338"/>
                  </a:lnTo>
                  <a:lnTo>
                    <a:pt x="292" y="341"/>
                  </a:lnTo>
                  <a:lnTo>
                    <a:pt x="294" y="345"/>
                  </a:lnTo>
                  <a:lnTo>
                    <a:pt x="296" y="350"/>
                  </a:lnTo>
                  <a:lnTo>
                    <a:pt x="307" y="365"/>
                  </a:lnTo>
                  <a:lnTo>
                    <a:pt x="308" y="367"/>
                  </a:lnTo>
                  <a:lnTo>
                    <a:pt x="310" y="367"/>
                  </a:lnTo>
                  <a:lnTo>
                    <a:pt x="327" y="368"/>
                  </a:lnTo>
                  <a:lnTo>
                    <a:pt x="334" y="368"/>
                  </a:lnTo>
                  <a:lnTo>
                    <a:pt x="341" y="369"/>
                  </a:lnTo>
                  <a:lnTo>
                    <a:pt x="350" y="369"/>
                  </a:lnTo>
                  <a:lnTo>
                    <a:pt x="353" y="371"/>
                  </a:lnTo>
                  <a:lnTo>
                    <a:pt x="358" y="371"/>
                  </a:lnTo>
                  <a:lnTo>
                    <a:pt x="362" y="372"/>
                  </a:lnTo>
                  <a:lnTo>
                    <a:pt x="365" y="375"/>
                  </a:lnTo>
                  <a:lnTo>
                    <a:pt x="368" y="377"/>
                  </a:lnTo>
                  <a:lnTo>
                    <a:pt x="374" y="385"/>
                  </a:lnTo>
                  <a:lnTo>
                    <a:pt x="377" y="388"/>
                  </a:lnTo>
                  <a:lnTo>
                    <a:pt x="382" y="392"/>
                  </a:lnTo>
                  <a:lnTo>
                    <a:pt x="388" y="396"/>
                  </a:lnTo>
                  <a:lnTo>
                    <a:pt x="401" y="404"/>
                  </a:lnTo>
                  <a:lnTo>
                    <a:pt x="403" y="396"/>
                  </a:lnTo>
                  <a:lnTo>
                    <a:pt x="404" y="394"/>
                  </a:lnTo>
                  <a:lnTo>
                    <a:pt x="409" y="391"/>
                  </a:lnTo>
                  <a:lnTo>
                    <a:pt x="417" y="390"/>
                  </a:lnTo>
                  <a:lnTo>
                    <a:pt x="423" y="391"/>
                  </a:lnTo>
                  <a:lnTo>
                    <a:pt x="426" y="392"/>
                  </a:lnTo>
                  <a:lnTo>
                    <a:pt x="428" y="395"/>
                  </a:lnTo>
                  <a:lnTo>
                    <a:pt x="431" y="398"/>
                  </a:lnTo>
                  <a:lnTo>
                    <a:pt x="434" y="399"/>
                  </a:lnTo>
                  <a:lnTo>
                    <a:pt x="435" y="404"/>
                  </a:lnTo>
                  <a:lnTo>
                    <a:pt x="436" y="406"/>
                  </a:lnTo>
                  <a:lnTo>
                    <a:pt x="442" y="411"/>
                  </a:lnTo>
                  <a:lnTo>
                    <a:pt x="446" y="416"/>
                  </a:lnTo>
                  <a:lnTo>
                    <a:pt x="448" y="419"/>
                  </a:lnTo>
                  <a:lnTo>
                    <a:pt x="454" y="421"/>
                  </a:lnTo>
                  <a:lnTo>
                    <a:pt x="461" y="421"/>
                  </a:lnTo>
                  <a:lnTo>
                    <a:pt x="466" y="418"/>
                  </a:lnTo>
                  <a:lnTo>
                    <a:pt x="467" y="418"/>
                  </a:lnTo>
                  <a:lnTo>
                    <a:pt x="467" y="416"/>
                  </a:lnTo>
                  <a:lnTo>
                    <a:pt x="471" y="412"/>
                  </a:lnTo>
                  <a:lnTo>
                    <a:pt x="474" y="407"/>
                  </a:lnTo>
                  <a:lnTo>
                    <a:pt x="477" y="403"/>
                  </a:lnTo>
                  <a:lnTo>
                    <a:pt x="482" y="399"/>
                  </a:lnTo>
                  <a:lnTo>
                    <a:pt x="485" y="398"/>
                  </a:lnTo>
                  <a:lnTo>
                    <a:pt x="486" y="395"/>
                  </a:lnTo>
                  <a:lnTo>
                    <a:pt x="488" y="392"/>
                  </a:lnTo>
                  <a:lnTo>
                    <a:pt x="488" y="390"/>
                  </a:lnTo>
                  <a:lnTo>
                    <a:pt x="489" y="383"/>
                  </a:lnTo>
                  <a:lnTo>
                    <a:pt x="488" y="377"/>
                  </a:lnTo>
                  <a:lnTo>
                    <a:pt x="486" y="373"/>
                  </a:lnTo>
                  <a:lnTo>
                    <a:pt x="483" y="369"/>
                  </a:lnTo>
                  <a:lnTo>
                    <a:pt x="482" y="367"/>
                  </a:lnTo>
                  <a:lnTo>
                    <a:pt x="482" y="364"/>
                  </a:lnTo>
                  <a:lnTo>
                    <a:pt x="481" y="361"/>
                  </a:lnTo>
                  <a:lnTo>
                    <a:pt x="479" y="353"/>
                  </a:lnTo>
                  <a:lnTo>
                    <a:pt x="475" y="348"/>
                  </a:lnTo>
                  <a:lnTo>
                    <a:pt x="474" y="345"/>
                  </a:lnTo>
                  <a:lnTo>
                    <a:pt x="471" y="342"/>
                  </a:lnTo>
                  <a:lnTo>
                    <a:pt x="469" y="340"/>
                  </a:lnTo>
                  <a:lnTo>
                    <a:pt x="465" y="337"/>
                  </a:lnTo>
                  <a:lnTo>
                    <a:pt x="459" y="334"/>
                  </a:lnTo>
                  <a:lnTo>
                    <a:pt x="457" y="334"/>
                  </a:lnTo>
                  <a:lnTo>
                    <a:pt x="455" y="333"/>
                  </a:lnTo>
                  <a:lnTo>
                    <a:pt x="447" y="328"/>
                  </a:lnTo>
                  <a:lnTo>
                    <a:pt x="446" y="324"/>
                  </a:lnTo>
                  <a:lnTo>
                    <a:pt x="444" y="293"/>
                  </a:lnTo>
                  <a:lnTo>
                    <a:pt x="444" y="286"/>
                  </a:lnTo>
                  <a:lnTo>
                    <a:pt x="447" y="279"/>
                  </a:lnTo>
                  <a:lnTo>
                    <a:pt x="451" y="275"/>
                  </a:lnTo>
                  <a:lnTo>
                    <a:pt x="458" y="271"/>
                  </a:lnTo>
                  <a:lnTo>
                    <a:pt x="461" y="270"/>
                  </a:lnTo>
                  <a:lnTo>
                    <a:pt x="467" y="271"/>
                  </a:lnTo>
                  <a:lnTo>
                    <a:pt x="470" y="272"/>
                  </a:lnTo>
                  <a:lnTo>
                    <a:pt x="474" y="275"/>
                  </a:lnTo>
                  <a:lnTo>
                    <a:pt x="478" y="278"/>
                  </a:lnTo>
                  <a:lnTo>
                    <a:pt x="479" y="278"/>
                  </a:lnTo>
                  <a:lnTo>
                    <a:pt x="481" y="278"/>
                  </a:lnTo>
                  <a:lnTo>
                    <a:pt x="483" y="276"/>
                  </a:lnTo>
                  <a:lnTo>
                    <a:pt x="486" y="275"/>
                  </a:lnTo>
                  <a:lnTo>
                    <a:pt x="489" y="271"/>
                  </a:lnTo>
                  <a:lnTo>
                    <a:pt x="492" y="267"/>
                  </a:lnTo>
                  <a:lnTo>
                    <a:pt x="493" y="260"/>
                  </a:lnTo>
                  <a:lnTo>
                    <a:pt x="493" y="254"/>
                  </a:lnTo>
                  <a:lnTo>
                    <a:pt x="492" y="249"/>
                  </a:lnTo>
                  <a:lnTo>
                    <a:pt x="490" y="248"/>
                  </a:lnTo>
                  <a:lnTo>
                    <a:pt x="490" y="245"/>
                  </a:lnTo>
                  <a:lnTo>
                    <a:pt x="490" y="243"/>
                  </a:lnTo>
                  <a:lnTo>
                    <a:pt x="492" y="240"/>
                  </a:lnTo>
                  <a:lnTo>
                    <a:pt x="496" y="236"/>
                  </a:lnTo>
                  <a:lnTo>
                    <a:pt x="500" y="233"/>
                  </a:lnTo>
                  <a:lnTo>
                    <a:pt x="504" y="233"/>
                  </a:lnTo>
                  <a:lnTo>
                    <a:pt x="508" y="233"/>
                  </a:lnTo>
                  <a:lnTo>
                    <a:pt x="513" y="232"/>
                  </a:lnTo>
                  <a:lnTo>
                    <a:pt x="516" y="229"/>
                  </a:lnTo>
                  <a:lnTo>
                    <a:pt x="517" y="225"/>
                  </a:lnTo>
                  <a:lnTo>
                    <a:pt x="517" y="224"/>
                  </a:lnTo>
                  <a:lnTo>
                    <a:pt x="518" y="221"/>
                  </a:lnTo>
                  <a:lnTo>
                    <a:pt x="528" y="208"/>
                  </a:lnTo>
                  <a:lnTo>
                    <a:pt x="529" y="205"/>
                  </a:lnTo>
                  <a:lnTo>
                    <a:pt x="531" y="201"/>
                  </a:lnTo>
                  <a:lnTo>
                    <a:pt x="532" y="197"/>
                  </a:lnTo>
                  <a:lnTo>
                    <a:pt x="531" y="165"/>
                  </a:lnTo>
                  <a:lnTo>
                    <a:pt x="531" y="162"/>
                  </a:lnTo>
                  <a:lnTo>
                    <a:pt x="533" y="161"/>
                  </a:lnTo>
                  <a:lnTo>
                    <a:pt x="536" y="158"/>
                  </a:lnTo>
                  <a:lnTo>
                    <a:pt x="539" y="155"/>
                  </a:lnTo>
                  <a:lnTo>
                    <a:pt x="540" y="153"/>
                  </a:lnTo>
                  <a:lnTo>
                    <a:pt x="541" y="149"/>
                  </a:lnTo>
                  <a:lnTo>
                    <a:pt x="539" y="130"/>
                  </a:lnTo>
                  <a:lnTo>
                    <a:pt x="539" y="126"/>
                  </a:lnTo>
                  <a:lnTo>
                    <a:pt x="536" y="123"/>
                  </a:lnTo>
                  <a:lnTo>
                    <a:pt x="533" y="122"/>
                  </a:lnTo>
                  <a:lnTo>
                    <a:pt x="528" y="122"/>
                  </a:lnTo>
                  <a:lnTo>
                    <a:pt x="527" y="120"/>
                  </a:lnTo>
                  <a:lnTo>
                    <a:pt x="525" y="119"/>
                  </a:lnTo>
                  <a:lnTo>
                    <a:pt x="523" y="116"/>
                  </a:lnTo>
                  <a:lnTo>
                    <a:pt x="520" y="116"/>
                  </a:lnTo>
                  <a:lnTo>
                    <a:pt x="516" y="118"/>
                  </a:lnTo>
                  <a:lnTo>
                    <a:pt x="512" y="120"/>
                  </a:lnTo>
                  <a:lnTo>
                    <a:pt x="509" y="123"/>
                  </a:lnTo>
                  <a:lnTo>
                    <a:pt x="504" y="126"/>
                  </a:lnTo>
                  <a:lnTo>
                    <a:pt x="497" y="127"/>
                  </a:lnTo>
                  <a:lnTo>
                    <a:pt x="492" y="126"/>
                  </a:lnTo>
                  <a:lnTo>
                    <a:pt x="489" y="123"/>
                  </a:lnTo>
                  <a:lnTo>
                    <a:pt x="486" y="119"/>
                  </a:lnTo>
                  <a:lnTo>
                    <a:pt x="485" y="113"/>
                  </a:lnTo>
                  <a:lnTo>
                    <a:pt x="483" y="109"/>
                  </a:lnTo>
                  <a:lnTo>
                    <a:pt x="482" y="108"/>
                  </a:lnTo>
                  <a:lnTo>
                    <a:pt x="473" y="108"/>
                  </a:lnTo>
                  <a:lnTo>
                    <a:pt x="467" y="107"/>
                  </a:lnTo>
                  <a:lnTo>
                    <a:pt x="463" y="105"/>
                  </a:lnTo>
                  <a:lnTo>
                    <a:pt x="459" y="103"/>
                  </a:lnTo>
                  <a:lnTo>
                    <a:pt x="457" y="103"/>
                  </a:lnTo>
                  <a:lnTo>
                    <a:pt x="452" y="103"/>
                  </a:lnTo>
                  <a:lnTo>
                    <a:pt x="450" y="104"/>
                  </a:lnTo>
                  <a:lnTo>
                    <a:pt x="447" y="107"/>
                  </a:lnTo>
                  <a:lnTo>
                    <a:pt x="446" y="109"/>
                  </a:lnTo>
                  <a:lnTo>
                    <a:pt x="444" y="112"/>
                  </a:lnTo>
                  <a:lnTo>
                    <a:pt x="443" y="115"/>
                  </a:lnTo>
                  <a:lnTo>
                    <a:pt x="442" y="119"/>
                  </a:lnTo>
                  <a:lnTo>
                    <a:pt x="440" y="123"/>
                  </a:lnTo>
                  <a:lnTo>
                    <a:pt x="439" y="130"/>
                  </a:lnTo>
                  <a:lnTo>
                    <a:pt x="439" y="132"/>
                  </a:lnTo>
                  <a:lnTo>
                    <a:pt x="438" y="135"/>
                  </a:lnTo>
                  <a:lnTo>
                    <a:pt x="435" y="135"/>
                  </a:lnTo>
                  <a:lnTo>
                    <a:pt x="431" y="135"/>
                  </a:lnTo>
                  <a:lnTo>
                    <a:pt x="419" y="134"/>
                  </a:lnTo>
                  <a:lnTo>
                    <a:pt x="415" y="132"/>
                  </a:lnTo>
                  <a:lnTo>
                    <a:pt x="412" y="130"/>
                  </a:lnTo>
                  <a:lnTo>
                    <a:pt x="409" y="130"/>
                  </a:lnTo>
                  <a:lnTo>
                    <a:pt x="407" y="131"/>
                  </a:lnTo>
                  <a:lnTo>
                    <a:pt x="404" y="132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14" name="Freeform 154"/>
            <p:cNvSpPr>
              <a:spLocks/>
            </p:cNvSpPr>
            <p:nvPr/>
          </p:nvSpPr>
          <p:spPr bwMode="auto">
            <a:xfrm>
              <a:off x="1884590" y="2314303"/>
              <a:ext cx="485102" cy="533097"/>
            </a:xfrm>
            <a:custGeom>
              <a:avLst/>
              <a:gdLst>
                <a:gd name="T0" fmla="*/ 2147483647 w 224"/>
                <a:gd name="T1" fmla="*/ 2147483647 h 244"/>
                <a:gd name="T2" fmla="*/ 2147483647 w 224"/>
                <a:gd name="T3" fmla="*/ 2147483647 h 244"/>
                <a:gd name="T4" fmla="*/ 2147483647 w 224"/>
                <a:gd name="T5" fmla="*/ 2147483647 h 244"/>
                <a:gd name="T6" fmla="*/ 2147483647 w 224"/>
                <a:gd name="T7" fmla="*/ 2147483647 h 244"/>
                <a:gd name="T8" fmla="*/ 2147483647 w 224"/>
                <a:gd name="T9" fmla="*/ 2147483647 h 244"/>
                <a:gd name="T10" fmla="*/ 2147483647 w 224"/>
                <a:gd name="T11" fmla="*/ 2147483647 h 244"/>
                <a:gd name="T12" fmla="*/ 2147483647 w 224"/>
                <a:gd name="T13" fmla="*/ 2147483647 h 244"/>
                <a:gd name="T14" fmla="*/ 2147483647 w 224"/>
                <a:gd name="T15" fmla="*/ 2147483647 h 244"/>
                <a:gd name="T16" fmla="*/ 2147483647 w 224"/>
                <a:gd name="T17" fmla="*/ 2147483647 h 244"/>
                <a:gd name="T18" fmla="*/ 2147483647 w 224"/>
                <a:gd name="T19" fmla="*/ 2147483647 h 244"/>
                <a:gd name="T20" fmla="*/ 2147483647 w 224"/>
                <a:gd name="T21" fmla="*/ 2147483647 h 244"/>
                <a:gd name="T22" fmla="*/ 2147483647 w 224"/>
                <a:gd name="T23" fmla="*/ 2147483647 h 244"/>
                <a:gd name="T24" fmla="*/ 2147483647 w 224"/>
                <a:gd name="T25" fmla="*/ 2147483647 h 244"/>
                <a:gd name="T26" fmla="*/ 2147483647 w 224"/>
                <a:gd name="T27" fmla="*/ 2147483647 h 244"/>
                <a:gd name="T28" fmla="*/ 2147483647 w 224"/>
                <a:gd name="T29" fmla="*/ 2147483647 h 244"/>
                <a:gd name="T30" fmla="*/ 2147483647 w 224"/>
                <a:gd name="T31" fmla="*/ 2147483647 h 244"/>
                <a:gd name="T32" fmla="*/ 2147483647 w 224"/>
                <a:gd name="T33" fmla="*/ 2147483647 h 244"/>
                <a:gd name="T34" fmla="*/ 2147483647 w 224"/>
                <a:gd name="T35" fmla="*/ 2147483647 h 244"/>
                <a:gd name="T36" fmla="*/ 2147483647 w 224"/>
                <a:gd name="T37" fmla="*/ 2147483647 h 244"/>
                <a:gd name="T38" fmla="*/ 2147483647 w 224"/>
                <a:gd name="T39" fmla="*/ 2147483647 h 244"/>
                <a:gd name="T40" fmla="*/ 2147483647 w 224"/>
                <a:gd name="T41" fmla="*/ 2147483647 h 244"/>
                <a:gd name="T42" fmla="*/ 0 w 224"/>
                <a:gd name="T43" fmla="*/ 2147483647 h 244"/>
                <a:gd name="T44" fmla="*/ 0 w 224"/>
                <a:gd name="T45" fmla="*/ 2147483647 h 244"/>
                <a:gd name="T46" fmla="*/ 2147483647 w 224"/>
                <a:gd name="T47" fmla="*/ 2147483647 h 244"/>
                <a:gd name="T48" fmla="*/ 2147483647 w 224"/>
                <a:gd name="T49" fmla="*/ 2147483647 h 244"/>
                <a:gd name="T50" fmla="*/ 2147483647 w 224"/>
                <a:gd name="T51" fmla="*/ 2147483647 h 244"/>
                <a:gd name="T52" fmla="*/ 2147483647 w 224"/>
                <a:gd name="T53" fmla="*/ 2147483647 h 244"/>
                <a:gd name="T54" fmla="*/ 2147483647 w 224"/>
                <a:gd name="T55" fmla="*/ 2147483647 h 244"/>
                <a:gd name="T56" fmla="*/ 2147483647 w 224"/>
                <a:gd name="T57" fmla="*/ 2147483647 h 244"/>
                <a:gd name="T58" fmla="*/ 2147483647 w 224"/>
                <a:gd name="T59" fmla="*/ 2147483647 h 244"/>
                <a:gd name="T60" fmla="*/ 2147483647 w 224"/>
                <a:gd name="T61" fmla="*/ 2147483647 h 244"/>
                <a:gd name="T62" fmla="*/ 2147483647 w 224"/>
                <a:gd name="T63" fmla="*/ 2147483647 h 244"/>
                <a:gd name="T64" fmla="*/ 2147483647 w 224"/>
                <a:gd name="T65" fmla="*/ 2147483647 h 244"/>
                <a:gd name="T66" fmla="*/ 2147483647 w 224"/>
                <a:gd name="T67" fmla="*/ 2147483647 h 244"/>
                <a:gd name="T68" fmla="*/ 2147483647 w 224"/>
                <a:gd name="T69" fmla="*/ 2147483647 h 244"/>
                <a:gd name="T70" fmla="*/ 2147483647 w 224"/>
                <a:gd name="T71" fmla="*/ 2147483647 h 244"/>
                <a:gd name="T72" fmla="*/ 2147483647 w 224"/>
                <a:gd name="T73" fmla="*/ 2147483647 h 244"/>
                <a:gd name="T74" fmla="*/ 2147483647 w 224"/>
                <a:gd name="T75" fmla="*/ 2147483647 h 244"/>
                <a:gd name="T76" fmla="*/ 2147483647 w 224"/>
                <a:gd name="T77" fmla="*/ 2147483647 h 244"/>
                <a:gd name="T78" fmla="*/ 2147483647 w 224"/>
                <a:gd name="T79" fmla="*/ 2147483647 h 244"/>
                <a:gd name="T80" fmla="*/ 2147483647 w 224"/>
                <a:gd name="T81" fmla="*/ 2147483647 h 244"/>
                <a:gd name="T82" fmla="*/ 2147483647 w 224"/>
                <a:gd name="T83" fmla="*/ 2147483647 h 244"/>
                <a:gd name="T84" fmla="*/ 2147483647 w 224"/>
                <a:gd name="T85" fmla="*/ 2147483647 h 244"/>
                <a:gd name="T86" fmla="*/ 2147483647 w 224"/>
                <a:gd name="T87" fmla="*/ 2147483647 h 244"/>
                <a:gd name="T88" fmla="*/ 2147483647 w 224"/>
                <a:gd name="T89" fmla="*/ 2147483647 h 244"/>
                <a:gd name="T90" fmla="*/ 2147483647 w 224"/>
                <a:gd name="T91" fmla="*/ 2147483647 h 244"/>
                <a:gd name="T92" fmla="*/ 2147483647 w 224"/>
                <a:gd name="T93" fmla="*/ 2147483647 h 244"/>
                <a:gd name="T94" fmla="*/ 2147483647 w 224"/>
                <a:gd name="T95" fmla="*/ 2147483647 h 244"/>
                <a:gd name="T96" fmla="*/ 2147483647 w 224"/>
                <a:gd name="T97" fmla="*/ 2147483647 h 244"/>
                <a:gd name="T98" fmla="*/ 2147483647 w 224"/>
                <a:gd name="T99" fmla="*/ 2147483647 h 244"/>
                <a:gd name="T100" fmla="*/ 2147483647 w 224"/>
                <a:gd name="T101" fmla="*/ 2147483647 h 244"/>
                <a:gd name="T102" fmla="*/ 2147483647 w 224"/>
                <a:gd name="T103" fmla="*/ 2147483647 h 244"/>
                <a:gd name="T104" fmla="*/ 2147483647 w 224"/>
                <a:gd name="T105" fmla="*/ 2147483647 h 244"/>
                <a:gd name="T106" fmla="*/ 2147483647 w 224"/>
                <a:gd name="T107" fmla="*/ 2147483647 h 244"/>
                <a:gd name="T108" fmla="*/ 2147483647 w 224"/>
                <a:gd name="T109" fmla="*/ 2147483647 h 244"/>
                <a:gd name="T110" fmla="*/ 2147483647 w 224"/>
                <a:gd name="T111" fmla="*/ 2147483647 h 244"/>
                <a:gd name="T112" fmla="*/ 2147483647 w 224"/>
                <a:gd name="T113" fmla="*/ 2147483647 h 244"/>
                <a:gd name="T114" fmla="*/ 2147483647 w 224"/>
                <a:gd name="T115" fmla="*/ 2147483647 h 244"/>
                <a:gd name="T116" fmla="*/ 2147483647 w 224"/>
                <a:gd name="T117" fmla="*/ 2147483647 h 244"/>
                <a:gd name="T118" fmla="*/ 2147483647 w 224"/>
                <a:gd name="T119" fmla="*/ 2147483647 h 244"/>
                <a:gd name="T120" fmla="*/ 2147483647 w 224"/>
                <a:gd name="T121" fmla="*/ 2147483647 h 244"/>
                <a:gd name="T122" fmla="*/ 2147483647 w 224"/>
                <a:gd name="T123" fmla="*/ 2147483647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4"/>
                <a:gd name="T187" fmla="*/ 0 h 244"/>
                <a:gd name="T188" fmla="*/ 224 w 224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4" h="244">
                  <a:moveTo>
                    <a:pt x="189" y="81"/>
                  </a:moveTo>
                  <a:lnTo>
                    <a:pt x="189" y="81"/>
                  </a:lnTo>
                  <a:lnTo>
                    <a:pt x="189" y="80"/>
                  </a:lnTo>
                  <a:lnTo>
                    <a:pt x="190" y="77"/>
                  </a:lnTo>
                  <a:lnTo>
                    <a:pt x="194" y="74"/>
                  </a:lnTo>
                  <a:lnTo>
                    <a:pt x="181" y="66"/>
                  </a:lnTo>
                  <a:lnTo>
                    <a:pt x="175" y="62"/>
                  </a:lnTo>
                  <a:lnTo>
                    <a:pt x="170" y="58"/>
                  </a:lnTo>
                  <a:lnTo>
                    <a:pt x="167" y="55"/>
                  </a:lnTo>
                  <a:lnTo>
                    <a:pt x="161" y="47"/>
                  </a:lnTo>
                  <a:lnTo>
                    <a:pt x="158" y="45"/>
                  </a:lnTo>
                  <a:lnTo>
                    <a:pt x="155" y="42"/>
                  </a:lnTo>
                  <a:lnTo>
                    <a:pt x="151" y="41"/>
                  </a:lnTo>
                  <a:lnTo>
                    <a:pt x="146" y="41"/>
                  </a:lnTo>
                  <a:lnTo>
                    <a:pt x="143" y="39"/>
                  </a:lnTo>
                  <a:lnTo>
                    <a:pt x="134" y="39"/>
                  </a:lnTo>
                  <a:lnTo>
                    <a:pt x="127" y="38"/>
                  </a:lnTo>
                  <a:lnTo>
                    <a:pt x="120" y="38"/>
                  </a:lnTo>
                  <a:lnTo>
                    <a:pt x="103" y="37"/>
                  </a:lnTo>
                  <a:lnTo>
                    <a:pt x="101" y="37"/>
                  </a:lnTo>
                  <a:lnTo>
                    <a:pt x="100" y="35"/>
                  </a:lnTo>
                  <a:lnTo>
                    <a:pt x="89" y="20"/>
                  </a:lnTo>
                  <a:lnTo>
                    <a:pt x="87" y="15"/>
                  </a:lnTo>
                  <a:lnTo>
                    <a:pt x="85" y="11"/>
                  </a:lnTo>
                  <a:lnTo>
                    <a:pt x="83" y="8"/>
                  </a:lnTo>
                  <a:lnTo>
                    <a:pt x="81" y="6"/>
                  </a:lnTo>
                  <a:lnTo>
                    <a:pt x="80" y="3"/>
                  </a:lnTo>
                  <a:lnTo>
                    <a:pt x="79" y="2"/>
                  </a:lnTo>
                  <a:lnTo>
                    <a:pt x="76" y="2"/>
                  </a:lnTo>
                  <a:lnTo>
                    <a:pt x="69" y="0"/>
                  </a:lnTo>
                  <a:lnTo>
                    <a:pt x="61" y="2"/>
                  </a:lnTo>
                  <a:lnTo>
                    <a:pt x="54" y="4"/>
                  </a:lnTo>
                  <a:lnTo>
                    <a:pt x="49" y="8"/>
                  </a:lnTo>
                  <a:lnTo>
                    <a:pt x="46" y="10"/>
                  </a:lnTo>
                  <a:lnTo>
                    <a:pt x="39" y="16"/>
                  </a:lnTo>
                  <a:lnTo>
                    <a:pt x="31" y="22"/>
                  </a:lnTo>
                  <a:lnTo>
                    <a:pt x="29" y="25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19" y="35"/>
                  </a:lnTo>
                  <a:lnTo>
                    <a:pt x="17" y="39"/>
                  </a:lnTo>
                  <a:lnTo>
                    <a:pt x="14" y="45"/>
                  </a:lnTo>
                  <a:lnTo>
                    <a:pt x="7" y="55"/>
                  </a:lnTo>
                  <a:lnTo>
                    <a:pt x="6" y="57"/>
                  </a:lnTo>
                  <a:lnTo>
                    <a:pt x="6" y="58"/>
                  </a:lnTo>
                  <a:lnTo>
                    <a:pt x="3" y="70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2" y="85"/>
                  </a:lnTo>
                  <a:lnTo>
                    <a:pt x="8" y="105"/>
                  </a:lnTo>
                  <a:lnTo>
                    <a:pt x="10" y="108"/>
                  </a:lnTo>
                  <a:lnTo>
                    <a:pt x="13" y="109"/>
                  </a:lnTo>
                  <a:lnTo>
                    <a:pt x="14" y="111"/>
                  </a:lnTo>
                  <a:lnTo>
                    <a:pt x="14" y="112"/>
                  </a:lnTo>
                  <a:lnTo>
                    <a:pt x="14" y="115"/>
                  </a:lnTo>
                  <a:lnTo>
                    <a:pt x="15" y="117"/>
                  </a:lnTo>
                  <a:lnTo>
                    <a:pt x="18" y="127"/>
                  </a:lnTo>
                  <a:lnTo>
                    <a:pt x="19" y="139"/>
                  </a:lnTo>
                  <a:lnTo>
                    <a:pt x="19" y="147"/>
                  </a:lnTo>
                  <a:lnTo>
                    <a:pt x="21" y="155"/>
                  </a:lnTo>
                  <a:lnTo>
                    <a:pt x="22" y="159"/>
                  </a:lnTo>
                  <a:lnTo>
                    <a:pt x="25" y="163"/>
                  </a:lnTo>
                  <a:lnTo>
                    <a:pt x="29" y="166"/>
                  </a:lnTo>
                  <a:lnTo>
                    <a:pt x="33" y="167"/>
                  </a:lnTo>
                  <a:lnTo>
                    <a:pt x="37" y="169"/>
                  </a:lnTo>
                  <a:lnTo>
                    <a:pt x="41" y="173"/>
                  </a:lnTo>
                  <a:lnTo>
                    <a:pt x="49" y="178"/>
                  </a:lnTo>
                  <a:lnTo>
                    <a:pt x="50" y="179"/>
                  </a:lnTo>
                  <a:lnTo>
                    <a:pt x="50" y="181"/>
                  </a:lnTo>
                  <a:lnTo>
                    <a:pt x="54" y="187"/>
                  </a:lnTo>
                  <a:lnTo>
                    <a:pt x="61" y="193"/>
                  </a:lnTo>
                  <a:lnTo>
                    <a:pt x="64" y="194"/>
                  </a:lnTo>
                  <a:lnTo>
                    <a:pt x="70" y="201"/>
                  </a:lnTo>
                  <a:lnTo>
                    <a:pt x="83" y="212"/>
                  </a:lnTo>
                  <a:lnTo>
                    <a:pt x="84" y="212"/>
                  </a:lnTo>
                  <a:lnTo>
                    <a:pt x="84" y="210"/>
                  </a:lnTo>
                  <a:lnTo>
                    <a:pt x="84" y="209"/>
                  </a:lnTo>
                  <a:lnTo>
                    <a:pt x="87" y="212"/>
                  </a:lnTo>
                  <a:lnTo>
                    <a:pt x="88" y="214"/>
                  </a:lnTo>
                  <a:lnTo>
                    <a:pt x="87" y="214"/>
                  </a:lnTo>
                  <a:lnTo>
                    <a:pt x="85" y="214"/>
                  </a:lnTo>
                  <a:lnTo>
                    <a:pt x="87" y="214"/>
                  </a:lnTo>
                  <a:lnTo>
                    <a:pt x="87" y="216"/>
                  </a:lnTo>
                  <a:lnTo>
                    <a:pt x="89" y="216"/>
                  </a:lnTo>
                  <a:lnTo>
                    <a:pt x="89" y="217"/>
                  </a:lnTo>
                  <a:lnTo>
                    <a:pt x="89" y="220"/>
                  </a:lnTo>
                  <a:lnTo>
                    <a:pt x="91" y="222"/>
                  </a:lnTo>
                  <a:lnTo>
                    <a:pt x="92" y="225"/>
                  </a:lnTo>
                  <a:lnTo>
                    <a:pt x="93" y="227"/>
                  </a:lnTo>
                  <a:lnTo>
                    <a:pt x="100" y="229"/>
                  </a:lnTo>
                  <a:lnTo>
                    <a:pt x="103" y="231"/>
                  </a:lnTo>
                  <a:lnTo>
                    <a:pt x="105" y="233"/>
                  </a:lnTo>
                  <a:lnTo>
                    <a:pt x="108" y="236"/>
                  </a:lnTo>
                  <a:lnTo>
                    <a:pt x="114" y="241"/>
                  </a:lnTo>
                  <a:lnTo>
                    <a:pt x="119" y="244"/>
                  </a:lnTo>
                  <a:lnTo>
                    <a:pt x="122" y="244"/>
                  </a:lnTo>
                  <a:lnTo>
                    <a:pt x="124" y="244"/>
                  </a:lnTo>
                  <a:lnTo>
                    <a:pt x="126" y="244"/>
                  </a:lnTo>
                  <a:lnTo>
                    <a:pt x="130" y="244"/>
                  </a:lnTo>
                  <a:lnTo>
                    <a:pt x="138" y="244"/>
                  </a:lnTo>
                  <a:lnTo>
                    <a:pt x="146" y="241"/>
                  </a:lnTo>
                  <a:lnTo>
                    <a:pt x="149" y="239"/>
                  </a:lnTo>
                  <a:lnTo>
                    <a:pt x="153" y="232"/>
                  </a:lnTo>
                  <a:lnTo>
                    <a:pt x="157" y="225"/>
                  </a:lnTo>
                  <a:lnTo>
                    <a:pt x="157" y="222"/>
                  </a:lnTo>
                  <a:lnTo>
                    <a:pt x="158" y="190"/>
                  </a:lnTo>
                  <a:lnTo>
                    <a:pt x="159" y="186"/>
                  </a:lnTo>
                  <a:lnTo>
                    <a:pt x="159" y="179"/>
                  </a:lnTo>
                  <a:lnTo>
                    <a:pt x="161" y="177"/>
                  </a:lnTo>
                  <a:lnTo>
                    <a:pt x="162" y="174"/>
                  </a:lnTo>
                  <a:lnTo>
                    <a:pt x="165" y="173"/>
                  </a:lnTo>
                  <a:lnTo>
                    <a:pt x="169" y="173"/>
                  </a:lnTo>
                  <a:lnTo>
                    <a:pt x="173" y="174"/>
                  </a:lnTo>
                  <a:lnTo>
                    <a:pt x="175" y="175"/>
                  </a:lnTo>
                  <a:lnTo>
                    <a:pt x="180" y="178"/>
                  </a:lnTo>
                  <a:lnTo>
                    <a:pt x="185" y="182"/>
                  </a:lnTo>
                  <a:lnTo>
                    <a:pt x="189" y="189"/>
                  </a:lnTo>
                  <a:lnTo>
                    <a:pt x="192" y="190"/>
                  </a:lnTo>
                  <a:lnTo>
                    <a:pt x="193" y="190"/>
                  </a:lnTo>
                  <a:lnTo>
                    <a:pt x="205" y="191"/>
                  </a:lnTo>
                  <a:lnTo>
                    <a:pt x="209" y="191"/>
                  </a:lnTo>
                  <a:lnTo>
                    <a:pt x="213" y="190"/>
                  </a:lnTo>
                  <a:lnTo>
                    <a:pt x="219" y="187"/>
                  </a:lnTo>
                  <a:lnTo>
                    <a:pt x="221" y="183"/>
                  </a:lnTo>
                  <a:lnTo>
                    <a:pt x="223" y="179"/>
                  </a:lnTo>
                  <a:lnTo>
                    <a:pt x="224" y="170"/>
                  </a:lnTo>
                  <a:lnTo>
                    <a:pt x="223" y="167"/>
                  </a:lnTo>
                  <a:lnTo>
                    <a:pt x="220" y="165"/>
                  </a:lnTo>
                  <a:lnTo>
                    <a:pt x="217" y="161"/>
                  </a:lnTo>
                  <a:lnTo>
                    <a:pt x="215" y="154"/>
                  </a:lnTo>
                  <a:lnTo>
                    <a:pt x="215" y="146"/>
                  </a:lnTo>
                  <a:lnTo>
                    <a:pt x="215" y="143"/>
                  </a:lnTo>
                  <a:lnTo>
                    <a:pt x="215" y="140"/>
                  </a:lnTo>
                  <a:lnTo>
                    <a:pt x="210" y="131"/>
                  </a:lnTo>
                  <a:lnTo>
                    <a:pt x="208" y="128"/>
                  </a:lnTo>
                  <a:lnTo>
                    <a:pt x="206" y="128"/>
                  </a:lnTo>
                  <a:lnTo>
                    <a:pt x="204" y="112"/>
                  </a:lnTo>
                  <a:lnTo>
                    <a:pt x="202" y="109"/>
                  </a:lnTo>
                  <a:lnTo>
                    <a:pt x="192" y="99"/>
                  </a:lnTo>
                  <a:lnTo>
                    <a:pt x="189" y="95"/>
                  </a:lnTo>
                  <a:lnTo>
                    <a:pt x="189" y="81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15" name="Freeform 155"/>
            <p:cNvSpPr>
              <a:spLocks/>
            </p:cNvSpPr>
            <p:nvPr/>
          </p:nvSpPr>
          <p:spPr bwMode="auto">
            <a:xfrm>
              <a:off x="2157460" y="2676985"/>
              <a:ext cx="515420" cy="502509"/>
            </a:xfrm>
            <a:custGeom>
              <a:avLst/>
              <a:gdLst>
                <a:gd name="T0" fmla="*/ 2147483647 w 238"/>
                <a:gd name="T1" fmla="*/ 2147483647 h 230"/>
                <a:gd name="T2" fmla="*/ 2147483647 w 238"/>
                <a:gd name="T3" fmla="*/ 2147483647 h 230"/>
                <a:gd name="T4" fmla="*/ 2147483647 w 238"/>
                <a:gd name="T5" fmla="*/ 2147483647 h 230"/>
                <a:gd name="T6" fmla="*/ 2147483647 w 238"/>
                <a:gd name="T7" fmla="*/ 2147483647 h 230"/>
                <a:gd name="T8" fmla="*/ 2147483647 w 238"/>
                <a:gd name="T9" fmla="*/ 2147483647 h 230"/>
                <a:gd name="T10" fmla="*/ 2147483647 w 238"/>
                <a:gd name="T11" fmla="*/ 2147483647 h 230"/>
                <a:gd name="T12" fmla="*/ 2147483647 w 238"/>
                <a:gd name="T13" fmla="*/ 2147483647 h 230"/>
                <a:gd name="T14" fmla="*/ 2147483647 w 238"/>
                <a:gd name="T15" fmla="*/ 0 h 230"/>
                <a:gd name="T16" fmla="*/ 2147483647 w 238"/>
                <a:gd name="T17" fmla="*/ 2147483647 h 230"/>
                <a:gd name="T18" fmla="*/ 2147483647 w 238"/>
                <a:gd name="T19" fmla="*/ 2147483647 h 230"/>
                <a:gd name="T20" fmla="*/ 2147483647 w 238"/>
                <a:gd name="T21" fmla="*/ 2147483647 h 230"/>
                <a:gd name="T22" fmla="*/ 2147483647 w 238"/>
                <a:gd name="T23" fmla="*/ 2147483647 h 230"/>
                <a:gd name="T24" fmla="*/ 2147483647 w 238"/>
                <a:gd name="T25" fmla="*/ 2147483647 h 230"/>
                <a:gd name="T26" fmla="*/ 2147483647 w 238"/>
                <a:gd name="T27" fmla="*/ 2147483647 h 230"/>
                <a:gd name="T28" fmla="*/ 2147483647 w 238"/>
                <a:gd name="T29" fmla="*/ 2147483647 h 230"/>
                <a:gd name="T30" fmla="*/ 2147483647 w 238"/>
                <a:gd name="T31" fmla="*/ 2147483647 h 230"/>
                <a:gd name="T32" fmla="*/ 2147483647 w 238"/>
                <a:gd name="T33" fmla="*/ 2147483647 h 230"/>
                <a:gd name="T34" fmla="*/ 2147483647 w 238"/>
                <a:gd name="T35" fmla="*/ 2147483647 h 230"/>
                <a:gd name="T36" fmla="*/ 2147483647 w 238"/>
                <a:gd name="T37" fmla="*/ 2147483647 h 230"/>
                <a:gd name="T38" fmla="*/ 2147483647 w 238"/>
                <a:gd name="T39" fmla="*/ 2147483647 h 230"/>
                <a:gd name="T40" fmla="*/ 2147483647 w 238"/>
                <a:gd name="T41" fmla="*/ 2147483647 h 230"/>
                <a:gd name="T42" fmla="*/ 2147483647 w 238"/>
                <a:gd name="T43" fmla="*/ 2147483647 h 230"/>
                <a:gd name="T44" fmla="*/ 2147483647 w 238"/>
                <a:gd name="T45" fmla="*/ 2147483647 h 230"/>
                <a:gd name="T46" fmla="*/ 2147483647 w 238"/>
                <a:gd name="T47" fmla="*/ 2147483647 h 230"/>
                <a:gd name="T48" fmla="*/ 0 w 238"/>
                <a:gd name="T49" fmla="*/ 2147483647 h 230"/>
                <a:gd name="T50" fmla="*/ 2147483647 w 238"/>
                <a:gd name="T51" fmla="*/ 2147483647 h 230"/>
                <a:gd name="T52" fmla="*/ 2147483647 w 238"/>
                <a:gd name="T53" fmla="*/ 2147483647 h 230"/>
                <a:gd name="T54" fmla="*/ 2147483647 w 238"/>
                <a:gd name="T55" fmla="*/ 2147483647 h 230"/>
                <a:gd name="T56" fmla="*/ 2147483647 w 238"/>
                <a:gd name="T57" fmla="*/ 2147483647 h 230"/>
                <a:gd name="T58" fmla="*/ 2147483647 w 238"/>
                <a:gd name="T59" fmla="*/ 2147483647 h 230"/>
                <a:gd name="T60" fmla="*/ 2147483647 w 238"/>
                <a:gd name="T61" fmla="*/ 2147483647 h 230"/>
                <a:gd name="T62" fmla="*/ 2147483647 w 238"/>
                <a:gd name="T63" fmla="*/ 2147483647 h 230"/>
                <a:gd name="T64" fmla="*/ 2147483647 w 238"/>
                <a:gd name="T65" fmla="*/ 2147483647 h 230"/>
                <a:gd name="T66" fmla="*/ 2147483647 w 238"/>
                <a:gd name="T67" fmla="*/ 2147483647 h 230"/>
                <a:gd name="T68" fmla="*/ 2147483647 w 238"/>
                <a:gd name="T69" fmla="*/ 2147483647 h 230"/>
                <a:gd name="T70" fmla="*/ 2147483647 w 238"/>
                <a:gd name="T71" fmla="*/ 2147483647 h 230"/>
                <a:gd name="T72" fmla="*/ 2147483647 w 238"/>
                <a:gd name="T73" fmla="*/ 2147483647 h 230"/>
                <a:gd name="T74" fmla="*/ 2147483647 w 238"/>
                <a:gd name="T75" fmla="*/ 2147483647 h 230"/>
                <a:gd name="T76" fmla="*/ 2147483647 w 238"/>
                <a:gd name="T77" fmla="*/ 2147483647 h 230"/>
                <a:gd name="T78" fmla="*/ 2147483647 w 238"/>
                <a:gd name="T79" fmla="*/ 2147483647 h 230"/>
                <a:gd name="T80" fmla="*/ 2147483647 w 238"/>
                <a:gd name="T81" fmla="*/ 2147483647 h 230"/>
                <a:gd name="T82" fmla="*/ 2147483647 w 238"/>
                <a:gd name="T83" fmla="*/ 2147483647 h 230"/>
                <a:gd name="T84" fmla="*/ 2147483647 w 238"/>
                <a:gd name="T85" fmla="*/ 2147483647 h 230"/>
                <a:gd name="T86" fmla="*/ 2147483647 w 238"/>
                <a:gd name="T87" fmla="*/ 2147483647 h 230"/>
                <a:gd name="T88" fmla="*/ 2147483647 w 238"/>
                <a:gd name="T89" fmla="*/ 2147483647 h 230"/>
                <a:gd name="T90" fmla="*/ 2147483647 w 238"/>
                <a:gd name="T91" fmla="*/ 2147483647 h 230"/>
                <a:gd name="T92" fmla="*/ 2147483647 w 238"/>
                <a:gd name="T93" fmla="*/ 2147483647 h 230"/>
                <a:gd name="T94" fmla="*/ 2147483647 w 238"/>
                <a:gd name="T95" fmla="*/ 2147483647 h 230"/>
                <a:gd name="T96" fmla="*/ 2147483647 w 238"/>
                <a:gd name="T97" fmla="*/ 2147483647 h 230"/>
                <a:gd name="T98" fmla="*/ 2147483647 w 238"/>
                <a:gd name="T99" fmla="*/ 2147483647 h 230"/>
                <a:gd name="T100" fmla="*/ 2147483647 w 238"/>
                <a:gd name="T101" fmla="*/ 2147483647 h 230"/>
                <a:gd name="T102" fmla="*/ 2147483647 w 238"/>
                <a:gd name="T103" fmla="*/ 2147483647 h 230"/>
                <a:gd name="T104" fmla="*/ 2147483647 w 238"/>
                <a:gd name="T105" fmla="*/ 2147483647 h 230"/>
                <a:gd name="T106" fmla="*/ 2147483647 w 238"/>
                <a:gd name="T107" fmla="*/ 2147483647 h 2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8"/>
                <a:gd name="T163" fmla="*/ 0 h 230"/>
                <a:gd name="T164" fmla="*/ 238 w 238"/>
                <a:gd name="T165" fmla="*/ 230 h 23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8" h="230">
                  <a:moveTo>
                    <a:pt x="165" y="42"/>
                  </a:moveTo>
                  <a:lnTo>
                    <a:pt x="165" y="42"/>
                  </a:lnTo>
                  <a:lnTo>
                    <a:pt x="164" y="43"/>
                  </a:lnTo>
                  <a:lnTo>
                    <a:pt x="163" y="43"/>
                  </a:lnTo>
                  <a:lnTo>
                    <a:pt x="157" y="42"/>
                  </a:lnTo>
                  <a:lnTo>
                    <a:pt x="152" y="39"/>
                  </a:lnTo>
                  <a:lnTo>
                    <a:pt x="149" y="38"/>
                  </a:lnTo>
                  <a:lnTo>
                    <a:pt x="146" y="32"/>
                  </a:lnTo>
                  <a:lnTo>
                    <a:pt x="144" y="28"/>
                  </a:lnTo>
                  <a:lnTo>
                    <a:pt x="129" y="4"/>
                  </a:lnTo>
                  <a:lnTo>
                    <a:pt x="128" y="3"/>
                  </a:lnTo>
                  <a:lnTo>
                    <a:pt x="125" y="1"/>
                  </a:lnTo>
                  <a:lnTo>
                    <a:pt x="122" y="1"/>
                  </a:lnTo>
                  <a:lnTo>
                    <a:pt x="113" y="1"/>
                  </a:lnTo>
                  <a:lnTo>
                    <a:pt x="98" y="0"/>
                  </a:lnTo>
                  <a:lnTo>
                    <a:pt x="98" y="1"/>
                  </a:lnTo>
                  <a:lnTo>
                    <a:pt x="98" y="4"/>
                  </a:lnTo>
                  <a:lnTo>
                    <a:pt x="97" y="13"/>
                  </a:lnTo>
                  <a:lnTo>
                    <a:pt x="95" y="17"/>
                  </a:lnTo>
                  <a:lnTo>
                    <a:pt x="93" y="21"/>
                  </a:lnTo>
                  <a:lnTo>
                    <a:pt x="87" y="24"/>
                  </a:lnTo>
                  <a:lnTo>
                    <a:pt x="83" y="25"/>
                  </a:lnTo>
                  <a:lnTo>
                    <a:pt x="79" y="25"/>
                  </a:lnTo>
                  <a:lnTo>
                    <a:pt x="67" y="24"/>
                  </a:lnTo>
                  <a:lnTo>
                    <a:pt x="66" y="24"/>
                  </a:lnTo>
                  <a:lnTo>
                    <a:pt x="63" y="23"/>
                  </a:lnTo>
                  <a:lnTo>
                    <a:pt x="59" y="16"/>
                  </a:lnTo>
                  <a:lnTo>
                    <a:pt x="54" y="12"/>
                  </a:lnTo>
                  <a:lnTo>
                    <a:pt x="49" y="9"/>
                  </a:lnTo>
                  <a:lnTo>
                    <a:pt x="47" y="8"/>
                  </a:lnTo>
                  <a:lnTo>
                    <a:pt x="43" y="7"/>
                  </a:lnTo>
                  <a:lnTo>
                    <a:pt x="39" y="7"/>
                  </a:lnTo>
                  <a:lnTo>
                    <a:pt x="36" y="8"/>
                  </a:lnTo>
                  <a:lnTo>
                    <a:pt x="35" y="11"/>
                  </a:lnTo>
                  <a:lnTo>
                    <a:pt x="33" y="13"/>
                  </a:lnTo>
                  <a:lnTo>
                    <a:pt x="33" y="20"/>
                  </a:lnTo>
                  <a:lnTo>
                    <a:pt x="32" y="24"/>
                  </a:lnTo>
                  <a:lnTo>
                    <a:pt x="31" y="56"/>
                  </a:lnTo>
                  <a:lnTo>
                    <a:pt x="31" y="59"/>
                  </a:lnTo>
                  <a:lnTo>
                    <a:pt x="27" y="66"/>
                  </a:lnTo>
                  <a:lnTo>
                    <a:pt x="23" y="73"/>
                  </a:lnTo>
                  <a:lnTo>
                    <a:pt x="20" y="75"/>
                  </a:lnTo>
                  <a:lnTo>
                    <a:pt x="12" y="78"/>
                  </a:lnTo>
                  <a:lnTo>
                    <a:pt x="4" y="78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12" y="94"/>
                  </a:lnTo>
                  <a:lnTo>
                    <a:pt x="12" y="105"/>
                  </a:lnTo>
                  <a:lnTo>
                    <a:pt x="27" y="125"/>
                  </a:lnTo>
                  <a:lnTo>
                    <a:pt x="36" y="147"/>
                  </a:lnTo>
                  <a:lnTo>
                    <a:pt x="36" y="163"/>
                  </a:lnTo>
                  <a:lnTo>
                    <a:pt x="45" y="171"/>
                  </a:lnTo>
                  <a:lnTo>
                    <a:pt x="45" y="217"/>
                  </a:lnTo>
                  <a:lnTo>
                    <a:pt x="54" y="217"/>
                  </a:lnTo>
                  <a:lnTo>
                    <a:pt x="59" y="214"/>
                  </a:lnTo>
                  <a:lnTo>
                    <a:pt x="63" y="210"/>
                  </a:lnTo>
                  <a:lnTo>
                    <a:pt x="68" y="202"/>
                  </a:lnTo>
                  <a:lnTo>
                    <a:pt x="71" y="192"/>
                  </a:lnTo>
                  <a:lnTo>
                    <a:pt x="113" y="219"/>
                  </a:lnTo>
                  <a:lnTo>
                    <a:pt x="117" y="219"/>
                  </a:lnTo>
                  <a:lnTo>
                    <a:pt x="165" y="230"/>
                  </a:lnTo>
                  <a:lnTo>
                    <a:pt x="169" y="230"/>
                  </a:lnTo>
                  <a:lnTo>
                    <a:pt x="171" y="229"/>
                  </a:lnTo>
                  <a:lnTo>
                    <a:pt x="172" y="223"/>
                  </a:lnTo>
                  <a:lnTo>
                    <a:pt x="172" y="218"/>
                  </a:lnTo>
                  <a:lnTo>
                    <a:pt x="181" y="213"/>
                  </a:lnTo>
                  <a:lnTo>
                    <a:pt x="190" y="207"/>
                  </a:lnTo>
                  <a:lnTo>
                    <a:pt x="188" y="207"/>
                  </a:lnTo>
                  <a:lnTo>
                    <a:pt x="187" y="205"/>
                  </a:lnTo>
                  <a:lnTo>
                    <a:pt x="187" y="199"/>
                  </a:lnTo>
                  <a:lnTo>
                    <a:pt x="187" y="197"/>
                  </a:lnTo>
                  <a:lnTo>
                    <a:pt x="187" y="192"/>
                  </a:lnTo>
                  <a:lnTo>
                    <a:pt x="191" y="186"/>
                  </a:lnTo>
                  <a:lnTo>
                    <a:pt x="194" y="183"/>
                  </a:lnTo>
                  <a:lnTo>
                    <a:pt x="195" y="180"/>
                  </a:lnTo>
                  <a:lnTo>
                    <a:pt x="198" y="179"/>
                  </a:lnTo>
                  <a:lnTo>
                    <a:pt x="199" y="176"/>
                  </a:lnTo>
                  <a:lnTo>
                    <a:pt x="207" y="168"/>
                  </a:lnTo>
                  <a:lnTo>
                    <a:pt x="210" y="164"/>
                  </a:lnTo>
                  <a:lnTo>
                    <a:pt x="211" y="160"/>
                  </a:lnTo>
                  <a:lnTo>
                    <a:pt x="212" y="149"/>
                  </a:lnTo>
                  <a:lnTo>
                    <a:pt x="215" y="141"/>
                  </a:lnTo>
                  <a:lnTo>
                    <a:pt x="220" y="133"/>
                  </a:lnTo>
                  <a:lnTo>
                    <a:pt x="227" y="125"/>
                  </a:lnTo>
                  <a:lnTo>
                    <a:pt x="229" y="124"/>
                  </a:lnTo>
                  <a:lnTo>
                    <a:pt x="231" y="122"/>
                  </a:lnTo>
                  <a:lnTo>
                    <a:pt x="234" y="121"/>
                  </a:lnTo>
                  <a:lnTo>
                    <a:pt x="238" y="118"/>
                  </a:lnTo>
                  <a:lnTo>
                    <a:pt x="238" y="117"/>
                  </a:lnTo>
                  <a:lnTo>
                    <a:pt x="238" y="114"/>
                  </a:lnTo>
                  <a:lnTo>
                    <a:pt x="234" y="97"/>
                  </a:lnTo>
                  <a:lnTo>
                    <a:pt x="229" y="81"/>
                  </a:lnTo>
                  <a:lnTo>
                    <a:pt x="226" y="78"/>
                  </a:lnTo>
                  <a:lnTo>
                    <a:pt x="223" y="75"/>
                  </a:lnTo>
                  <a:lnTo>
                    <a:pt x="218" y="74"/>
                  </a:lnTo>
                  <a:lnTo>
                    <a:pt x="204" y="66"/>
                  </a:lnTo>
                  <a:lnTo>
                    <a:pt x="199" y="62"/>
                  </a:lnTo>
                  <a:lnTo>
                    <a:pt x="194" y="56"/>
                  </a:lnTo>
                  <a:lnTo>
                    <a:pt x="191" y="54"/>
                  </a:lnTo>
                  <a:lnTo>
                    <a:pt x="180" y="38"/>
                  </a:lnTo>
                  <a:lnTo>
                    <a:pt x="176" y="35"/>
                  </a:lnTo>
                  <a:lnTo>
                    <a:pt x="175" y="35"/>
                  </a:lnTo>
                  <a:lnTo>
                    <a:pt x="173" y="35"/>
                  </a:lnTo>
                  <a:lnTo>
                    <a:pt x="169" y="38"/>
                  </a:lnTo>
                  <a:lnTo>
                    <a:pt x="165" y="42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16" name="Freeform 156"/>
            <p:cNvSpPr>
              <a:spLocks/>
            </p:cNvSpPr>
            <p:nvPr/>
          </p:nvSpPr>
          <p:spPr bwMode="auto">
            <a:xfrm>
              <a:off x="2098988" y="2849586"/>
              <a:ext cx="1178104" cy="1192914"/>
            </a:xfrm>
            <a:custGeom>
              <a:avLst/>
              <a:gdLst>
                <a:gd name="T0" fmla="*/ 2147483647 w 544"/>
                <a:gd name="T1" fmla="*/ 2147483647 h 546"/>
                <a:gd name="T2" fmla="*/ 2147483647 w 544"/>
                <a:gd name="T3" fmla="*/ 2147483647 h 546"/>
                <a:gd name="T4" fmla="*/ 2147483647 w 544"/>
                <a:gd name="T5" fmla="*/ 2147483647 h 546"/>
                <a:gd name="T6" fmla="*/ 2147483647 w 544"/>
                <a:gd name="T7" fmla="*/ 0 h 546"/>
                <a:gd name="T8" fmla="*/ 2147483647 w 544"/>
                <a:gd name="T9" fmla="*/ 2147483647 h 546"/>
                <a:gd name="T10" fmla="*/ 2147483647 w 544"/>
                <a:gd name="T11" fmla="*/ 2147483647 h 546"/>
                <a:gd name="T12" fmla="*/ 2147483647 w 544"/>
                <a:gd name="T13" fmla="*/ 2147483647 h 546"/>
                <a:gd name="T14" fmla="*/ 2147483647 w 544"/>
                <a:gd name="T15" fmla="*/ 2147483647 h 546"/>
                <a:gd name="T16" fmla="*/ 2147483647 w 544"/>
                <a:gd name="T17" fmla="*/ 2147483647 h 546"/>
                <a:gd name="T18" fmla="*/ 2147483647 w 544"/>
                <a:gd name="T19" fmla="*/ 2147483647 h 546"/>
                <a:gd name="T20" fmla="*/ 2147483647 w 544"/>
                <a:gd name="T21" fmla="*/ 2147483647 h 546"/>
                <a:gd name="T22" fmla="*/ 2147483647 w 544"/>
                <a:gd name="T23" fmla="*/ 2147483647 h 546"/>
                <a:gd name="T24" fmla="*/ 2147483647 w 544"/>
                <a:gd name="T25" fmla="*/ 2147483647 h 546"/>
                <a:gd name="T26" fmla="*/ 2147483647 w 544"/>
                <a:gd name="T27" fmla="*/ 2147483647 h 546"/>
                <a:gd name="T28" fmla="*/ 2147483647 w 544"/>
                <a:gd name="T29" fmla="*/ 2147483647 h 546"/>
                <a:gd name="T30" fmla="*/ 2147483647 w 544"/>
                <a:gd name="T31" fmla="*/ 2147483647 h 546"/>
                <a:gd name="T32" fmla="*/ 2147483647 w 544"/>
                <a:gd name="T33" fmla="*/ 2147483647 h 546"/>
                <a:gd name="T34" fmla="*/ 2147483647 w 544"/>
                <a:gd name="T35" fmla="*/ 2147483647 h 546"/>
                <a:gd name="T36" fmla="*/ 2147483647 w 544"/>
                <a:gd name="T37" fmla="*/ 2147483647 h 546"/>
                <a:gd name="T38" fmla="*/ 2147483647 w 544"/>
                <a:gd name="T39" fmla="*/ 2147483647 h 546"/>
                <a:gd name="T40" fmla="*/ 2147483647 w 544"/>
                <a:gd name="T41" fmla="*/ 2147483647 h 546"/>
                <a:gd name="T42" fmla="*/ 2147483647 w 544"/>
                <a:gd name="T43" fmla="*/ 2147483647 h 546"/>
                <a:gd name="T44" fmla="*/ 2147483647 w 544"/>
                <a:gd name="T45" fmla="*/ 2147483647 h 546"/>
                <a:gd name="T46" fmla="*/ 2147483647 w 544"/>
                <a:gd name="T47" fmla="*/ 2147483647 h 546"/>
                <a:gd name="T48" fmla="*/ 2147483647 w 544"/>
                <a:gd name="T49" fmla="*/ 2147483647 h 546"/>
                <a:gd name="T50" fmla="*/ 2147483647 w 544"/>
                <a:gd name="T51" fmla="*/ 2147483647 h 546"/>
                <a:gd name="T52" fmla="*/ 2147483647 w 544"/>
                <a:gd name="T53" fmla="*/ 2147483647 h 546"/>
                <a:gd name="T54" fmla="*/ 2147483647 w 544"/>
                <a:gd name="T55" fmla="*/ 2147483647 h 546"/>
                <a:gd name="T56" fmla="*/ 2147483647 w 544"/>
                <a:gd name="T57" fmla="*/ 2147483647 h 546"/>
                <a:gd name="T58" fmla="*/ 2147483647 w 544"/>
                <a:gd name="T59" fmla="*/ 2147483647 h 546"/>
                <a:gd name="T60" fmla="*/ 2147483647 w 544"/>
                <a:gd name="T61" fmla="*/ 2147483647 h 546"/>
                <a:gd name="T62" fmla="*/ 2147483647 w 544"/>
                <a:gd name="T63" fmla="*/ 2147483647 h 546"/>
                <a:gd name="T64" fmla="*/ 2147483647 w 544"/>
                <a:gd name="T65" fmla="*/ 2147483647 h 546"/>
                <a:gd name="T66" fmla="*/ 2147483647 w 544"/>
                <a:gd name="T67" fmla="*/ 2147483647 h 546"/>
                <a:gd name="T68" fmla="*/ 2147483647 w 544"/>
                <a:gd name="T69" fmla="*/ 2147483647 h 546"/>
                <a:gd name="T70" fmla="*/ 2147483647 w 544"/>
                <a:gd name="T71" fmla="*/ 2147483647 h 546"/>
                <a:gd name="T72" fmla="*/ 2147483647 w 544"/>
                <a:gd name="T73" fmla="*/ 2147483647 h 546"/>
                <a:gd name="T74" fmla="*/ 2147483647 w 544"/>
                <a:gd name="T75" fmla="*/ 2147483647 h 546"/>
                <a:gd name="T76" fmla="*/ 2147483647 w 544"/>
                <a:gd name="T77" fmla="*/ 2147483647 h 546"/>
                <a:gd name="T78" fmla="*/ 2147483647 w 544"/>
                <a:gd name="T79" fmla="*/ 2147483647 h 546"/>
                <a:gd name="T80" fmla="*/ 2147483647 w 544"/>
                <a:gd name="T81" fmla="*/ 2147483647 h 546"/>
                <a:gd name="T82" fmla="*/ 2147483647 w 544"/>
                <a:gd name="T83" fmla="*/ 2147483647 h 546"/>
                <a:gd name="T84" fmla="*/ 2147483647 w 544"/>
                <a:gd name="T85" fmla="*/ 2147483647 h 546"/>
                <a:gd name="T86" fmla="*/ 2147483647 w 544"/>
                <a:gd name="T87" fmla="*/ 2147483647 h 546"/>
                <a:gd name="T88" fmla="*/ 2147483647 w 544"/>
                <a:gd name="T89" fmla="*/ 2147483647 h 546"/>
                <a:gd name="T90" fmla="*/ 2147483647 w 544"/>
                <a:gd name="T91" fmla="*/ 2147483647 h 546"/>
                <a:gd name="T92" fmla="*/ 2147483647 w 544"/>
                <a:gd name="T93" fmla="*/ 2147483647 h 546"/>
                <a:gd name="T94" fmla="*/ 2147483647 w 544"/>
                <a:gd name="T95" fmla="*/ 2147483647 h 546"/>
                <a:gd name="T96" fmla="*/ 2147483647 w 544"/>
                <a:gd name="T97" fmla="*/ 2147483647 h 546"/>
                <a:gd name="T98" fmla="*/ 2147483647 w 544"/>
                <a:gd name="T99" fmla="*/ 2147483647 h 546"/>
                <a:gd name="T100" fmla="*/ 2147483647 w 544"/>
                <a:gd name="T101" fmla="*/ 2147483647 h 546"/>
                <a:gd name="T102" fmla="*/ 2147483647 w 544"/>
                <a:gd name="T103" fmla="*/ 2147483647 h 546"/>
                <a:gd name="T104" fmla="*/ 2147483647 w 544"/>
                <a:gd name="T105" fmla="*/ 2147483647 h 546"/>
                <a:gd name="T106" fmla="*/ 2147483647 w 544"/>
                <a:gd name="T107" fmla="*/ 2147483647 h 546"/>
                <a:gd name="T108" fmla="*/ 2147483647 w 544"/>
                <a:gd name="T109" fmla="*/ 2147483647 h 546"/>
                <a:gd name="T110" fmla="*/ 2147483647 w 544"/>
                <a:gd name="T111" fmla="*/ 2147483647 h 546"/>
                <a:gd name="T112" fmla="*/ 2147483647 w 544"/>
                <a:gd name="T113" fmla="*/ 2147483647 h 546"/>
                <a:gd name="T114" fmla="*/ 2147483647 w 544"/>
                <a:gd name="T115" fmla="*/ 2147483647 h 546"/>
                <a:gd name="T116" fmla="*/ 2147483647 w 544"/>
                <a:gd name="T117" fmla="*/ 2147483647 h 546"/>
                <a:gd name="T118" fmla="*/ 2147483647 w 544"/>
                <a:gd name="T119" fmla="*/ 2147483647 h 546"/>
                <a:gd name="T120" fmla="*/ 2147483647 w 544"/>
                <a:gd name="T121" fmla="*/ 2147483647 h 5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4"/>
                <a:gd name="T184" fmla="*/ 0 h 546"/>
                <a:gd name="T185" fmla="*/ 544 w 544"/>
                <a:gd name="T186" fmla="*/ 546 h 54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4" h="546">
                  <a:moveTo>
                    <a:pt x="246" y="163"/>
                  </a:moveTo>
                  <a:lnTo>
                    <a:pt x="246" y="163"/>
                  </a:lnTo>
                  <a:lnTo>
                    <a:pt x="243" y="155"/>
                  </a:lnTo>
                  <a:lnTo>
                    <a:pt x="242" y="151"/>
                  </a:lnTo>
                  <a:lnTo>
                    <a:pt x="239" y="148"/>
                  </a:lnTo>
                  <a:lnTo>
                    <a:pt x="235" y="144"/>
                  </a:lnTo>
                  <a:lnTo>
                    <a:pt x="233" y="142"/>
                  </a:lnTo>
                  <a:lnTo>
                    <a:pt x="227" y="142"/>
                  </a:lnTo>
                  <a:lnTo>
                    <a:pt x="226" y="142"/>
                  </a:lnTo>
                  <a:lnTo>
                    <a:pt x="225" y="140"/>
                  </a:lnTo>
                  <a:lnTo>
                    <a:pt x="217" y="128"/>
                  </a:lnTo>
                  <a:lnTo>
                    <a:pt x="208" y="134"/>
                  </a:lnTo>
                  <a:lnTo>
                    <a:pt x="199" y="139"/>
                  </a:lnTo>
                  <a:lnTo>
                    <a:pt x="199" y="144"/>
                  </a:lnTo>
                  <a:lnTo>
                    <a:pt x="198" y="150"/>
                  </a:lnTo>
                  <a:lnTo>
                    <a:pt x="196" y="151"/>
                  </a:lnTo>
                  <a:lnTo>
                    <a:pt x="192" y="151"/>
                  </a:lnTo>
                  <a:lnTo>
                    <a:pt x="144" y="140"/>
                  </a:lnTo>
                  <a:lnTo>
                    <a:pt x="140" y="140"/>
                  </a:lnTo>
                  <a:lnTo>
                    <a:pt x="98" y="113"/>
                  </a:lnTo>
                  <a:lnTo>
                    <a:pt x="95" y="123"/>
                  </a:lnTo>
                  <a:lnTo>
                    <a:pt x="90" y="131"/>
                  </a:lnTo>
                  <a:lnTo>
                    <a:pt x="86" y="135"/>
                  </a:lnTo>
                  <a:lnTo>
                    <a:pt x="81" y="138"/>
                  </a:lnTo>
                  <a:lnTo>
                    <a:pt x="72" y="138"/>
                  </a:lnTo>
                  <a:lnTo>
                    <a:pt x="72" y="92"/>
                  </a:lnTo>
                  <a:lnTo>
                    <a:pt x="63" y="84"/>
                  </a:lnTo>
                  <a:lnTo>
                    <a:pt x="63" y="68"/>
                  </a:lnTo>
                  <a:lnTo>
                    <a:pt x="54" y="46"/>
                  </a:lnTo>
                  <a:lnTo>
                    <a:pt x="39" y="26"/>
                  </a:lnTo>
                  <a:lnTo>
                    <a:pt x="39" y="15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16" y="17"/>
                  </a:lnTo>
                  <a:lnTo>
                    <a:pt x="12" y="22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9" y="31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10" y="37"/>
                  </a:lnTo>
                  <a:lnTo>
                    <a:pt x="12" y="38"/>
                  </a:lnTo>
                  <a:lnTo>
                    <a:pt x="12" y="41"/>
                  </a:lnTo>
                  <a:lnTo>
                    <a:pt x="10" y="43"/>
                  </a:lnTo>
                  <a:lnTo>
                    <a:pt x="9" y="47"/>
                  </a:lnTo>
                  <a:lnTo>
                    <a:pt x="6" y="52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2" y="68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2" y="82"/>
                  </a:lnTo>
                  <a:lnTo>
                    <a:pt x="13" y="91"/>
                  </a:lnTo>
                  <a:lnTo>
                    <a:pt x="13" y="92"/>
                  </a:lnTo>
                  <a:lnTo>
                    <a:pt x="13" y="93"/>
                  </a:lnTo>
                  <a:lnTo>
                    <a:pt x="12" y="100"/>
                  </a:lnTo>
                  <a:lnTo>
                    <a:pt x="9" y="105"/>
                  </a:lnTo>
                  <a:lnTo>
                    <a:pt x="8" y="107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1" y="128"/>
                  </a:lnTo>
                  <a:lnTo>
                    <a:pt x="0" y="146"/>
                  </a:lnTo>
                  <a:lnTo>
                    <a:pt x="1" y="159"/>
                  </a:lnTo>
                  <a:lnTo>
                    <a:pt x="2" y="163"/>
                  </a:lnTo>
                  <a:lnTo>
                    <a:pt x="4" y="165"/>
                  </a:lnTo>
                  <a:lnTo>
                    <a:pt x="4" y="166"/>
                  </a:lnTo>
                  <a:lnTo>
                    <a:pt x="5" y="169"/>
                  </a:lnTo>
                  <a:lnTo>
                    <a:pt x="9" y="170"/>
                  </a:lnTo>
                  <a:lnTo>
                    <a:pt x="12" y="170"/>
                  </a:lnTo>
                  <a:lnTo>
                    <a:pt x="16" y="171"/>
                  </a:lnTo>
                  <a:lnTo>
                    <a:pt x="19" y="173"/>
                  </a:lnTo>
                  <a:lnTo>
                    <a:pt x="21" y="175"/>
                  </a:lnTo>
                  <a:lnTo>
                    <a:pt x="21" y="178"/>
                  </a:lnTo>
                  <a:lnTo>
                    <a:pt x="21" y="182"/>
                  </a:lnTo>
                  <a:lnTo>
                    <a:pt x="20" y="185"/>
                  </a:lnTo>
                  <a:lnTo>
                    <a:pt x="19" y="190"/>
                  </a:lnTo>
                  <a:lnTo>
                    <a:pt x="17" y="193"/>
                  </a:lnTo>
                  <a:lnTo>
                    <a:pt x="15" y="197"/>
                  </a:lnTo>
                  <a:lnTo>
                    <a:pt x="12" y="201"/>
                  </a:lnTo>
                  <a:lnTo>
                    <a:pt x="9" y="209"/>
                  </a:lnTo>
                  <a:lnTo>
                    <a:pt x="8" y="218"/>
                  </a:lnTo>
                  <a:lnTo>
                    <a:pt x="6" y="221"/>
                  </a:lnTo>
                  <a:lnTo>
                    <a:pt x="5" y="223"/>
                  </a:lnTo>
                  <a:lnTo>
                    <a:pt x="4" y="224"/>
                  </a:lnTo>
                  <a:lnTo>
                    <a:pt x="5" y="231"/>
                  </a:lnTo>
                  <a:lnTo>
                    <a:pt x="6" y="232"/>
                  </a:lnTo>
                  <a:lnTo>
                    <a:pt x="6" y="233"/>
                  </a:lnTo>
                  <a:lnTo>
                    <a:pt x="9" y="239"/>
                  </a:lnTo>
                  <a:lnTo>
                    <a:pt x="12" y="240"/>
                  </a:lnTo>
                  <a:lnTo>
                    <a:pt x="17" y="243"/>
                  </a:lnTo>
                  <a:lnTo>
                    <a:pt x="21" y="244"/>
                  </a:lnTo>
                  <a:lnTo>
                    <a:pt x="19" y="252"/>
                  </a:lnTo>
                  <a:lnTo>
                    <a:pt x="15" y="259"/>
                  </a:lnTo>
                  <a:lnTo>
                    <a:pt x="13" y="263"/>
                  </a:lnTo>
                  <a:lnTo>
                    <a:pt x="12" y="271"/>
                  </a:lnTo>
                  <a:lnTo>
                    <a:pt x="13" y="279"/>
                  </a:lnTo>
                  <a:lnTo>
                    <a:pt x="12" y="287"/>
                  </a:lnTo>
                  <a:lnTo>
                    <a:pt x="9" y="290"/>
                  </a:lnTo>
                  <a:lnTo>
                    <a:pt x="6" y="293"/>
                  </a:lnTo>
                  <a:lnTo>
                    <a:pt x="5" y="295"/>
                  </a:lnTo>
                  <a:lnTo>
                    <a:pt x="5" y="299"/>
                  </a:lnTo>
                  <a:lnTo>
                    <a:pt x="6" y="305"/>
                  </a:lnTo>
                  <a:lnTo>
                    <a:pt x="9" y="306"/>
                  </a:lnTo>
                  <a:lnTo>
                    <a:pt x="17" y="307"/>
                  </a:lnTo>
                  <a:lnTo>
                    <a:pt x="25" y="307"/>
                  </a:lnTo>
                  <a:lnTo>
                    <a:pt x="28" y="306"/>
                  </a:lnTo>
                  <a:lnTo>
                    <a:pt x="31" y="305"/>
                  </a:lnTo>
                  <a:lnTo>
                    <a:pt x="32" y="302"/>
                  </a:lnTo>
                  <a:lnTo>
                    <a:pt x="33" y="299"/>
                  </a:lnTo>
                  <a:lnTo>
                    <a:pt x="35" y="295"/>
                  </a:lnTo>
                  <a:lnTo>
                    <a:pt x="37" y="293"/>
                  </a:lnTo>
                  <a:lnTo>
                    <a:pt x="39" y="291"/>
                  </a:lnTo>
                  <a:lnTo>
                    <a:pt x="41" y="291"/>
                  </a:lnTo>
                  <a:lnTo>
                    <a:pt x="44" y="291"/>
                  </a:lnTo>
                  <a:lnTo>
                    <a:pt x="47" y="291"/>
                  </a:lnTo>
                  <a:lnTo>
                    <a:pt x="48" y="294"/>
                  </a:lnTo>
                  <a:lnTo>
                    <a:pt x="51" y="295"/>
                  </a:lnTo>
                  <a:lnTo>
                    <a:pt x="54" y="301"/>
                  </a:lnTo>
                  <a:lnTo>
                    <a:pt x="60" y="309"/>
                  </a:lnTo>
                  <a:lnTo>
                    <a:pt x="68" y="309"/>
                  </a:lnTo>
                  <a:lnTo>
                    <a:pt x="75" y="310"/>
                  </a:lnTo>
                  <a:lnTo>
                    <a:pt x="82" y="313"/>
                  </a:lnTo>
                  <a:lnTo>
                    <a:pt x="89" y="319"/>
                  </a:lnTo>
                  <a:lnTo>
                    <a:pt x="90" y="322"/>
                  </a:lnTo>
                  <a:lnTo>
                    <a:pt x="94" y="325"/>
                  </a:lnTo>
                  <a:lnTo>
                    <a:pt x="106" y="332"/>
                  </a:lnTo>
                  <a:lnTo>
                    <a:pt x="120" y="338"/>
                  </a:lnTo>
                  <a:lnTo>
                    <a:pt x="122" y="340"/>
                  </a:lnTo>
                  <a:lnTo>
                    <a:pt x="125" y="342"/>
                  </a:lnTo>
                  <a:lnTo>
                    <a:pt x="126" y="346"/>
                  </a:lnTo>
                  <a:lnTo>
                    <a:pt x="126" y="350"/>
                  </a:lnTo>
                  <a:lnTo>
                    <a:pt x="126" y="368"/>
                  </a:lnTo>
                  <a:lnTo>
                    <a:pt x="125" y="368"/>
                  </a:lnTo>
                  <a:lnTo>
                    <a:pt x="111" y="376"/>
                  </a:lnTo>
                  <a:lnTo>
                    <a:pt x="98" y="384"/>
                  </a:lnTo>
                  <a:lnTo>
                    <a:pt x="97" y="385"/>
                  </a:lnTo>
                  <a:lnTo>
                    <a:pt x="95" y="388"/>
                  </a:lnTo>
                  <a:lnTo>
                    <a:pt x="95" y="391"/>
                  </a:lnTo>
                  <a:lnTo>
                    <a:pt x="94" y="394"/>
                  </a:lnTo>
                  <a:lnTo>
                    <a:pt x="91" y="396"/>
                  </a:lnTo>
                  <a:lnTo>
                    <a:pt x="89" y="398"/>
                  </a:lnTo>
                  <a:lnTo>
                    <a:pt x="86" y="399"/>
                  </a:lnTo>
                  <a:lnTo>
                    <a:pt x="85" y="400"/>
                  </a:lnTo>
                  <a:lnTo>
                    <a:pt x="82" y="402"/>
                  </a:lnTo>
                  <a:lnTo>
                    <a:pt x="79" y="404"/>
                  </a:lnTo>
                  <a:lnTo>
                    <a:pt x="78" y="407"/>
                  </a:lnTo>
                  <a:lnTo>
                    <a:pt x="75" y="415"/>
                  </a:lnTo>
                  <a:lnTo>
                    <a:pt x="75" y="425"/>
                  </a:lnTo>
                  <a:lnTo>
                    <a:pt x="74" y="427"/>
                  </a:lnTo>
                  <a:lnTo>
                    <a:pt x="71" y="434"/>
                  </a:lnTo>
                  <a:lnTo>
                    <a:pt x="68" y="438"/>
                  </a:lnTo>
                  <a:lnTo>
                    <a:pt x="66" y="451"/>
                  </a:lnTo>
                  <a:lnTo>
                    <a:pt x="66" y="453"/>
                  </a:lnTo>
                  <a:lnTo>
                    <a:pt x="66" y="454"/>
                  </a:lnTo>
                  <a:lnTo>
                    <a:pt x="67" y="458"/>
                  </a:lnTo>
                  <a:lnTo>
                    <a:pt x="66" y="461"/>
                  </a:lnTo>
                  <a:lnTo>
                    <a:pt x="64" y="464"/>
                  </a:lnTo>
                  <a:lnTo>
                    <a:pt x="60" y="465"/>
                  </a:lnTo>
                  <a:lnTo>
                    <a:pt x="55" y="468"/>
                  </a:lnTo>
                  <a:lnTo>
                    <a:pt x="50" y="473"/>
                  </a:lnTo>
                  <a:lnTo>
                    <a:pt x="47" y="478"/>
                  </a:lnTo>
                  <a:lnTo>
                    <a:pt x="47" y="481"/>
                  </a:lnTo>
                  <a:lnTo>
                    <a:pt x="48" y="482"/>
                  </a:lnTo>
                  <a:lnTo>
                    <a:pt x="51" y="486"/>
                  </a:lnTo>
                  <a:lnTo>
                    <a:pt x="55" y="490"/>
                  </a:lnTo>
                  <a:lnTo>
                    <a:pt x="63" y="497"/>
                  </a:lnTo>
                  <a:lnTo>
                    <a:pt x="71" y="503"/>
                  </a:lnTo>
                  <a:lnTo>
                    <a:pt x="74" y="504"/>
                  </a:lnTo>
                  <a:lnTo>
                    <a:pt x="78" y="505"/>
                  </a:lnTo>
                  <a:lnTo>
                    <a:pt x="85" y="508"/>
                  </a:lnTo>
                  <a:lnTo>
                    <a:pt x="89" y="513"/>
                  </a:lnTo>
                  <a:lnTo>
                    <a:pt x="93" y="515"/>
                  </a:lnTo>
                  <a:lnTo>
                    <a:pt x="97" y="516"/>
                  </a:lnTo>
                  <a:lnTo>
                    <a:pt x="101" y="516"/>
                  </a:lnTo>
                  <a:lnTo>
                    <a:pt x="102" y="515"/>
                  </a:lnTo>
                  <a:lnTo>
                    <a:pt x="103" y="513"/>
                  </a:lnTo>
                  <a:lnTo>
                    <a:pt x="113" y="501"/>
                  </a:lnTo>
                  <a:lnTo>
                    <a:pt x="116" y="497"/>
                  </a:lnTo>
                  <a:lnTo>
                    <a:pt x="116" y="493"/>
                  </a:lnTo>
                  <a:lnTo>
                    <a:pt x="111" y="489"/>
                  </a:lnTo>
                  <a:lnTo>
                    <a:pt x="103" y="484"/>
                  </a:lnTo>
                  <a:lnTo>
                    <a:pt x="98" y="478"/>
                  </a:lnTo>
                  <a:lnTo>
                    <a:pt x="95" y="474"/>
                  </a:lnTo>
                  <a:lnTo>
                    <a:pt x="95" y="470"/>
                  </a:lnTo>
                  <a:lnTo>
                    <a:pt x="97" y="462"/>
                  </a:lnTo>
                  <a:lnTo>
                    <a:pt x="95" y="454"/>
                  </a:lnTo>
                  <a:lnTo>
                    <a:pt x="94" y="446"/>
                  </a:lnTo>
                  <a:lnTo>
                    <a:pt x="91" y="439"/>
                  </a:lnTo>
                  <a:lnTo>
                    <a:pt x="91" y="438"/>
                  </a:lnTo>
                  <a:lnTo>
                    <a:pt x="93" y="435"/>
                  </a:lnTo>
                  <a:lnTo>
                    <a:pt x="98" y="429"/>
                  </a:lnTo>
                  <a:lnTo>
                    <a:pt x="106" y="425"/>
                  </a:lnTo>
                  <a:lnTo>
                    <a:pt x="107" y="423"/>
                  </a:lnTo>
                  <a:lnTo>
                    <a:pt x="109" y="420"/>
                  </a:lnTo>
                  <a:lnTo>
                    <a:pt x="111" y="419"/>
                  </a:lnTo>
                  <a:lnTo>
                    <a:pt x="120" y="419"/>
                  </a:lnTo>
                  <a:lnTo>
                    <a:pt x="124" y="420"/>
                  </a:lnTo>
                  <a:lnTo>
                    <a:pt x="125" y="426"/>
                  </a:lnTo>
                  <a:lnTo>
                    <a:pt x="126" y="430"/>
                  </a:lnTo>
                  <a:lnTo>
                    <a:pt x="129" y="434"/>
                  </a:lnTo>
                  <a:lnTo>
                    <a:pt x="133" y="438"/>
                  </a:lnTo>
                  <a:lnTo>
                    <a:pt x="138" y="442"/>
                  </a:lnTo>
                  <a:lnTo>
                    <a:pt x="141" y="443"/>
                  </a:lnTo>
                  <a:lnTo>
                    <a:pt x="145" y="443"/>
                  </a:lnTo>
                  <a:lnTo>
                    <a:pt x="151" y="442"/>
                  </a:lnTo>
                  <a:lnTo>
                    <a:pt x="155" y="441"/>
                  </a:lnTo>
                  <a:lnTo>
                    <a:pt x="159" y="438"/>
                  </a:lnTo>
                  <a:lnTo>
                    <a:pt x="163" y="434"/>
                  </a:lnTo>
                  <a:lnTo>
                    <a:pt x="164" y="431"/>
                  </a:lnTo>
                  <a:lnTo>
                    <a:pt x="168" y="430"/>
                  </a:lnTo>
                  <a:lnTo>
                    <a:pt x="183" y="429"/>
                  </a:lnTo>
                  <a:lnTo>
                    <a:pt x="191" y="429"/>
                  </a:lnTo>
                  <a:lnTo>
                    <a:pt x="198" y="429"/>
                  </a:lnTo>
                  <a:lnTo>
                    <a:pt x="208" y="430"/>
                  </a:lnTo>
                  <a:lnTo>
                    <a:pt x="231" y="431"/>
                  </a:lnTo>
                  <a:lnTo>
                    <a:pt x="237" y="433"/>
                  </a:lnTo>
                  <a:lnTo>
                    <a:pt x="241" y="435"/>
                  </a:lnTo>
                  <a:lnTo>
                    <a:pt x="245" y="439"/>
                  </a:lnTo>
                  <a:lnTo>
                    <a:pt x="246" y="443"/>
                  </a:lnTo>
                  <a:lnTo>
                    <a:pt x="249" y="443"/>
                  </a:lnTo>
                  <a:lnTo>
                    <a:pt x="253" y="443"/>
                  </a:lnTo>
                  <a:lnTo>
                    <a:pt x="257" y="445"/>
                  </a:lnTo>
                  <a:lnTo>
                    <a:pt x="261" y="446"/>
                  </a:lnTo>
                  <a:lnTo>
                    <a:pt x="262" y="449"/>
                  </a:lnTo>
                  <a:lnTo>
                    <a:pt x="264" y="450"/>
                  </a:lnTo>
                  <a:lnTo>
                    <a:pt x="264" y="453"/>
                  </a:lnTo>
                  <a:lnTo>
                    <a:pt x="264" y="455"/>
                  </a:lnTo>
                  <a:lnTo>
                    <a:pt x="264" y="458"/>
                  </a:lnTo>
                  <a:lnTo>
                    <a:pt x="266" y="460"/>
                  </a:lnTo>
                  <a:lnTo>
                    <a:pt x="269" y="460"/>
                  </a:lnTo>
                  <a:lnTo>
                    <a:pt x="281" y="460"/>
                  </a:lnTo>
                  <a:lnTo>
                    <a:pt x="292" y="458"/>
                  </a:lnTo>
                  <a:lnTo>
                    <a:pt x="293" y="457"/>
                  </a:lnTo>
                  <a:lnTo>
                    <a:pt x="299" y="453"/>
                  </a:lnTo>
                  <a:lnTo>
                    <a:pt x="304" y="451"/>
                  </a:lnTo>
                  <a:lnTo>
                    <a:pt x="315" y="451"/>
                  </a:lnTo>
                  <a:lnTo>
                    <a:pt x="326" y="453"/>
                  </a:lnTo>
                  <a:lnTo>
                    <a:pt x="327" y="454"/>
                  </a:lnTo>
                  <a:lnTo>
                    <a:pt x="328" y="455"/>
                  </a:lnTo>
                  <a:lnTo>
                    <a:pt x="331" y="460"/>
                  </a:lnTo>
                  <a:lnTo>
                    <a:pt x="334" y="465"/>
                  </a:lnTo>
                  <a:lnTo>
                    <a:pt x="335" y="468"/>
                  </a:lnTo>
                  <a:lnTo>
                    <a:pt x="340" y="470"/>
                  </a:lnTo>
                  <a:lnTo>
                    <a:pt x="346" y="470"/>
                  </a:lnTo>
                  <a:lnTo>
                    <a:pt x="350" y="469"/>
                  </a:lnTo>
                  <a:lnTo>
                    <a:pt x="353" y="470"/>
                  </a:lnTo>
                  <a:lnTo>
                    <a:pt x="355" y="473"/>
                  </a:lnTo>
                  <a:lnTo>
                    <a:pt x="357" y="476"/>
                  </a:lnTo>
                  <a:lnTo>
                    <a:pt x="358" y="480"/>
                  </a:lnTo>
                  <a:lnTo>
                    <a:pt x="359" y="482"/>
                  </a:lnTo>
                  <a:lnTo>
                    <a:pt x="365" y="490"/>
                  </a:lnTo>
                  <a:lnTo>
                    <a:pt x="366" y="492"/>
                  </a:lnTo>
                  <a:lnTo>
                    <a:pt x="393" y="493"/>
                  </a:lnTo>
                  <a:lnTo>
                    <a:pt x="396" y="493"/>
                  </a:lnTo>
                  <a:lnTo>
                    <a:pt x="397" y="495"/>
                  </a:lnTo>
                  <a:lnTo>
                    <a:pt x="401" y="500"/>
                  </a:lnTo>
                  <a:lnTo>
                    <a:pt x="402" y="503"/>
                  </a:lnTo>
                  <a:lnTo>
                    <a:pt x="402" y="507"/>
                  </a:lnTo>
                  <a:lnTo>
                    <a:pt x="402" y="524"/>
                  </a:lnTo>
                  <a:lnTo>
                    <a:pt x="404" y="528"/>
                  </a:lnTo>
                  <a:lnTo>
                    <a:pt x="405" y="534"/>
                  </a:lnTo>
                  <a:lnTo>
                    <a:pt x="408" y="538"/>
                  </a:lnTo>
                  <a:lnTo>
                    <a:pt x="410" y="542"/>
                  </a:lnTo>
                  <a:lnTo>
                    <a:pt x="419" y="546"/>
                  </a:lnTo>
                  <a:lnTo>
                    <a:pt x="423" y="540"/>
                  </a:lnTo>
                  <a:lnTo>
                    <a:pt x="427" y="536"/>
                  </a:lnTo>
                  <a:lnTo>
                    <a:pt x="435" y="531"/>
                  </a:lnTo>
                  <a:lnTo>
                    <a:pt x="436" y="530"/>
                  </a:lnTo>
                  <a:lnTo>
                    <a:pt x="437" y="530"/>
                  </a:lnTo>
                  <a:lnTo>
                    <a:pt x="440" y="528"/>
                  </a:lnTo>
                  <a:lnTo>
                    <a:pt x="443" y="527"/>
                  </a:lnTo>
                  <a:lnTo>
                    <a:pt x="445" y="524"/>
                  </a:lnTo>
                  <a:lnTo>
                    <a:pt x="449" y="517"/>
                  </a:lnTo>
                  <a:lnTo>
                    <a:pt x="448" y="520"/>
                  </a:lnTo>
                  <a:lnTo>
                    <a:pt x="448" y="521"/>
                  </a:lnTo>
                  <a:lnTo>
                    <a:pt x="449" y="521"/>
                  </a:lnTo>
                  <a:lnTo>
                    <a:pt x="452" y="517"/>
                  </a:lnTo>
                  <a:lnTo>
                    <a:pt x="454" y="516"/>
                  </a:lnTo>
                  <a:lnTo>
                    <a:pt x="463" y="508"/>
                  </a:lnTo>
                  <a:lnTo>
                    <a:pt x="467" y="504"/>
                  </a:lnTo>
                  <a:lnTo>
                    <a:pt x="468" y="500"/>
                  </a:lnTo>
                  <a:lnTo>
                    <a:pt x="468" y="496"/>
                  </a:lnTo>
                  <a:lnTo>
                    <a:pt x="466" y="476"/>
                  </a:lnTo>
                  <a:lnTo>
                    <a:pt x="463" y="458"/>
                  </a:lnTo>
                  <a:lnTo>
                    <a:pt x="462" y="437"/>
                  </a:lnTo>
                  <a:lnTo>
                    <a:pt x="462" y="434"/>
                  </a:lnTo>
                  <a:lnTo>
                    <a:pt x="463" y="431"/>
                  </a:lnTo>
                  <a:lnTo>
                    <a:pt x="467" y="427"/>
                  </a:lnTo>
                  <a:lnTo>
                    <a:pt x="475" y="425"/>
                  </a:lnTo>
                  <a:lnTo>
                    <a:pt x="483" y="425"/>
                  </a:lnTo>
                  <a:lnTo>
                    <a:pt x="487" y="425"/>
                  </a:lnTo>
                  <a:lnTo>
                    <a:pt x="489" y="423"/>
                  </a:lnTo>
                  <a:lnTo>
                    <a:pt x="489" y="422"/>
                  </a:lnTo>
                  <a:lnTo>
                    <a:pt x="490" y="419"/>
                  </a:lnTo>
                  <a:lnTo>
                    <a:pt x="493" y="414"/>
                  </a:lnTo>
                  <a:lnTo>
                    <a:pt x="495" y="407"/>
                  </a:lnTo>
                  <a:lnTo>
                    <a:pt x="495" y="410"/>
                  </a:lnTo>
                  <a:lnTo>
                    <a:pt x="497" y="410"/>
                  </a:lnTo>
                  <a:lnTo>
                    <a:pt x="509" y="411"/>
                  </a:lnTo>
                  <a:lnTo>
                    <a:pt x="526" y="410"/>
                  </a:lnTo>
                  <a:lnTo>
                    <a:pt x="542" y="408"/>
                  </a:lnTo>
                  <a:lnTo>
                    <a:pt x="544" y="407"/>
                  </a:lnTo>
                  <a:lnTo>
                    <a:pt x="544" y="398"/>
                  </a:lnTo>
                  <a:lnTo>
                    <a:pt x="541" y="388"/>
                  </a:lnTo>
                  <a:lnTo>
                    <a:pt x="537" y="384"/>
                  </a:lnTo>
                  <a:lnTo>
                    <a:pt x="532" y="377"/>
                  </a:lnTo>
                  <a:lnTo>
                    <a:pt x="530" y="376"/>
                  </a:lnTo>
                  <a:lnTo>
                    <a:pt x="528" y="376"/>
                  </a:lnTo>
                  <a:lnTo>
                    <a:pt x="520" y="373"/>
                  </a:lnTo>
                  <a:lnTo>
                    <a:pt x="513" y="368"/>
                  </a:lnTo>
                  <a:lnTo>
                    <a:pt x="510" y="367"/>
                  </a:lnTo>
                  <a:lnTo>
                    <a:pt x="507" y="365"/>
                  </a:lnTo>
                  <a:lnTo>
                    <a:pt x="505" y="364"/>
                  </a:lnTo>
                  <a:lnTo>
                    <a:pt x="505" y="360"/>
                  </a:lnTo>
                  <a:lnTo>
                    <a:pt x="505" y="354"/>
                  </a:lnTo>
                  <a:lnTo>
                    <a:pt x="505" y="349"/>
                  </a:lnTo>
                  <a:lnTo>
                    <a:pt x="505" y="338"/>
                  </a:lnTo>
                  <a:lnTo>
                    <a:pt x="506" y="333"/>
                  </a:lnTo>
                  <a:lnTo>
                    <a:pt x="509" y="329"/>
                  </a:lnTo>
                  <a:lnTo>
                    <a:pt x="510" y="324"/>
                  </a:lnTo>
                  <a:lnTo>
                    <a:pt x="511" y="321"/>
                  </a:lnTo>
                  <a:lnTo>
                    <a:pt x="513" y="319"/>
                  </a:lnTo>
                  <a:lnTo>
                    <a:pt x="514" y="318"/>
                  </a:lnTo>
                  <a:lnTo>
                    <a:pt x="518" y="318"/>
                  </a:lnTo>
                  <a:lnTo>
                    <a:pt x="521" y="318"/>
                  </a:lnTo>
                  <a:lnTo>
                    <a:pt x="522" y="317"/>
                  </a:lnTo>
                  <a:lnTo>
                    <a:pt x="522" y="315"/>
                  </a:lnTo>
                  <a:lnTo>
                    <a:pt x="522" y="314"/>
                  </a:lnTo>
                  <a:lnTo>
                    <a:pt x="522" y="311"/>
                  </a:lnTo>
                  <a:lnTo>
                    <a:pt x="521" y="309"/>
                  </a:lnTo>
                  <a:lnTo>
                    <a:pt x="518" y="301"/>
                  </a:lnTo>
                  <a:lnTo>
                    <a:pt x="518" y="298"/>
                  </a:lnTo>
                  <a:lnTo>
                    <a:pt x="515" y="297"/>
                  </a:lnTo>
                  <a:lnTo>
                    <a:pt x="513" y="294"/>
                  </a:lnTo>
                  <a:lnTo>
                    <a:pt x="511" y="293"/>
                  </a:lnTo>
                  <a:lnTo>
                    <a:pt x="510" y="293"/>
                  </a:lnTo>
                  <a:lnTo>
                    <a:pt x="506" y="291"/>
                  </a:lnTo>
                  <a:lnTo>
                    <a:pt x="502" y="290"/>
                  </a:lnTo>
                  <a:lnTo>
                    <a:pt x="497" y="286"/>
                  </a:lnTo>
                  <a:lnTo>
                    <a:pt x="491" y="279"/>
                  </a:lnTo>
                  <a:lnTo>
                    <a:pt x="486" y="272"/>
                  </a:lnTo>
                  <a:lnTo>
                    <a:pt x="483" y="268"/>
                  </a:lnTo>
                  <a:lnTo>
                    <a:pt x="482" y="266"/>
                  </a:lnTo>
                  <a:lnTo>
                    <a:pt x="478" y="263"/>
                  </a:lnTo>
                  <a:lnTo>
                    <a:pt x="475" y="262"/>
                  </a:lnTo>
                  <a:lnTo>
                    <a:pt x="471" y="262"/>
                  </a:lnTo>
                  <a:lnTo>
                    <a:pt x="464" y="260"/>
                  </a:lnTo>
                  <a:lnTo>
                    <a:pt x="452" y="260"/>
                  </a:lnTo>
                  <a:lnTo>
                    <a:pt x="440" y="260"/>
                  </a:lnTo>
                  <a:lnTo>
                    <a:pt x="437" y="259"/>
                  </a:lnTo>
                  <a:lnTo>
                    <a:pt x="435" y="259"/>
                  </a:lnTo>
                  <a:lnTo>
                    <a:pt x="427" y="256"/>
                  </a:lnTo>
                  <a:lnTo>
                    <a:pt x="417" y="256"/>
                  </a:lnTo>
                  <a:lnTo>
                    <a:pt x="416" y="256"/>
                  </a:lnTo>
                  <a:lnTo>
                    <a:pt x="413" y="255"/>
                  </a:lnTo>
                  <a:lnTo>
                    <a:pt x="408" y="254"/>
                  </a:lnTo>
                  <a:lnTo>
                    <a:pt x="400" y="254"/>
                  </a:lnTo>
                  <a:lnTo>
                    <a:pt x="396" y="254"/>
                  </a:lnTo>
                  <a:lnTo>
                    <a:pt x="392" y="254"/>
                  </a:lnTo>
                  <a:lnTo>
                    <a:pt x="389" y="251"/>
                  </a:lnTo>
                  <a:lnTo>
                    <a:pt x="386" y="249"/>
                  </a:lnTo>
                  <a:lnTo>
                    <a:pt x="377" y="237"/>
                  </a:lnTo>
                  <a:lnTo>
                    <a:pt x="374" y="236"/>
                  </a:lnTo>
                  <a:lnTo>
                    <a:pt x="374" y="233"/>
                  </a:lnTo>
                  <a:lnTo>
                    <a:pt x="373" y="231"/>
                  </a:lnTo>
                  <a:lnTo>
                    <a:pt x="371" y="228"/>
                  </a:lnTo>
                  <a:lnTo>
                    <a:pt x="366" y="223"/>
                  </a:lnTo>
                  <a:lnTo>
                    <a:pt x="353" y="214"/>
                  </a:lnTo>
                  <a:lnTo>
                    <a:pt x="347" y="213"/>
                  </a:lnTo>
                  <a:lnTo>
                    <a:pt x="339" y="213"/>
                  </a:lnTo>
                  <a:lnTo>
                    <a:pt x="334" y="213"/>
                  </a:lnTo>
                  <a:lnTo>
                    <a:pt x="330" y="212"/>
                  </a:lnTo>
                  <a:lnTo>
                    <a:pt x="327" y="208"/>
                  </a:lnTo>
                  <a:lnTo>
                    <a:pt x="320" y="201"/>
                  </a:lnTo>
                  <a:lnTo>
                    <a:pt x="313" y="197"/>
                  </a:lnTo>
                  <a:lnTo>
                    <a:pt x="305" y="197"/>
                  </a:lnTo>
                  <a:lnTo>
                    <a:pt x="293" y="198"/>
                  </a:lnTo>
                  <a:lnTo>
                    <a:pt x="289" y="198"/>
                  </a:lnTo>
                  <a:lnTo>
                    <a:pt x="287" y="196"/>
                  </a:lnTo>
                  <a:lnTo>
                    <a:pt x="283" y="179"/>
                  </a:lnTo>
                  <a:lnTo>
                    <a:pt x="280" y="175"/>
                  </a:lnTo>
                  <a:lnTo>
                    <a:pt x="276" y="171"/>
                  </a:lnTo>
                  <a:lnTo>
                    <a:pt x="273" y="169"/>
                  </a:lnTo>
                  <a:lnTo>
                    <a:pt x="262" y="167"/>
                  </a:lnTo>
                  <a:lnTo>
                    <a:pt x="254" y="166"/>
                  </a:lnTo>
                  <a:lnTo>
                    <a:pt x="249" y="165"/>
                  </a:lnTo>
                  <a:lnTo>
                    <a:pt x="246" y="163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17" name="Freeform 158"/>
            <p:cNvSpPr>
              <a:spLocks/>
            </p:cNvSpPr>
            <p:nvPr/>
          </p:nvSpPr>
          <p:spPr bwMode="auto">
            <a:xfrm>
              <a:off x="3099510" y="3382683"/>
              <a:ext cx="760137" cy="561499"/>
            </a:xfrm>
            <a:custGeom>
              <a:avLst/>
              <a:gdLst>
                <a:gd name="T0" fmla="*/ 2147483647 w 351"/>
                <a:gd name="T1" fmla="*/ 2147483647 h 257"/>
                <a:gd name="T2" fmla="*/ 2147483647 w 351"/>
                <a:gd name="T3" fmla="*/ 2147483647 h 257"/>
                <a:gd name="T4" fmla="*/ 2147483647 w 351"/>
                <a:gd name="T5" fmla="*/ 2147483647 h 257"/>
                <a:gd name="T6" fmla="*/ 2147483647 w 351"/>
                <a:gd name="T7" fmla="*/ 2147483647 h 257"/>
                <a:gd name="T8" fmla="*/ 2147483647 w 351"/>
                <a:gd name="T9" fmla="*/ 2147483647 h 257"/>
                <a:gd name="T10" fmla="*/ 2147483647 w 351"/>
                <a:gd name="T11" fmla="*/ 2147483647 h 257"/>
                <a:gd name="T12" fmla="*/ 2147483647 w 351"/>
                <a:gd name="T13" fmla="*/ 2147483647 h 257"/>
                <a:gd name="T14" fmla="*/ 2147483647 w 351"/>
                <a:gd name="T15" fmla="*/ 2147483647 h 257"/>
                <a:gd name="T16" fmla="*/ 2147483647 w 351"/>
                <a:gd name="T17" fmla="*/ 2147483647 h 257"/>
                <a:gd name="T18" fmla="*/ 2147483647 w 351"/>
                <a:gd name="T19" fmla="*/ 2147483647 h 257"/>
                <a:gd name="T20" fmla="*/ 2147483647 w 351"/>
                <a:gd name="T21" fmla="*/ 2147483647 h 257"/>
                <a:gd name="T22" fmla="*/ 2147483647 w 351"/>
                <a:gd name="T23" fmla="*/ 2147483647 h 257"/>
                <a:gd name="T24" fmla="*/ 2147483647 w 351"/>
                <a:gd name="T25" fmla="*/ 2147483647 h 257"/>
                <a:gd name="T26" fmla="*/ 2147483647 w 351"/>
                <a:gd name="T27" fmla="*/ 2147483647 h 257"/>
                <a:gd name="T28" fmla="*/ 2147483647 w 351"/>
                <a:gd name="T29" fmla="*/ 2147483647 h 257"/>
                <a:gd name="T30" fmla="*/ 2147483647 w 351"/>
                <a:gd name="T31" fmla="*/ 2147483647 h 257"/>
                <a:gd name="T32" fmla="*/ 0 w 351"/>
                <a:gd name="T33" fmla="*/ 2147483647 h 257"/>
                <a:gd name="T34" fmla="*/ 2147483647 w 351"/>
                <a:gd name="T35" fmla="*/ 2147483647 h 257"/>
                <a:gd name="T36" fmla="*/ 2147483647 w 351"/>
                <a:gd name="T37" fmla="*/ 2147483647 h 257"/>
                <a:gd name="T38" fmla="*/ 2147483647 w 351"/>
                <a:gd name="T39" fmla="*/ 2147483647 h 257"/>
                <a:gd name="T40" fmla="*/ 2147483647 w 351"/>
                <a:gd name="T41" fmla="*/ 2147483647 h 257"/>
                <a:gd name="T42" fmla="*/ 2147483647 w 351"/>
                <a:gd name="T43" fmla="*/ 2147483647 h 257"/>
                <a:gd name="T44" fmla="*/ 2147483647 w 351"/>
                <a:gd name="T45" fmla="*/ 2147483647 h 257"/>
                <a:gd name="T46" fmla="*/ 2147483647 w 351"/>
                <a:gd name="T47" fmla="*/ 2147483647 h 257"/>
                <a:gd name="T48" fmla="*/ 2147483647 w 351"/>
                <a:gd name="T49" fmla="*/ 2147483647 h 257"/>
                <a:gd name="T50" fmla="*/ 2147483647 w 351"/>
                <a:gd name="T51" fmla="*/ 2147483647 h 257"/>
                <a:gd name="T52" fmla="*/ 2147483647 w 351"/>
                <a:gd name="T53" fmla="*/ 2147483647 h 257"/>
                <a:gd name="T54" fmla="*/ 2147483647 w 351"/>
                <a:gd name="T55" fmla="*/ 2147483647 h 257"/>
                <a:gd name="T56" fmla="*/ 2147483647 w 351"/>
                <a:gd name="T57" fmla="*/ 2147483647 h 257"/>
                <a:gd name="T58" fmla="*/ 2147483647 w 351"/>
                <a:gd name="T59" fmla="*/ 2147483647 h 257"/>
                <a:gd name="T60" fmla="*/ 2147483647 w 351"/>
                <a:gd name="T61" fmla="*/ 2147483647 h 257"/>
                <a:gd name="T62" fmla="*/ 2147483647 w 351"/>
                <a:gd name="T63" fmla="*/ 2147483647 h 257"/>
                <a:gd name="T64" fmla="*/ 2147483647 w 351"/>
                <a:gd name="T65" fmla="*/ 2147483647 h 257"/>
                <a:gd name="T66" fmla="*/ 2147483647 w 351"/>
                <a:gd name="T67" fmla="*/ 2147483647 h 257"/>
                <a:gd name="T68" fmla="*/ 2147483647 w 351"/>
                <a:gd name="T69" fmla="*/ 2147483647 h 257"/>
                <a:gd name="T70" fmla="*/ 2147483647 w 351"/>
                <a:gd name="T71" fmla="*/ 2147483647 h 257"/>
                <a:gd name="T72" fmla="*/ 2147483647 w 351"/>
                <a:gd name="T73" fmla="*/ 2147483647 h 257"/>
                <a:gd name="T74" fmla="*/ 2147483647 w 351"/>
                <a:gd name="T75" fmla="*/ 2147483647 h 257"/>
                <a:gd name="T76" fmla="*/ 2147483647 w 351"/>
                <a:gd name="T77" fmla="*/ 2147483647 h 257"/>
                <a:gd name="T78" fmla="*/ 2147483647 w 351"/>
                <a:gd name="T79" fmla="*/ 2147483647 h 257"/>
                <a:gd name="T80" fmla="*/ 2147483647 w 351"/>
                <a:gd name="T81" fmla="*/ 2147483647 h 257"/>
                <a:gd name="T82" fmla="*/ 2147483647 w 351"/>
                <a:gd name="T83" fmla="*/ 2147483647 h 257"/>
                <a:gd name="T84" fmla="*/ 2147483647 w 351"/>
                <a:gd name="T85" fmla="*/ 2147483647 h 257"/>
                <a:gd name="T86" fmla="*/ 2147483647 w 351"/>
                <a:gd name="T87" fmla="*/ 2147483647 h 257"/>
                <a:gd name="T88" fmla="*/ 2147483647 w 351"/>
                <a:gd name="T89" fmla="*/ 2147483647 h 257"/>
                <a:gd name="T90" fmla="*/ 2147483647 w 351"/>
                <a:gd name="T91" fmla="*/ 2147483647 h 257"/>
                <a:gd name="T92" fmla="*/ 2147483647 w 351"/>
                <a:gd name="T93" fmla="*/ 2147483647 h 257"/>
                <a:gd name="T94" fmla="*/ 2147483647 w 351"/>
                <a:gd name="T95" fmla="*/ 2147483647 h 257"/>
                <a:gd name="T96" fmla="*/ 2147483647 w 351"/>
                <a:gd name="T97" fmla="*/ 2147483647 h 257"/>
                <a:gd name="T98" fmla="*/ 2147483647 w 351"/>
                <a:gd name="T99" fmla="*/ 2147483647 h 257"/>
                <a:gd name="T100" fmla="*/ 2147483647 w 351"/>
                <a:gd name="T101" fmla="*/ 2147483647 h 257"/>
                <a:gd name="T102" fmla="*/ 2147483647 w 351"/>
                <a:gd name="T103" fmla="*/ 2147483647 h 257"/>
                <a:gd name="T104" fmla="*/ 2147483647 w 351"/>
                <a:gd name="T105" fmla="*/ 2147483647 h 257"/>
                <a:gd name="T106" fmla="*/ 2147483647 w 351"/>
                <a:gd name="T107" fmla="*/ 2147483647 h 257"/>
                <a:gd name="T108" fmla="*/ 2147483647 w 351"/>
                <a:gd name="T109" fmla="*/ 2147483647 h 257"/>
                <a:gd name="T110" fmla="*/ 2147483647 w 351"/>
                <a:gd name="T111" fmla="*/ 2147483647 h 257"/>
                <a:gd name="T112" fmla="*/ 2147483647 w 351"/>
                <a:gd name="T113" fmla="*/ 2147483647 h 257"/>
                <a:gd name="T114" fmla="*/ 2147483647 w 351"/>
                <a:gd name="T115" fmla="*/ 2147483647 h 257"/>
                <a:gd name="T116" fmla="*/ 2147483647 w 351"/>
                <a:gd name="T117" fmla="*/ 2147483647 h 257"/>
                <a:gd name="T118" fmla="*/ 2147483647 w 351"/>
                <a:gd name="T119" fmla="*/ 2147483647 h 2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1"/>
                <a:gd name="T181" fmla="*/ 0 h 257"/>
                <a:gd name="T182" fmla="*/ 351 w 351"/>
                <a:gd name="T183" fmla="*/ 257 h 2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1" h="257">
                  <a:moveTo>
                    <a:pt x="41" y="3"/>
                  </a:moveTo>
                  <a:lnTo>
                    <a:pt x="41" y="3"/>
                  </a:lnTo>
                  <a:lnTo>
                    <a:pt x="37" y="5"/>
                  </a:lnTo>
                  <a:lnTo>
                    <a:pt x="32" y="11"/>
                  </a:lnTo>
                  <a:lnTo>
                    <a:pt x="25" y="15"/>
                  </a:lnTo>
                  <a:lnTo>
                    <a:pt x="16" y="19"/>
                  </a:lnTo>
                  <a:lnTo>
                    <a:pt x="20" y="22"/>
                  </a:lnTo>
                  <a:lnTo>
                    <a:pt x="21" y="24"/>
                  </a:lnTo>
                  <a:lnTo>
                    <a:pt x="24" y="28"/>
                  </a:lnTo>
                  <a:lnTo>
                    <a:pt x="29" y="35"/>
                  </a:lnTo>
                  <a:lnTo>
                    <a:pt x="35" y="42"/>
                  </a:lnTo>
                  <a:lnTo>
                    <a:pt x="40" y="46"/>
                  </a:lnTo>
                  <a:lnTo>
                    <a:pt x="44" y="47"/>
                  </a:lnTo>
                  <a:lnTo>
                    <a:pt x="48" y="49"/>
                  </a:lnTo>
                  <a:lnTo>
                    <a:pt x="49" y="49"/>
                  </a:lnTo>
                  <a:lnTo>
                    <a:pt x="51" y="50"/>
                  </a:lnTo>
                  <a:lnTo>
                    <a:pt x="53" y="53"/>
                  </a:lnTo>
                  <a:lnTo>
                    <a:pt x="56" y="54"/>
                  </a:lnTo>
                  <a:lnTo>
                    <a:pt x="56" y="57"/>
                  </a:lnTo>
                  <a:lnTo>
                    <a:pt x="59" y="65"/>
                  </a:lnTo>
                  <a:lnTo>
                    <a:pt x="60" y="67"/>
                  </a:lnTo>
                  <a:lnTo>
                    <a:pt x="60" y="70"/>
                  </a:lnTo>
                  <a:lnTo>
                    <a:pt x="60" y="71"/>
                  </a:lnTo>
                  <a:lnTo>
                    <a:pt x="60" y="73"/>
                  </a:lnTo>
                  <a:lnTo>
                    <a:pt x="59" y="74"/>
                  </a:lnTo>
                  <a:lnTo>
                    <a:pt x="56" y="74"/>
                  </a:lnTo>
                  <a:lnTo>
                    <a:pt x="52" y="74"/>
                  </a:lnTo>
                  <a:lnTo>
                    <a:pt x="51" y="75"/>
                  </a:lnTo>
                  <a:lnTo>
                    <a:pt x="49" y="77"/>
                  </a:lnTo>
                  <a:lnTo>
                    <a:pt x="48" y="80"/>
                  </a:lnTo>
                  <a:lnTo>
                    <a:pt x="47" y="85"/>
                  </a:lnTo>
                  <a:lnTo>
                    <a:pt x="44" y="89"/>
                  </a:lnTo>
                  <a:lnTo>
                    <a:pt x="43" y="94"/>
                  </a:lnTo>
                  <a:lnTo>
                    <a:pt x="43" y="105"/>
                  </a:lnTo>
                  <a:lnTo>
                    <a:pt x="43" y="110"/>
                  </a:lnTo>
                  <a:lnTo>
                    <a:pt x="43" y="116"/>
                  </a:lnTo>
                  <a:lnTo>
                    <a:pt x="43" y="120"/>
                  </a:lnTo>
                  <a:lnTo>
                    <a:pt x="45" y="121"/>
                  </a:lnTo>
                  <a:lnTo>
                    <a:pt x="48" y="123"/>
                  </a:lnTo>
                  <a:lnTo>
                    <a:pt x="51" y="124"/>
                  </a:lnTo>
                  <a:lnTo>
                    <a:pt x="58" y="129"/>
                  </a:lnTo>
                  <a:lnTo>
                    <a:pt x="66" y="132"/>
                  </a:lnTo>
                  <a:lnTo>
                    <a:pt x="68" y="132"/>
                  </a:lnTo>
                  <a:lnTo>
                    <a:pt x="70" y="133"/>
                  </a:lnTo>
                  <a:lnTo>
                    <a:pt x="75" y="140"/>
                  </a:lnTo>
                  <a:lnTo>
                    <a:pt x="79" y="144"/>
                  </a:lnTo>
                  <a:lnTo>
                    <a:pt x="82" y="154"/>
                  </a:lnTo>
                  <a:lnTo>
                    <a:pt x="82" y="163"/>
                  </a:lnTo>
                  <a:lnTo>
                    <a:pt x="80" y="164"/>
                  </a:lnTo>
                  <a:lnTo>
                    <a:pt x="64" y="166"/>
                  </a:lnTo>
                  <a:lnTo>
                    <a:pt x="47" y="167"/>
                  </a:lnTo>
                  <a:lnTo>
                    <a:pt x="35" y="166"/>
                  </a:lnTo>
                  <a:lnTo>
                    <a:pt x="33" y="166"/>
                  </a:lnTo>
                  <a:lnTo>
                    <a:pt x="33" y="163"/>
                  </a:lnTo>
                  <a:lnTo>
                    <a:pt x="31" y="170"/>
                  </a:lnTo>
                  <a:lnTo>
                    <a:pt x="28" y="175"/>
                  </a:lnTo>
                  <a:lnTo>
                    <a:pt x="27" y="178"/>
                  </a:lnTo>
                  <a:lnTo>
                    <a:pt x="27" y="179"/>
                  </a:lnTo>
                  <a:lnTo>
                    <a:pt x="25" y="181"/>
                  </a:lnTo>
                  <a:lnTo>
                    <a:pt x="21" y="181"/>
                  </a:lnTo>
                  <a:lnTo>
                    <a:pt x="13" y="181"/>
                  </a:lnTo>
                  <a:lnTo>
                    <a:pt x="5" y="183"/>
                  </a:lnTo>
                  <a:lnTo>
                    <a:pt x="1" y="187"/>
                  </a:lnTo>
                  <a:lnTo>
                    <a:pt x="0" y="190"/>
                  </a:lnTo>
                  <a:lnTo>
                    <a:pt x="0" y="193"/>
                  </a:lnTo>
                  <a:lnTo>
                    <a:pt x="1" y="214"/>
                  </a:lnTo>
                  <a:lnTo>
                    <a:pt x="4" y="232"/>
                  </a:lnTo>
                  <a:lnTo>
                    <a:pt x="6" y="252"/>
                  </a:lnTo>
                  <a:lnTo>
                    <a:pt x="6" y="256"/>
                  </a:lnTo>
                  <a:lnTo>
                    <a:pt x="8" y="253"/>
                  </a:lnTo>
                  <a:lnTo>
                    <a:pt x="12" y="252"/>
                  </a:lnTo>
                  <a:lnTo>
                    <a:pt x="14" y="251"/>
                  </a:lnTo>
                  <a:lnTo>
                    <a:pt x="17" y="248"/>
                  </a:lnTo>
                  <a:lnTo>
                    <a:pt x="21" y="244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2" y="244"/>
                  </a:lnTo>
                  <a:lnTo>
                    <a:pt x="33" y="245"/>
                  </a:lnTo>
                  <a:lnTo>
                    <a:pt x="36" y="246"/>
                  </a:lnTo>
                  <a:lnTo>
                    <a:pt x="53" y="251"/>
                  </a:lnTo>
                  <a:lnTo>
                    <a:pt x="71" y="253"/>
                  </a:lnTo>
                  <a:lnTo>
                    <a:pt x="83" y="255"/>
                  </a:lnTo>
                  <a:lnTo>
                    <a:pt x="87" y="256"/>
                  </a:lnTo>
                  <a:lnTo>
                    <a:pt x="95" y="257"/>
                  </a:lnTo>
                  <a:lnTo>
                    <a:pt x="105" y="257"/>
                  </a:lnTo>
                  <a:lnTo>
                    <a:pt x="113" y="257"/>
                  </a:lnTo>
                  <a:lnTo>
                    <a:pt x="121" y="257"/>
                  </a:lnTo>
                  <a:lnTo>
                    <a:pt x="126" y="257"/>
                  </a:lnTo>
                  <a:lnTo>
                    <a:pt x="130" y="256"/>
                  </a:lnTo>
                  <a:lnTo>
                    <a:pt x="133" y="253"/>
                  </a:lnTo>
                  <a:lnTo>
                    <a:pt x="134" y="251"/>
                  </a:lnTo>
                  <a:lnTo>
                    <a:pt x="136" y="246"/>
                  </a:lnTo>
                  <a:lnTo>
                    <a:pt x="140" y="241"/>
                  </a:lnTo>
                  <a:lnTo>
                    <a:pt x="145" y="237"/>
                  </a:lnTo>
                  <a:lnTo>
                    <a:pt x="148" y="236"/>
                  </a:lnTo>
                  <a:lnTo>
                    <a:pt x="150" y="234"/>
                  </a:lnTo>
                  <a:lnTo>
                    <a:pt x="156" y="232"/>
                  </a:lnTo>
                  <a:lnTo>
                    <a:pt x="164" y="233"/>
                  </a:lnTo>
                  <a:lnTo>
                    <a:pt x="167" y="233"/>
                  </a:lnTo>
                  <a:lnTo>
                    <a:pt x="169" y="233"/>
                  </a:lnTo>
                  <a:lnTo>
                    <a:pt x="175" y="229"/>
                  </a:lnTo>
                  <a:lnTo>
                    <a:pt x="177" y="228"/>
                  </a:lnTo>
                  <a:lnTo>
                    <a:pt x="183" y="226"/>
                  </a:lnTo>
                  <a:lnTo>
                    <a:pt x="195" y="228"/>
                  </a:lnTo>
                  <a:lnTo>
                    <a:pt x="198" y="229"/>
                  </a:lnTo>
                  <a:lnTo>
                    <a:pt x="203" y="232"/>
                  </a:lnTo>
                  <a:lnTo>
                    <a:pt x="210" y="234"/>
                  </a:lnTo>
                  <a:lnTo>
                    <a:pt x="218" y="236"/>
                  </a:lnTo>
                  <a:lnTo>
                    <a:pt x="225" y="236"/>
                  </a:lnTo>
                  <a:lnTo>
                    <a:pt x="231" y="236"/>
                  </a:lnTo>
                  <a:lnTo>
                    <a:pt x="239" y="233"/>
                  </a:lnTo>
                  <a:lnTo>
                    <a:pt x="241" y="233"/>
                  </a:lnTo>
                  <a:lnTo>
                    <a:pt x="242" y="230"/>
                  </a:lnTo>
                  <a:lnTo>
                    <a:pt x="245" y="229"/>
                  </a:lnTo>
                  <a:lnTo>
                    <a:pt x="250" y="229"/>
                  </a:lnTo>
                  <a:lnTo>
                    <a:pt x="254" y="229"/>
                  </a:lnTo>
                  <a:lnTo>
                    <a:pt x="257" y="229"/>
                  </a:lnTo>
                  <a:lnTo>
                    <a:pt x="261" y="228"/>
                  </a:lnTo>
                  <a:lnTo>
                    <a:pt x="264" y="225"/>
                  </a:lnTo>
                  <a:lnTo>
                    <a:pt x="266" y="221"/>
                  </a:lnTo>
                  <a:lnTo>
                    <a:pt x="266" y="220"/>
                  </a:lnTo>
                  <a:lnTo>
                    <a:pt x="268" y="218"/>
                  </a:lnTo>
                  <a:lnTo>
                    <a:pt x="278" y="206"/>
                  </a:lnTo>
                  <a:lnTo>
                    <a:pt x="278" y="203"/>
                  </a:lnTo>
                  <a:lnTo>
                    <a:pt x="280" y="202"/>
                  </a:lnTo>
                  <a:lnTo>
                    <a:pt x="280" y="194"/>
                  </a:lnTo>
                  <a:lnTo>
                    <a:pt x="282" y="189"/>
                  </a:lnTo>
                  <a:lnTo>
                    <a:pt x="285" y="186"/>
                  </a:lnTo>
                  <a:lnTo>
                    <a:pt x="289" y="183"/>
                  </a:lnTo>
                  <a:lnTo>
                    <a:pt x="295" y="179"/>
                  </a:lnTo>
                  <a:lnTo>
                    <a:pt x="299" y="176"/>
                  </a:lnTo>
                  <a:lnTo>
                    <a:pt x="301" y="174"/>
                  </a:lnTo>
                  <a:lnTo>
                    <a:pt x="305" y="172"/>
                  </a:lnTo>
                  <a:lnTo>
                    <a:pt x="311" y="170"/>
                  </a:lnTo>
                  <a:lnTo>
                    <a:pt x="316" y="168"/>
                  </a:lnTo>
                  <a:lnTo>
                    <a:pt x="319" y="168"/>
                  </a:lnTo>
                  <a:lnTo>
                    <a:pt x="321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6" y="167"/>
                  </a:lnTo>
                  <a:lnTo>
                    <a:pt x="327" y="168"/>
                  </a:lnTo>
                  <a:lnTo>
                    <a:pt x="328" y="176"/>
                  </a:lnTo>
                  <a:lnTo>
                    <a:pt x="330" y="170"/>
                  </a:lnTo>
                  <a:lnTo>
                    <a:pt x="330" y="174"/>
                  </a:lnTo>
                  <a:lnTo>
                    <a:pt x="334" y="163"/>
                  </a:lnTo>
                  <a:lnTo>
                    <a:pt x="336" y="155"/>
                  </a:lnTo>
                  <a:lnTo>
                    <a:pt x="338" y="154"/>
                  </a:lnTo>
                  <a:lnTo>
                    <a:pt x="339" y="154"/>
                  </a:lnTo>
                  <a:lnTo>
                    <a:pt x="343" y="152"/>
                  </a:lnTo>
                  <a:lnTo>
                    <a:pt x="347" y="150"/>
                  </a:lnTo>
                  <a:lnTo>
                    <a:pt x="350" y="147"/>
                  </a:lnTo>
                  <a:lnTo>
                    <a:pt x="351" y="144"/>
                  </a:lnTo>
                  <a:lnTo>
                    <a:pt x="350" y="141"/>
                  </a:lnTo>
                  <a:lnTo>
                    <a:pt x="348" y="137"/>
                  </a:lnTo>
                  <a:lnTo>
                    <a:pt x="347" y="137"/>
                  </a:lnTo>
                  <a:lnTo>
                    <a:pt x="346" y="137"/>
                  </a:lnTo>
                  <a:lnTo>
                    <a:pt x="344" y="136"/>
                  </a:lnTo>
                  <a:lnTo>
                    <a:pt x="340" y="135"/>
                  </a:lnTo>
                  <a:lnTo>
                    <a:pt x="336" y="132"/>
                  </a:lnTo>
                  <a:lnTo>
                    <a:pt x="334" y="129"/>
                  </a:lnTo>
                  <a:lnTo>
                    <a:pt x="331" y="125"/>
                  </a:lnTo>
                  <a:lnTo>
                    <a:pt x="328" y="121"/>
                  </a:lnTo>
                  <a:lnTo>
                    <a:pt x="327" y="117"/>
                  </a:lnTo>
                  <a:lnTo>
                    <a:pt x="327" y="113"/>
                  </a:lnTo>
                  <a:lnTo>
                    <a:pt x="328" y="109"/>
                  </a:lnTo>
                  <a:lnTo>
                    <a:pt x="331" y="105"/>
                  </a:lnTo>
                  <a:lnTo>
                    <a:pt x="335" y="100"/>
                  </a:lnTo>
                  <a:lnTo>
                    <a:pt x="338" y="94"/>
                  </a:lnTo>
                  <a:lnTo>
                    <a:pt x="339" y="86"/>
                  </a:lnTo>
                  <a:lnTo>
                    <a:pt x="338" y="77"/>
                  </a:lnTo>
                  <a:lnTo>
                    <a:pt x="335" y="73"/>
                  </a:lnTo>
                  <a:lnTo>
                    <a:pt x="332" y="71"/>
                  </a:lnTo>
                  <a:lnTo>
                    <a:pt x="330" y="70"/>
                  </a:lnTo>
                  <a:lnTo>
                    <a:pt x="326" y="71"/>
                  </a:lnTo>
                  <a:lnTo>
                    <a:pt x="323" y="73"/>
                  </a:lnTo>
                  <a:lnTo>
                    <a:pt x="316" y="75"/>
                  </a:lnTo>
                  <a:lnTo>
                    <a:pt x="312" y="78"/>
                  </a:lnTo>
                  <a:lnTo>
                    <a:pt x="307" y="78"/>
                  </a:lnTo>
                  <a:lnTo>
                    <a:pt x="292" y="80"/>
                  </a:lnTo>
                  <a:lnTo>
                    <a:pt x="285" y="80"/>
                  </a:lnTo>
                  <a:lnTo>
                    <a:pt x="280" y="78"/>
                  </a:lnTo>
                  <a:lnTo>
                    <a:pt x="277" y="77"/>
                  </a:lnTo>
                  <a:lnTo>
                    <a:pt x="274" y="74"/>
                  </a:lnTo>
                  <a:lnTo>
                    <a:pt x="269" y="73"/>
                  </a:lnTo>
                  <a:lnTo>
                    <a:pt x="253" y="70"/>
                  </a:lnTo>
                  <a:lnTo>
                    <a:pt x="250" y="70"/>
                  </a:lnTo>
                  <a:lnTo>
                    <a:pt x="246" y="70"/>
                  </a:lnTo>
                  <a:lnTo>
                    <a:pt x="243" y="73"/>
                  </a:lnTo>
                  <a:lnTo>
                    <a:pt x="239" y="75"/>
                  </a:lnTo>
                  <a:lnTo>
                    <a:pt x="237" y="78"/>
                  </a:lnTo>
                  <a:lnTo>
                    <a:pt x="234" y="80"/>
                  </a:lnTo>
                  <a:lnTo>
                    <a:pt x="229" y="81"/>
                  </a:lnTo>
                  <a:lnTo>
                    <a:pt x="220" y="80"/>
                  </a:lnTo>
                  <a:lnTo>
                    <a:pt x="218" y="78"/>
                  </a:lnTo>
                  <a:lnTo>
                    <a:pt x="203" y="77"/>
                  </a:lnTo>
                  <a:lnTo>
                    <a:pt x="188" y="77"/>
                  </a:lnTo>
                  <a:lnTo>
                    <a:pt x="183" y="75"/>
                  </a:lnTo>
                  <a:lnTo>
                    <a:pt x="177" y="75"/>
                  </a:lnTo>
                  <a:lnTo>
                    <a:pt x="176" y="73"/>
                  </a:lnTo>
                  <a:lnTo>
                    <a:pt x="175" y="67"/>
                  </a:lnTo>
                  <a:lnTo>
                    <a:pt x="173" y="65"/>
                  </a:lnTo>
                  <a:lnTo>
                    <a:pt x="173" y="61"/>
                  </a:lnTo>
                  <a:lnTo>
                    <a:pt x="171" y="58"/>
                  </a:lnTo>
                  <a:lnTo>
                    <a:pt x="168" y="57"/>
                  </a:lnTo>
                  <a:lnTo>
                    <a:pt x="165" y="55"/>
                  </a:lnTo>
                  <a:lnTo>
                    <a:pt x="160" y="53"/>
                  </a:lnTo>
                  <a:lnTo>
                    <a:pt x="156" y="53"/>
                  </a:lnTo>
                  <a:lnTo>
                    <a:pt x="150" y="53"/>
                  </a:lnTo>
                  <a:lnTo>
                    <a:pt x="146" y="54"/>
                  </a:lnTo>
                  <a:lnTo>
                    <a:pt x="141" y="59"/>
                  </a:lnTo>
                  <a:lnTo>
                    <a:pt x="137" y="63"/>
                  </a:lnTo>
                  <a:lnTo>
                    <a:pt x="132" y="65"/>
                  </a:lnTo>
                  <a:lnTo>
                    <a:pt x="128" y="65"/>
                  </a:lnTo>
                  <a:lnTo>
                    <a:pt x="122" y="62"/>
                  </a:lnTo>
                  <a:lnTo>
                    <a:pt x="119" y="61"/>
                  </a:lnTo>
                  <a:lnTo>
                    <a:pt x="118" y="59"/>
                  </a:lnTo>
                  <a:lnTo>
                    <a:pt x="111" y="50"/>
                  </a:lnTo>
                  <a:lnTo>
                    <a:pt x="109" y="45"/>
                  </a:lnTo>
                  <a:lnTo>
                    <a:pt x="107" y="42"/>
                  </a:lnTo>
                  <a:lnTo>
                    <a:pt x="106" y="38"/>
                  </a:lnTo>
                  <a:lnTo>
                    <a:pt x="103" y="34"/>
                  </a:lnTo>
                  <a:lnTo>
                    <a:pt x="101" y="30"/>
                  </a:lnTo>
                  <a:lnTo>
                    <a:pt x="97" y="27"/>
                  </a:lnTo>
                  <a:lnTo>
                    <a:pt x="86" y="18"/>
                  </a:lnTo>
                  <a:lnTo>
                    <a:pt x="82" y="15"/>
                  </a:lnTo>
                  <a:lnTo>
                    <a:pt x="76" y="12"/>
                  </a:lnTo>
                  <a:lnTo>
                    <a:pt x="71" y="11"/>
                  </a:lnTo>
                  <a:lnTo>
                    <a:pt x="67" y="8"/>
                  </a:lnTo>
                  <a:lnTo>
                    <a:pt x="59" y="3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1" y="3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18" name="Freeform 159"/>
            <p:cNvSpPr>
              <a:spLocks/>
            </p:cNvSpPr>
            <p:nvPr/>
          </p:nvSpPr>
          <p:spPr bwMode="auto">
            <a:xfrm>
              <a:off x="3835826" y="3249408"/>
              <a:ext cx="151594" cy="176971"/>
            </a:xfrm>
            <a:custGeom>
              <a:avLst/>
              <a:gdLst>
                <a:gd name="T0" fmla="*/ 2147483647 w 70"/>
                <a:gd name="T1" fmla="*/ 2147483647 h 81"/>
                <a:gd name="T2" fmla="*/ 2147483647 w 70"/>
                <a:gd name="T3" fmla="*/ 2147483647 h 81"/>
                <a:gd name="T4" fmla="*/ 2147483647 w 70"/>
                <a:gd name="T5" fmla="*/ 2147483647 h 81"/>
                <a:gd name="T6" fmla="*/ 2147483647 w 70"/>
                <a:gd name="T7" fmla="*/ 2147483647 h 81"/>
                <a:gd name="T8" fmla="*/ 2147483647 w 70"/>
                <a:gd name="T9" fmla="*/ 0 h 81"/>
                <a:gd name="T10" fmla="*/ 2147483647 w 70"/>
                <a:gd name="T11" fmla="*/ 0 h 81"/>
                <a:gd name="T12" fmla="*/ 2147483647 w 70"/>
                <a:gd name="T13" fmla="*/ 2147483647 h 81"/>
                <a:gd name="T14" fmla="*/ 2147483647 w 70"/>
                <a:gd name="T15" fmla="*/ 2147483647 h 81"/>
                <a:gd name="T16" fmla="*/ 2147483647 w 70"/>
                <a:gd name="T17" fmla="*/ 2147483647 h 81"/>
                <a:gd name="T18" fmla="*/ 0 w 70"/>
                <a:gd name="T19" fmla="*/ 2147483647 h 81"/>
                <a:gd name="T20" fmla="*/ 0 w 70"/>
                <a:gd name="T21" fmla="*/ 2147483647 h 81"/>
                <a:gd name="T22" fmla="*/ 2147483647 w 70"/>
                <a:gd name="T23" fmla="*/ 2147483647 h 81"/>
                <a:gd name="T24" fmla="*/ 2147483647 w 70"/>
                <a:gd name="T25" fmla="*/ 2147483647 h 81"/>
                <a:gd name="T26" fmla="*/ 2147483647 w 70"/>
                <a:gd name="T27" fmla="*/ 2147483647 h 81"/>
                <a:gd name="T28" fmla="*/ 2147483647 w 70"/>
                <a:gd name="T29" fmla="*/ 2147483647 h 81"/>
                <a:gd name="T30" fmla="*/ 2147483647 w 70"/>
                <a:gd name="T31" fmla="*/ 2147483647 h 81"/>
                <a:gd name="T32" fmla="*/ 2147483647 w 70"/>
                <a:gd name="T33" fmla="*/ 2147483647 h 81"/>
                <a:gd name="T34" fmla="*/ 2147483647 w 70"/>
                <a:gd name="T35" fmla="*/ 2147483647 h 81"/>
                <a:gd name="T36" fmla="*/ 2147483647 w 70"/>
                <a:gd name="T37" fmla="*/ 2147483647 h 81"/>
                <a:gd name="T38" fmla="*/ 2147483647 w 70"/>
                <a:gd name="T39" fmla="*/ 2147483647 h 81"/>
                <a:gd name="T40" fmla="*/ 2147483647 w 70"/>
                <a:gd name="T41" fmla="*/ 2147483647 h 81"/>
                <a:gd name="T42" fmla="*/ 2147483647 w 70"/>
                <a:gd name="T43" fmla="*/ 2147483647 h 81"/>
                <a:gd name="T44" fmla="*/ 2147483647 w 70"/>
                <a:gd name="T45" fmla="*/ 2147483647 h 81"/>
                <a:gd name="T46" fmla="*/ 2147483647 w 70"/>
                <a:gd name="T47" fmla="*/ 2147483647 h 81"/>
                <a:gd name="T48" fmla="*/ 2147483647 w 70"/>
                <a:gd name="T49" fmla="*/ 2147483647 h 81"/>
                <a:gd name="T50" fmla="*/ 2147483647 w 70"/>
                <a:gd name="T51" fmla="*/ 2147483647 h 81"/>
                <a:gd name="T52" fmla="*/ 2147483647 w 70"/>
                <a:gd name="T53" fmla="*/ 2147483647 h 81"/>
                <a:gd name="T54" fmla="*/ 2147483647 w 70"/>
                <a:gd name="T55" fmla="*/ 2147483647 h 81"/>
                <a:gd name="T56" fmla="*/ 2147483647 w 70"/>
                <a:gd name="T57" fmla="*/ 2147483647 h 81"/>
                <a:gd name="T58" fmla="*/ 2147483647 w 70"/>
                <a:gd name="T59" fmla="*/ 2147483647 h 81"/>
                <a:gd name="T60" fmla="*/ 2147483647 w 70"/>
                <a:gd name="T61" fmla="*/ 2147483647 h 81"/>
                <a:gd name="T62" fmla="*/ 2147483647 w 70"/>
                <a:gd name="T63" fmla="*/ 2147483647 h 81"/>
                <a:gd name="T64" fmla="*/ 2147483647 w 70"/>
                <a:gd name="T65" fmla="*/ 2147483647 h 81"/>
                <a:gd name="T66" fmla="*/ 2147483647 w 70"/>
                <a:gd name="T67" fmla="*/ 2147483647 h 81"/>
                <a:gd name="T68" fmla="*/ 2147483647 w 70"/>
                <a:gd name="T69" fmla="*/ 2147483647 h 81"/>
                <a:gd name="T70" fmla="*/ 2147483647 w 70"/>
                <a:gd name="T71" fmla="*/ 2147483647 h 81"/>
                <a:gd name="T72" fmla="*/ 2147483647 w 70"/>
                <a:gd name="T73" fmla="*/ 2147483647 h 81"/>
                <a:gd name="T74" fmla="*/ 2147483647 w 70"/>
                <a:gd name="T75" fmla="*/ 2147483647 h 81"/>
                <a:gd name="T76" fmla="*/ 2147483647 w 70"/>
                <a:gd name="T77" fmla="*/ 2147483647 h 81"/>
                <a:gd name="T78" fmla="*/ 2147483647 w 70"/>
                <a:gd name="T79" fmla="*/ 2147483647 h 81"/>
                <a:gd name="T80" fmla="*/ 2147483647 w 70"/>
                <a:gd name="T81" fmla="*/ 2147483647 h 81"/>
                <a:gd name="T82" fmla="*/ 2147483647 w 70"/>
                <a:gd name="T83" fmla="*/ 2147483647 h 81"/>
                <a:gd name="T84" fmla="*/ 2147483647 w 70"/>
                <a:gd name="T85" fmla="*/ 2147483647 h 81"/>
                <a:gd name="T86" fmla="*/ 2147483647 w 70"/>
                <a:gd name="T87" fmla="*/ 2147483647 h 81"/>
                <a:gd name="T88" fmla="*/ 2147483647 w 70"/>
                <a:gd name="T89" fmla="*/ 2147483647 h 81"/>
                <a:gd name="T90" fmla="*/ 2147483647 w 70"/>
                <a:gd name="T91" fmla="*/ 2147483647 h 81"/>
                <a:gd name="T92" fmla="*/ 2147483647 w 70"/>
                <a:gd name="T93" fmla="*/ 2147483647 h 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"/>
                <a:gd name="T142" fmla="*/ 0 h 81"/>
                <a:gd name="T143" fmla="*/ 70 w 70"/>
                <a:gd name="T144" fmla="*/ 81 h 8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" h="81">
                  <a:moveTo>
                    <a:pt x="45" y="14"/>
                  </a:moveTo>
                  <a:lnTo>
                    <a:pt x="45" y="14"/>
                  </a:lnTo>
                  <a:lnTo>
                    <a:pt x="42" y="10"/>
                  </a:lnTo>
                  <a:lnTo>
                    <a:pt x="38" y="6"/>
                  </a:lnTo>
                  <a:lnTo>
                    <a:pt x="34" y="2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7" y="34"/>
                  </a:lnTo>
                  <a:lnTo>
                    <a:pt x="10" y="38"/>
                  </a:lnTo>
                  <a:lnTo>
                    <a:pt x="14" y="40"/>
                  </a:lnTo>
                  <a:lnTo>
                    <a:pt x="15" y="41"/>
                  </a:lnTo>
                  <a:lnTo>
                    <a:pt x="18" y="42"/>
                  </a:lnTo>
                  <a:lnTo>
                    <a:pt x="18" y="45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11" y="54"/>
                  </a:lnTo>
                  <a:lnTo>
                    <a:pt x="10" y="58"/>
                  </a:lnTo>
                  <a:lnTo>
                    <a:pt x="10" y="62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1"/>
                  </a:lnTo>
                  <a:lnTo>
                    <a:pt x="21" y="80"/>
                  </a:lnTo>
                  <a:lnTo>
                    <a:pt x="22" y="81"/>
                  </a:lnTo>
                  <a:lnTo>
                    <a:pt x="34" y="81"/>
                  </a:lnTo>
                  <a:lnTo>
                    <a:pt x="46" y="80"/>
                  </a:lnTo>
                  <a:lnTo>
                    <a:pt x="50" y="79"/>
                  </a:lnTo>
                  <a:lnTo>
                    <a:pt x="54" y="79"/>
                  </a:lnTo>
                  <a:lnTo>
                    <a:pt x="58" y="77"/>
                  </a:lnTo>
                  <a:lnTo>
                    <a:pt x="60" y="76"/>
                  </a:lnTo>
                  <a:lnTo>
                    <a:pt x="61" y="75"/>
                  </a:lnTo>
                  <a:lnTo>
                    <a:pt x="58" y="73"/>
                  </a:lnTo>
                  <a:lnTo>
                    <a:pt x="60" y="72"/>
                  </a:lnTo>
                  <a:lnTo>
                    <a:pt x="60" y="71"/>
                  </a:lnTo>
                  <a:lnTo>
                    <a:pt x="61" y="69"/>
                  </a:lnTo>
                  <a:lnTo>
                    <a:pt x="61" y="68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69" y="62"/>
                  </a:lnTo>
                  <a:lnTo>
                    <a:pt x="70" y="58"/>
                  </a:lnTo>
                  <a:lnTo>
                    <a:pt x="70" y="56"/>
                  </a:lnTo>
                  <a:lnTo>
                    <a:pt x="68" y="49"/>
                  </a:lnTo>
                  <a:lnTo>
                    <a:pt x="64" y="42"/>
                  </a:lnTo>
                  <a:lnTo>
                    <a:pt x="61" y="42"/>
                  </a:lnTo>
                  <a:lnTo>
                    <a:pt x="57" y="41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3" y="27"/>
                  </a:lnTo>
                  <a:lnTo>
                    <a:pt x="51" y="22"/>
                  </a:lnTo>
                  <a:lnTo>
                    <a:pt x="49" y="18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19" name="Freeform 160"/>
            <p:cNvSpPr>
              <a:spLocks/>
            </p:cNvSpPr>
            <p:nvPr/>
          </p:nvSpPr>
          <p:spPr bwMode="auto">
            <a:xfrm>
              <a:off x="1579236" y="2462871"/>
              <a:ext cx="489433" cy="502509"/>
            </a:xfrm>
            <a:custGeom>
              <a:avLst/>
              <a:gdLst>
                <a:gd name="T0" fmla="*/ 2147483647 w 226"/>
                <a:gd name="T1" fmla="*/ 0 h 230"/>
                <a:gd name="T2" fmla="*/ 2147483647 w 226"/>
                <a:gd name="T3" fmla="*/ 2147483647 h 230"/>
                <a:gd name="T4" fmla="*/ 2147483647 w 226"/>
                <a:gd name="T5" fmla="*/ 2147483647 h 230"/>
                <a:gd name="T6" fmla="*/ 2147483647 w 226"/>
                <a:gd name="T7" fmla="*/ 2147483647 h 230"/>
                <a:gd name="T8" fmla="*/ 2147483647 w 226"/>
                <a:gd name="T9" fmla="*/ 2147483647 h 230"/>
                <a:gd name="T10" fmla="*/ 2147483647 w 226"/>
                <a:gd name="T11" fmla="*/ 2147483647 h 230"/>
                <a:gd name="T12" fmla="*/ 2147483647 w 226"/>
                <a:gd name="T13" fmla="*/ 2147483647 h 230"/>
                <a:gd name="T14" fmla="*/ 2147483647 w 226"/>
                <a:gd name="T15" fmla="*/ 2147483647 h 230"/>
                <a:gd name="T16" fmla="*/ 2147483647 w 226"/>
                <a:gd name="T17" fmla="*/ 2147483647 h 230"/>
                <a:gd name="T18" fmla="*/ 2147483647 w 226"/>
                <a:gd name="T19" fmla="*/ 2147483647 h 230"/>
                <a:gd name="T20" fmla="*/ 2147483647 w 226"/>
                <a:gd name="T21" fmla="*/ 2147483647 h 230"/>
                <a:gd name="T22" fmla="*/ 2147483647 w 226"/>
                <a:gd name="T23" fmla="*/ 2147483647 h 230"/>
                <a:gd name="T24" fmla="*/ 2147483647 w 226"/>
                <a:gd name="T25" fmla="*/ 2147483647 h 230"/>
                <a:gd name="T26" fmla="*/ 2147483647 w 226"/>
                <a:gd name="T27" fmla="*/ 2147483647 h 230"/>
                <a:gd name="T28" fmla="*/ 2147483647 w 226"/>
                <a:gd name="T29" fmla="*/ 2147483647 h 230"/>
                <a:gd name="T30" fmla="*/ 2147483647 w 226"/>
                <a:gd name="T31" fmla="*/ 2147483647 h 230"/>
                <a:gd name="T32" fmla="*/ 2147483647 w 226"/>
                <a:gd name="T33" fmla="*/ 2147483647 h 230"/>
                <a:gd name="T34" fmla="*/ 2147483647 w 226"/>
                <a:gd name="T35" fmla="*/ 2147483647 h 230"/>
                <a:gd name="T36" fmla="*/ 2147483647 w 226"/>
                <a:gd name="T37" fmla="*/ 2147483647 h 230"/>
                <a:gd name="T38" fmla="*/ 2147483647 w 226"/>
                <a:gd name="T39" fmla="*/ 2147483647 h 230"/>
                <a:gd name="T40" fmla="*/ 0 w 226"/>
                <a:gd name="T41" fmla="*/ 2147483647 h 230"/>
                <a:gd name="T42" fmla="*/ 2147483647 w 226"/>
                <a:gd name="T43" fmla="*/ 2147483647 h 230"/>
                <a:gd name="T44" fmla="*/ 2147483647 w 226"/>
                <a:gd name="T45" fmla="*/ 2147483647 h 230"/>
                <a:gd name="T46" fmla="*/ 2147483647 w 226"/>
                <a:gd name="T47" fmla="*/ 2147483647 h 230"/>
                <a:gd name="T48" fmla="*/ 2147483647 w 226"/>
                <a:gd name="T49" fmla="*/ 2147483647 h 230"/>
                <a:gd name="T50" fmla="*/ 2147483647 w 226"/>
                <a:gd name="T51" fmla="*/ 2147483647 h 230"/>
                <a:gd name="T52" fmla="*/ 2147483647 w 226"/>
                <a:gd name="T53" fmla="*/ 2147483647 h 230"/>
                <a:gd name="T54" fmla="*/ 2147483647 w 226"/>
                <a:gd name="T55" fmla="*/ 2147483647 h 230"/>
                <a:gd name="T56" fmla="*/ 2147483647 w 226"/>
                <a:gd name="T57" fmla="*/ 2147483647 h 230"/>
                <a:gd name="T58" fmla="*/ 2147483647 w 226"/>
                <a:gd name="T59" fmla="*/ 2147483647 h 230"/>
                <a:gd name="T60" fmla="*/ 2147483647 w 226"/>
                <a:gd name="T61" fmla="*/ 2147483647 h 230"/>
                <a:gd name="T62" fmla="*/ 2147483647 w 226"/>
                <a:gd name="T63" fmla="*/ 2147483647 h 230"/>
                <a:gd name="T64" fmla="*/ 2147483647 w 226"/>
                <a:gd name="T65" fmla="*/ 2147483647 h 230"/>
                <a:gd name="T66" fmla="*/ 2147483647 w 226"/>
                <a:gd name="T67" fmla="*/ 2147483647 h 230"/>
                <a:gd name="T68" fmla="*/ 2147483647 w 226"/>
                <a:gd name="T69" fmla="*/ 2147483647 h 230"/>
                <a:gd name="T70" fmla="*/ 2147483647 w 226"/>
                <a:gd name="T71" fmla="*/ 2147483647 h 230"/>
                <a:gd name="T72" fmla="*/ 2147483647 w 226"/>
                <a:gd name="T73" fmla="*/ 2147483647 h 230"/>
                <a:gd name="T74" fmla="*/ 2147483647 w 226"/>
                <a:gd name="T75" fmla="*/ 2147483647 h 230"/>
                <a:gd name="T76" fmla="*/ 2147483647 w 226"/>
                <a:gd name="T77" fmla="*/ 2147483647 h 230"/>
                <a:gd name="T78" fmla="*/ 2147483647 w 226"/>
                <a:gd name="T79" fmla="*/ 2147483647 h 230"/>
                <a:gd name="T80" fmla="*/ 2147483647 w 226"/>
                <a:gd name="T81" fmla="*/ 2147483647 h 230"/>
                <a:gd name="T82" fmla="*/ 2147483647 w 226"/>
                <a:gd name="T83" fmla="*/ 2147483647 h 230"/>
                <a:gd name="T84" fmla="*/ 2147483647 w 226"/>
                <a:gd name="T85" fmla="*/ 2147483647 h 230"/>
                <a:gd name="T86" fmla="*/ 2147483647 w 226"/>
                <a:gd name="T87" fmla="*/ 2147483647 h 230"/>
                <a:gd name="T88" fmla="*/ 2147483647 w 226"/>
                <a:gd name="T89" fmla="*/ 2147483647 h 230"/>
                <a:gd name="T90" fmla="*/ 2147483647 w 226"/>
                <a:gd name="T91" fmla="*/ 2147483647 h 230"/>
                <a:gd name="T92" fmla="*/ 2147483647 w 226"/>
                <a:gd name="T93" fmla="*/ 2147483647 h 230"/>
                <a:gd name="T94" fmla="*/ 2147483647 w 226"/>
                <a:gd name="T95" fmla="*/ 2147483647 h 230"/>
                <a:gd name="T96" fmla="*/ 2147483647 w 226"/>
                <a:gd name="T97" fmla="*/ 2147483647 h 230"/>
                <a:gd name="T98" fmla="*/ 2147483647 w 226"/>
                <a:gd name="T99" fmla="*/ 2147483647 h 230"/>
                <a:gd name="T100" fmla="*/ 2147483647 w 226"/>
                <a:gd name="T101" fmla="*/ 2147483647 h 230"/>
                <a:gd name="T102" fmla="*/ 2147483647 w 226"/>
                <a:gd name="T103" fmla="*/ 2147483647 h 230"/>
                <a:gd name="T104" fmla="*/ 2147483647 w 226"/>
                <a:gd name="T105" fmla="*/ 2147483647 h 230"/>
                <a:gd name="T106" fmla="*/ 2147483647 w 226"/>
                <a:gd name="T107" fmla="*/ 2147483647 h 230"/>
                <a:gd name="T108" fmla="*/ 2147483647 w 226"/>
                <a:gd name="T109" fmla="*/ 2147483647 h 230"/>
                <a:gd name="T110" fmla="*/ 2147483647 w 226"/>
                <a:gd name="T111" fmla="*/ 2147483647 h 230"/>
                <a:gd name="T112" fmla="*/ 2147483647 w 226"/>
                <a:gd name="T113" fmla="*/ 2147483647 h 230"/>
                <a:gd name="T114" fmla="*/ 2147483647 w 226"/>
                <a:gd name="T115" fmla="*/ 2147483647 h 230"/>
                <a:gd name="T116" fmla="*/ 2147483647 w 226"/>
                <a:gd name="T117" fmla="*/ 2147483647 h 2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6"/>
                <a:gd name="T178" fmla="*/ 0 h 230"/>
                <a:gd name="T179" fmla="*/ 226 w 226"/>
                <a:gd name="T180" fmla="*/ 230 h 2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6" h="230">
                  <a:moveTo>
                    <a:pt x="98" y="5"/>
                  </a:moveTo>
                  <a:lnTo>
                    <a:pt x="98" y="5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7" y="29"/>
                  </a:lnTo>
                  <a:lnTo>
                    <a:pt x="100" y="35"/>
                  </a:lnTo>
                  <a:lnTo>
                    <a:pt x="101" y="37"/>
                  </a:lnTo>
                  <a:lnTo>
                    <a:pt x="101" y="39"/>
                  </a:lnTo>
                  <a:lnTo>
                    <a:pt x="100" y="41"/>
                  </a:lnTo>
                  <a:lnTo>
                    <a:pt x="96" y="41"/>
                  </a:lnTo>
                  <a:lnTo>
                    <a:pt x="92" y="41"/>
                  </a:lnTo>
                  <a:lnTo>
                    <a:pt x="75" y="43"/>
                  </a:lnTo>
                  <a:lnTo>
                    <a:pt x="65" y="44"/>
                  </a:lnTo>
                  <a:lnTo>
                    <a:pt x="62" y="44"/>
                  </a:lnTo>
                  <a:lnTo>
                    <a:pt x="59" y="47"/>
                  </a:lnTo>
                  <a:lnTo>
                    <a:pt x="55" y="51"/>
                  </a:lnTo>
                  <a:lnTo>
                    <a:pt x="50" y="53"/>
                  </a:lnTo>
                  <a:lnTo>
                    <a:pt x="47" y="55"/>
                  </a:lnTo>
                  <a:lnTo>
                    <a:pt x="44" y="56"/>
                  </a:lnTo>
                  <a:lnTo>
                    <a:pt x="42" y="58"/>
                  </a:lnTo>
                  <a:lnTo>
                    <a:pt x="40" y="60"/>
                  </a:lnTo>
                  <a:lnTo>
                    <a:pt x="39" y="63"/>
                  </a:lnTo>
                  <a:lnTo>
                    <a:pt x="39" y="67"/>
                  </a:lnTo>
                  <a:lnTo>
                    <a:pt x="39" y="72"/>
                  </a:lnTo>
                  <a:lnTo>
                    <a:pt x="39" y="78"/>
                  </a:lnTo>
                  <a:lnTo>
                    <a:pt x="44" y="87"/>
                  </a:lnTo>
                  <a:lnTo>
                    <a:pt x="47" y="95"/>
                  </a:lnTo>
                  <a:lnTo>
                    <a:pt x="50" y="103"/>
                  </a:lnTo>
                  <a:lnTo>
                    <a:pt x="53" y="107"/>
                  </a:lnTo>
                  <a:lnTo>
                    <a:pt x="54" y="110"/>
                  </a:lnTo>
                  <a:lnTo>
                    <a:pt x="55" y="113"/>
                  </a:lnTo>
                  <a:lnTo>
                    <a:pt x="55" y="117"/>
                  </a:lnTo>
                  <a:lnTo>
                    <a:pt x="54" y="121"/>
                  </a:lnTo>
                  <a:lnTo>
                    <a:pt x="53" y="125"/>
                  </a:lnTo>
                  <a:lnTo>
                    <a:pt x="48" y="129"/>
                  </a:lnTo>
                  <a:lnTo>
                    <a:pt x="43" y="133"/>
                  </a:lnTo>
                  <a:lnTo>
                    <a:pt x="36" y="136"/>
                  </a:lnTo>
                  <a:lnTo>
                    <a:pt x="28" y="137"/>
                  </a:lnTo>
                  <a:lnTo>
                    <a:pt x="24" y="137"/>
                  </a:lnTo>
                  <a:lnTo>
                    <a:pt x="17" y="140"/>
                  </a:lnTo>
                  <a:lnTo>
                    <a:pt x="15" y="141"/>
                  </a:lnTo>
                  <a:lnTo>
                    <a:pt x="13" y="144"/>
                  </a:lnTo>
                  <a:lnTo>
                    <a:pt x="11" y="148"/>
                  </a:lnTo>
                  <a:lnTo>
                    <a:pt x="9" y="152"/>
                  </a:lnTo>
                  <a:lnTo>
                    <a:pt x="5" y="164"/>
                  </a:lnTo>
                  <a:lnTo>
                    <a:pt x="4" y="171"/>
                  </a:lnTo>
                  <a:lnTo>
                    <a:pt x="7" y="181"/>
                  </a:lnTo>
                  <a:lnTo>
                    <a:pt x="8" y="189"/>
                  </a:lnTo>
                  <a:lnTo>
                    <a:pt x="7" y="189"/>
                  </a:lnTo>
                  <a:lnTo>
                    <a:pt x="5" y="187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1" y="185"/>
                  </a:lnTo>
                  <a:lnTo>
                    <a:pt x="0" y="187"/>
                  </a:lnTo>
                  <a:lnTo>
                    <a:pt x="1" y="204"/>
                  </a:lnTo>
                  <a:lnTo>
                    <a:pt x="4" y="206"/>
                  </a:lnTo>
                  <a:lnTo>
                    <a:pt x="11" y="208"/>
                  </a:lnTo>
                  <a:lnTo>
                    <a:pt x="19" y="210"/>
                  </a:lnTo>
                  <a:lnTo>
                    <a:pt x="24" y="211"/>
                  </a:lnTo>
                  <a:lnTo>
                    <a:pt x="27" y="211"/>
                  </a:lnTo>
                  <a:lnTo>
                    <a:pt x="23" y="212"/>
                  </a:lnTo>
                  <a:lnTo>
                    <a:pt x="38" y="211"/>
                  </a:lnTo>
                  <a:lnTo>
                    <a:pt x="40" y="211"/>
                  </a:lnTo>
                  <a:lnTo>
                    <a:pt x="43" y="210"/>
                  </a:lnTo>
                  <a:lnTo>
                    <a:pt x="44" y="210"/>
                  </a:lnTo>
                  <a:lnTo>
                    <a:pt x="46" y="208"/>
                  </a:lnTo>
                  <a:lnTo>
                    <a:pt x="51" y="203"/>
                  </a:lnTo>
                  <a:lnTo>
                    <a:pt x="58" y="200"/>
                  </a:lnTo>
                  <a:lnTo>
                    <a:pt x="63" y="200"/>
                  </a:lnTo>
                  <a:lnTo>
                    <a:pt x="67" y="200"/>
                  </a:lnTo>
                  <a:lnTo>
                    <a:pt x="73" y="202"/>
                  </a:lnTo>
                  <a:lnTo>
                    <a:pt x="77" y="204"/>
                  </a:lnTo>
                  <a:lnTo>
                    <a:pt x="79" y="206"/>
                  </a:lnTo>
                  <a:lnTo>
                    <a:pt x="85" y="212"/>
                  </a:lnTo>
                  <a:lnTo>
                    <a:pt x="89" y="219"/>
                  </a:lnTo>
                  <a:lnTo>
                    <a:pt x="92" y="224"/>
                  </a:lnTo>
                  <a:lnTo>
                    <a:pt x="96" y="229"/>
                  </a:lnTo>
                  <a:lnTo>
                    <a:pt x="101" y="230"/>
                  </a:lnTo>
                  <a:lnTo>
                    <a:pt x="108" y="230"/>
                  </a:lnTo>
                  <a:lnTo>
                    <a:pt x="113" y="227"/>
                  </a:lnTo>
                  <a:lnTo>
                    <a:pt x="116" y="224"/>
                  </a:lnTo>
                  <a:lnTo>
                    <a:pt x="120" y="222"/>
                  </a:lnTo>
                  <a:lnTo>
                    <a:pt x="125" y="220"/>
                  </a:lnTo>
                  <a:lnTo>
                    <a:pt x="131" y="220"/>
                  </a:lnTo>
                  <a:lnTo>
                    <a:pt x="160" y="220"/>
                  </a:lnTo>
                  <a:lnTo>
                    <a:pt x="163" y="219"/>
                  </a:lnTo>
                  <a:lnTo>
                    <a:pt x="166" y="216"/>
                  </a:lnTo>
                  <a:lnTo>
                    <a:pt x="170" y="211"/>
                  </a:lnTo>
                  <a:lnTo>
                    <a:pt x="172" y="208"/>
                  </a:lnTo>
                  <a:lnTo>
                    <a:pt x="182" y="196"/>
                  </a:lnTo>
                  <a:lnTo>
                    <a:pt x="184" y="194"/>
                  </a:lnTo>
                  <a:lnTo>
                    <a:pt x="189" y="188"/>
                  </a:lnTo>
                  <a:lnTo>
                    <a:pt x="194" y="183"/>
                  </a:lnTo>
                  <a:lnTo>
                    <a:pt x="197" y="179"/>
                  </a:lnTo>
                  <a:lnTo>
                    <a:pt x="198" y="175"/>
                  </a:lnTo>
                  <a:lnTo>
                    <a:pt x="198" y="171"/>
                  </a:lnTo>
                  <a:lnTo>
                    <a:pt x="199" y="168"/>
                  </a:lnTo>
                  <a:lnTo>
                    <a:pt x="203" y="167"/>
                  </a:lnTo>
                  <a:lnTo>
                    <a:pt x="207" y="167"/>
                  </a:lnTo>
                  <a:lnTo>
                    <a:pt x="209" y="165"/>
                  </a:lnTo>
                  <a:lnTo>
                    <a:pt x="211" y="164"/>
                  </a:lnTo>
                  <a:lnTo>
                    <a:pt x="215" y="163"/>
                  </a:lnTo>
                  <a:lnTo>
                    <a:pt x="221" y="161"/>
                  </a:lnTo>
                  <a:lnTo>
                    <a:pt x="224" y="160"/>
                  </a:lnTo>
                  <a:lnTo>
                    <a:pt x="225" y="157"/>
                  </a:lnTo>
                  <a:lnTo>
                    <a:pt x="226" y="153"/>
                  </a:lnTo>
                  <a:lnTo>
                    <a:pt x="226" y="146"/>
                  </a:lnTo>
                  <a:lnTo>
                    <a:pt x="226" y="145"/>
                  </a:lnTo>
                  <a:lnTo>
                    <a:pt x="225" y="144"/>
                  </a:lnTo>
                  <a:lnTo>
                    <a:pt x="224" y="144"/>
                  </a:lnTo>
                  <a:lnTo>
                    <a:pt x="211" y="133"/>
                  </a:lnTo>
                  <a:lnTo>
                    <a:pt x="205" y="126"/>
                  </a:lnTo>
                  <a:lnTo>
                    <a:pt x="202" y="125"/>
                  </a:lnTo>
                  <a:lnTo>
                    <a:pt x="195" y="119"/>
                  </a:lnTo>
                  <a:lnTo>
                    <a:pt x="191" y="113"/>
                  </a:lnTo>
                  <a:lnTo>
                    <a:pt x="191" y="111"/>
                  </a:lnTo>
                  <a:lnTo>
                    <a:pt x="190" y="110"/>
                  </a:lnTo>
                  <a:lnTo>
                    <a:pt x="182" y="105"/>
                  </a:lnTo>
                  <a:lnTo>
                    <a:pt x="178" y="101"/>
                  </a:lnTo>
                  <a:lnTo>
                    <a:pt x="174" y="99"/>
                  </a:lnTo>
                  <a:lnTo>
                    <a:pt x="170" y="98"/>
                  </a:lnTo>
                  <a:lnTo>
                    <a:pt x="166" y="95"/>
                  </a:lnTo>
                  <a:lnTo>
                    <a:pt x="163" y="91"/>
                  </a:lnTo>
                  <a:lnTo>
                    <a:pt x="162" y="87"/>
                  </a:lnTo>
                  <a:lnTo>
                    <a:pt x="160" y="79"/>
                  </a:lnTo>
                  <a:lnTo>
                    <a:pt x="160" y="71"/>
                  </a:lnTo>
                  <a:lnTo>
                    <a:pt x="159" y="59"/>
                  </a:lnTo>
                  <a:lnTo>
                    <a:pt x="156" y="49"/>
                  </a:lnTo>
                  <a:lnTo>
                    <a:pt x="155" y="47"/>
                  </a:lnTo>
                  <a:lnTo>
                    <a:pt x="155" y="44"/>
                  </a:lnTo>
                  <a:lnTo>
                    <a:pt x="155" y="43"/>
                  </a:lnTo>
                  <a:lnTo>
                    <a:pt x="154" y="41"/>
                  </a:lnTo>
                  <a:lnTo>
                    <a:pt x="151" y="40"/>
                  </a:lnTo>
                  <a:lnTo>
                    <a:pt x="149" y="37"/>
                  </a:lnTo>
                  <a:lnTo>
                    <a:pt x="143" y="17"/>
                  </a:lnTo>
                  <a:lnTo>
                    <a:pt x="141" y="10"/>
                  </a:lnTo>
                  <a:lnTo>
                    <a:pt x="141" y="12"/>
                  </a:lnTo>
                  <a:lnTo>
                    <a:pt x="141" y="9"/>
                  </a:lnTo>
                  <a:lnTo>
                    <a:pt x="141" y="6"/>
                  </a:lnTo>
                  <a:lnTo>
                    <a:pt x="137" y="13"/>
                  </a:lnTo>
                  <a:lnTo>
                    <a:pt x="136" y="16"/>
                  </a:lnTo>
                  <a:lnTo>
                    <a:pt x="133" y="17"/>
                  </a:lnTo>
                  <a:lnTo>
                    <a:pt x="121" y="17"/>
                  </a:lnTo>
                  <a:lnTo>
                    <a:pt x="108" y="18"/>
                  </a:lnTo>
                  <a:lnTo>
                    <a:pt x="105" y="18"/>
                  </a:lnTo>
                  <a:lnTo>
                    <a:pt x="102" y="17"/>
                  </a:lnTo>
                  <a:lnTo>
                    <a:pt x="102" y="12"/>
                  </a:lnTo>
                  <a:lnTo>
                    <a:pt x="101" y="8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20" name="Freeform 161"/>
            <p:cNvSpPr>
              <a:spLocks/>
            </p:cNvSpPr>
            <p:nvPr/>
          </p:nvSpPr>
          <p:spPr bwMode="auto">
            <a:xfrm>
              <a:off x="819099" y="2871434"/>
              <a:ext cx="1409827" cy="1299971"/>
            </a:xfrm>
            <a:custGeom>
              <a:avLst/>
              <a:gdLst>
                <a:gd name="T0" fmla="*/ 0 w 651"/>
                <a:gd name="T1" fmla="*/ 2147483647 h 595"/>
                <a:gd name="T2" fmla="*/ 2147483647 w 651"/>
                <a:gd name="T3" fmla="*/ 2147483647 h 595"/>
                <a:gd name="T4" fmla="*/ 2147483647 w 651"/>
                <a:gd name="T5" fmla="*/ 2147483647 h 595"/>
                <a:gd name="T6" fmla="*/ 2147483647 w 651"/>
                <a:gd name="T7" fmla="*/ 2147483647 h 595"/>
                <a:gd name="T8" fmla="*/ 2147483647 w 651"/>
                <a:gd name="T9" fmla="*/ 2147483647 h 595"/>
                <a:gd name="T10" fmla="*/ 2147483647 w 651"/>
                <a:gd name="T11" fmla="*/ 2147483647 h 595"/>
                <a:gd name="T12" fmla="*/ 2147483647 w 651"/>
                <a:gd name="T13" fmla="*/ 2147483647 h 595"/>
                <a:gd name="T14" fmla="*/ 2147483647 w 651"/>
                <a:gd name="T15" fmla="*/ 2147483647 h 595"/>
                <a:gd name="T16" fmla="*/ 2147483647 w 651"/>
                <a:gd name="T17" fmla="*/ 2147483647 h 595"/>
                <a:gd name="T18" fmla="*/ 2147483647 w 651"/>
                <a:gd name="T19" fmla="*/ 2147483647 h 595"/>
                <a:gd name="T20" fmla="*/ 2147483647 w 651"/>
                <a:gd name="T21" fmla="*/ 2147483647 h 595"/>
                <a:gd name="T22" fmla="*/ 2147483647 w 651"/>
                <a:gd name="T23" fmla="*/ 2147483647 h 595"/>
                <a:gd name="T24" fmla="*/ 2147483647 w 651"/>
                <a:gd name="T25" fmla="*/ 2147483647 h 595"/>
                <a:gd name="T26" fmla="*/ 2147483647 w 651"/>
                <a:gd name="T27" fmla="*/ 2147483647 h 595"/>
                <a:gd name="T28" fmla="*/ 2147483647 w 651"/>
                <a:gd name="T29" fmla="*/ 2147483647 h 595"/>
                <a:gd name="T30" fmla="*/ 2147483647 w 651"/>
                <a:gd name="T31" fmla="*/ 2147483647 h 595"/>
                <a:gd name="T32" fmla="*/ 2147483647 w 651"/>
                <a:gd name="T33" fmla="*/ 2147483647 h 595"/>
                <a:gd name="T34" fmla="*/ 2147483647 w 651"/>
                <a:gd name="T35" fmla="*/ 2147483647 h 595"/>
                <a:gd name="T36" fmla="*/ 2147483647 w 651"/>
                <a:gd name="T37" fmla="*/ 2147483647 h 595"/>
                <a:gd name="T38" fmla="*/ 2147483647 w 651"/>
                <a:gd name="T39" fmla="*/ 2147483647 h 595"/>
                <a:gd name="T40" fmla="*/ 2147483647 w 651"/>
                <a:gd name="T41" fmla="*/ 2147483647 h 595"/>
                <a:gd name="T42" fmla="*/ 2147483647 w 651"/>
                <a:gd name="T43" fmla="*/ 2147483647 h 595"/>
                <a:gd name="T44" fmla="*/ 2147483647 w 651"/>
                <a:gd name="T45" fmla="*/ 2147483647 h 595"/>
                <a:gd name="T46" fmla="*/ 2147483647 w 651"/>
                <a:gd name="T47" fmla="*/ 2147483647 h 595"/>
                <a:gd name="T48" fmla="*/ 2147483647 w 651"/>
                <a:gd name="T49" fmla="*/ 2147483647 h 595"/>
                <a:gd name="T50" fmla="*/ 2147483647 w 651"/>
                <a:gd name="T51" fmla="*/ 2147483647 h 595"/>
                <a:gd name="T52" fmla="*/ 2147483647 w 651"/>
                <a:gd name="T53" fmla="*/ 2147483647 h 595"/>
                <a:gd name="T54" fmla="*/ 2147483647 w 651"/>
                <a:gd name="T55" fmla="*/ 2147483647 h 595"/>
                <a:gd name="T56" fmla="*/ 2147483647 w 651"/>
                <a:gd name="T57" fmla="*/ 2147483647 h 595"/>
                <a:gd name="T58" fmla="*/ 2147483647 w 651"/>
                <a:gd name="T59" fmla="*/ 2147483647 h 595"/>
                <a:gd name="T60" fmla="*/ 2147483647 w 651"/>
                <a:gd name="T61" fmla="*/ 2147483647 h 595"/>
                <a:gd name="T62" fmla="*/ 2147483647 w 651"/>
                <a:gd name="T63" fmla="*/ 2147483647 h 595"/>
                <a:gd name="T64" fmla="*/ 2147483647 w 651"/>
                <a:gd name="T65" fmla="*/ 2147483647 h 595"/>
                <a:gd name="T66" fmla="*/ 2147483647 w 651"/>
                <a:gd name="T67" fmla="*/ 2147483647 h 595"/>
                <a:gd name="T68" fmla="*/ 2147483647 w 651"/>
                <a:gd name="T69" fmla="*/ 2147483647 h 595"/>
                <a:gd name="T70" fmla="*/ 2147483647 w 651"/>
                <a:gd name="T71" fmla="*/ 2147483647 h 595"/>
                <a:gd name="T72" fmla="*/ 2147483647 w 651"/>
                <a:gd name="T73" fmla="*/ 2147483647 h 595"/>
                <a:gd name="T74" fmla="*/ 2147483647 w 651"/>
                <a:gd name="T75" fmla="*/ 2147483647 h 595"/>
                <a:gd name="T76" fmla="*/ 2147483647 w 651"/>
                <a:gd name="T77" fmla="*/ 2147483647 h 595"/>
                <a:gd name="T78" fmla="*/ 2147483647 w 651"/>
                <a:gd name="T79" fmla="*/ 2147483647 h 595"/>
                <a:gd name="T80" fmla="*/ 2147483647 w 651"/>
                <a:gd name="T81" fmla="*/ 2147483647 h 595"/>
                <a:gd name="T82" fmla="*/ 2147483647 w 651"/>
                <a:gd name="T83" fmla="*/ 2147483647 h 595"/>
                <a:gd name="T84" fmla="*/ 2147483647 w 651"/>
                <a:gd name="T85" fmla="*/ 2147483647 h 595"/>
                <a:gd name="T86" fmla="*/ 2147483647 w 651"/>
                <a:gd name="T87" fmla="*/ 2147483647 h 595"/>
                <a:gd name="T88" fmla="*/ 2147483647 w 651"/>
                <a:gd name="T89" fmla="*/ 2147483647 h 595"/>
                <a:gd name="T90" fmla="*/ 2147483647 w 651"/>
                <a:gd name="T91" fmla="*/ 2147483647 h 595"/>
                <a:gd name="T92" fmla="*/ 2147483647 w 651"/>
                <a:gd name="T93" fmla="*/ 2147483647 h 595"/>
                <a:gd name="T94" fmla="*/ 2147483647 w 651"/>
                <a:gd name="T95" fmla="*/ 2147483647 h 595"/>
                <a:gd name="T96" fmla="*/ 2147483647 w 651"/>
                <a:gd name="T97" fmla="*/ 2147483647 h 595"/>
                <a:gd name="T98" fmla="*/ 2147483647 w 651"/>
                <a:gd name="T99" fmla="*/ 0 h 595"/>
                <a:gd name="T100" fmla="*/ 2147483647 w 651"/>
                <a:gd name="T101" fmla="*/ 2147483647 h 595"/>
                <a:gd name="T102" fmla="*/ 2147483647 w 651"/>
                <a:gd name="T103" fmla="*/ 2147483647 h 595"/>
                <a:gd name="T104" fmla="*/ 2147483647 w 651"/>
                <a:gd name="T105" fmla="*/ 2147483647 h 595"/>
                <a:gd name="T106" fmla="*/ 2147483647 w 651"/>
                <a:gd name="T107" fmla="*/ 2147483647 h 595"/>
                <a:gd name="T108" fmla="*/ 2147483647 w 651"/>
                <a:gd name="T109" fmla="*/ 2147483647 h 595"/>
                <a:gd name="T110" fmla="*/ 2147483647 w 651"/>
                <a:gd name="T111" fmla="*/ 2147483647 h 595"/>
                <a:gd name="T112" fmla="*/ 2147483647 w 651"/>
                <a:gd name="T113" fmla="*/ 2147483647 h 595"/>
                <a:gd name="T114" fmla="*/ 2147483647 w 651"/>
                <a:gd name="T115" fmla="*/ 2147483647 h 595"/>
                <a:gd name="T116" fmla="*/ 2147483647 w 651"/>
                <a:gd name="T117" fmla="*/ 2147483647 h 595"/>
                <a:gd name="T118" fmla="*/ 2147483647 w 651"/>
                <a:gd name="T119" fmla="*/ 2147483647 h 595"/>
                <a:gd name="T120" fmla="*/ 2147483647 w 651"/>
                <a:gd name="T121" fmla="*/ 2147483647 h 595"/>
                <a:gd name="T122" fmla="*/ 2147483647 w 651"/>
                <a:gd name="T123" fmla="*/ 2147483647 h 595"/>
                <a:gd name="T124" fmla="*/ 2147483647 w 651"/>
                <a:gd name="T125" fmla="*/ 2147483647 h 5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1"/>
                <a:gd name="T190" fmla="*/ 0 h 595"/>
                <a:gd name="T191" fmla="*/ 651 w 651"/>
                <a:gd name="T192" fmla="*/ 595 h 5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1" h="595">
                  <a:moveTo>
                    <a:pt x="8" y="239"/>
                  </a:moveTo>
                  <a:lnTo>
                    <a:pt x="8" y="239"/>
                  </a:lnTo>
                  <a:lnTo>
                    <a:pt x="5" y="242"/>
                  </a:lnTo>
                  <a:lnTo>
                    <a:pt x="2" y="245"/>
                  </a:lnTo>
                  <a:lnTo>
                    <a:pt x="1" y="248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2" y="274"/>
                  </a:lnTo>
                  <a:lnTo>
                    <a:pt x="5" y="277"/>
                  </a:lnTo>
                  <a:lnTo>
                    <a:pt x="6" y="281"/>
                  </a:lnTo>
                  <a:lnTo>
                    <a:pt x="6" y="285"/>
                  </a:lnTo>
                  <a:lnTo>
                    <a:pt x="9" y="287"/>
                  </a:lnTo>
                  <a:lnTo>
                    <a:pt x="14" y="289"/>
                  </a:lnTo>
                  <a:lnTo>
                    <a:pt x="20" y="292"/>
                  </a:lnTo>
                  <a:lnTo>
                    <a:pt x="26" y="292"/>
                  </a:lnTo>
                  <a:lnTo>
                    <a:pt x="35" y="292"/>
                  </a:lnTo>
                  <a:lnTo>
                    <a:pt x="37" y="292"/>
                  </a:lnTo>
                  <a:lnTo>
                    <a:pt x="39" y="293"/>
                  </a:lnTo>
                  <a:lnTo>
                    <a:pt x="40" y="296"/>
                  </a:lnTo>
                  <a:lnTo>
                    <a:pt x="40" y="300"/>
                  </a:lnTo>
                  <a:lnTo>
                    <a:pt x="40" y="304"/>
                  </a:lnTo>
                  <a:lnTo>
                    <a:pt x="40" y="319"/>
                  </a:lnTo>
                  <a:lnTo>
                    <a:pt x="39" y="332"/>
                  </a:lnTo>
                  <a:lnTo>
                    <a:pt x="39" y="334"/>
                  </a:lnTo>
                  <a:lnTo>
                    <a:pt x="37" y="335"/>
                  </a:lnTo>
                  <a:lnTo>
                    <a:pt x="33" y="338"/>
                  </a:lnTo>
                  <a:lnTo>
                    <a:pt x="32" y="340"/>
                  </a:lnTo>
                  <a:lnTo>
                    <a:pt x="32" y="344"/>
                  </a:lnTo>
                  <a:lnTo>
                    <a:pt x="32" y="349"/>
                  </a:lnTo>
                  <a:lnTo>
                    <a:pt x="33" y="353"/>
                  </a:lnTo>
                  <a:lnTo>
                    <a:pt x="39" y="363"/>
                  </a:lnTo>
                  <a:lnTo>
                    <a:pt x="40" y="365"/>
                  </a:lnTo>
                  <a:lnTo>
                    <a:pt x="41" y="366"/>
                  </a:lnTo>
                  <a:lnTo>
                    <a:pt x="48" y="366"/>
                  </a:lnTo>
                  <a:lnTo>
                    <a:pt x="53" y="366"/>
                  </a:lnTo>
                  <a:lnTo>
                    <a:pt x="59" y="367"/>
                  </a:lnTo>
                  <a:lnTo>
                    <a:pt x="60" y="369"/>
                  </a:lnTo>
                  <a:lnTo>
                    <a:pt x="60" y="370"/>
                  </a:lnTo>
                  <a:lnTo>
                    <a:pt x="61" y="385"/>
                  </a:lnTo>
                  <a:lnTo>
                    <a:pt x="63" y="389"/>
                  </a:lnTo>
                  <a:lnTo>
                    <a:pt x="65" y="392"/>
                  </a:lnTo>
                  <a:lnTo>
                    <a:pt x="68" y="394"/>
                  </a:lnTo>
                  <a:lnTo>
                    <a:pt x="79" y="401"/>
                  </a:lnTo>
                  <a:lnTo>
                    <a:pt x="80" y="402"/>
                  </a:lnTo>
                  <a:lnTo>
                    <a:pt x="82" y="406"/>
                  </a:lnTo>
                  <a:lnTo>
                    <a:pt x="82" y="412"/>
                  </a:lnTo>
                  <a:lnTo>
                    <a:pt x="83" y="420"/>
                  </a:lnTo>
                  <a:lnTo>
                    <a:pt x="84" y="427"/>
                  </a:lnTo>
                  <a:lnTo>
                    <a:pt x="87" y="433"/>
                  </a:lnTo>
                  <a:lnTo>
                    <a:pt x="90" y="439"/>
                  </a:lnTo>
                  <a:lnTo>
                    <a:pt x="91" y="443"/>
                  </a:lnTo>
                  <a:lnTo>
                    <a:pt x="94" y="445"/>
                  </a:lnTo>
                  <a:lnTo>
                    <a:pt x="98" y="448"/>
                  </a:lnTo>
                  <a:lnTo>
                    <a:pt x="102" y="450"/>
                  </a:lnTo>
                  <a:lnTo>
                    <a:pt x="103" y="450"/>
                  </a:lnTo>
                  <a:lnTo>
                    <a:pt x="107" y="447"/>
                  </a:lnTo>
                  <a:lnTo>
                    <a:pt x="111" y="445"/>
                  </a:lnTo>
                  <a:lnTo>
                    <a:pt x="113" y="444"/>
                  </a:lnTo>
                  <a:lnTo>
                    <a:pt x="121" y="444"/>
                  </a:lnTo>
                  <a:lnTo>
                    <a:pt x="123" y="443"/>
                  </a:lnTo>
                  <a:lnTo>
                    <a:pt x="131" y="443"/>
                  </a:lnTo>
                  <a:lnTo>
                    <a:pt x="137" y="444"/>
                  </a:lnTo>
                  <a:lnTo>
                    <a:pt x="140" y="444"/>
                  </a:lnTo>
                  <a:lnTo>
                    <a:pt x="165" y="445"/>
                  </a:lnTo>
                  <a:lnTo>
                    <a:pt x="166" y="445"/>
                  </a:lnTo>
                  <a:lnTo>
                    <a:pt x="169" y="447"/>
                  </a:lnTo>
                  <a:lnTo>
                    <a:pt x="175" y="451"/>
                  </a:lnTo>
                  <a:lnTo>
                    <a:pt x="176" y="454"/>
                  </a:lnTo>
                  <a:lnTo>
                    <a:pt x="180" y="459"/>
                  </a:lnTo>
                  <a:lnTo>
                    <a:pt x="187" y="464"/>
                  </a:lnTo>
                  <a:lnTo>
                    <a:pt x="195" y="468"/>
                  </a:lnTo>
                  <a:lnTo>
                    <a:pt x="204" y="470"/>
                  </a:lnTo>
                  <a:lnTo>
                    <a:pt x="214" y="471"/>
                  </a:lnTo>
                  <a:lnTo>
                    <a:pt x="224" y="470"/>
                  </a:lnTo>
                  <a:lnTo>
                    <a:pt x="235" y="471"/>
                  </a:lnTo>
                  <a:lnTo>
                    <a:pt x="238" y="472"/>
                  </a:lnTo>
                  <a:lnTo>
                    <a:pt x="238" y="475"/>
                  </a:lnTo>
                  <a:lnTo>
                    <a:pt x="239" y="485"/>
                  </a:lnTo>
                  <a:lnTo>
                    <a:pt x="241" y="494"/>
                  </a:lnTo>
                  <a:lnTo>
                    <a:pt x="243" y="498"/>
                  </a:lnTo>
                  <a:lnTo>
                    <a:pt x="255" y="509"/>
                  </a:lnTo>
                  <a:lnTo>
                    <a:pt x="262" y="514"/>
                  </a:lnTo>
                  <a:lnTo>
                    <a:pt x="263" y="517"/>
                  </a:lnTo>
                  <a:lnTo>
                    <a:pt x="266" y="518"/>
                  </a:lnTo>
                  <a:lnTo>
                    <a:pt x="272" y="524"/>
                  </a:lnTo>
                  <a:lnTo>
                    <a:pt x="274" y="528"/>
                  </a:lnTo>
                  <a:lnTo>
                    <a:pt x="276" y="530"/>
                  </a:lnTo>
                  <a:lnTo>
                    <a:pt x="280" y="545"/>
                  </a:lnTo>
                  <a:lnTo>
                    <a:pt x="282" y="545"/>
                  </a:lnTo>
                  <a:lnTo>
                    <a:pt x="289" y="548"/>
                  </a:lnTo>
                  <a:lnTo>
                    <a:pt x="292" y="549"/>
                  </a:lnTo>
                  <a:lnTo>
                    <a:pt x="294" y="553"/>
                  </a:lnTo>
                  <a:lnTo>
                    <a:pt x="296" y="557"/>
                  </a:lnTo>
                  <a:lnTo>
                    <a:pt x="298" y="564"/>
                  </a:lnTo>
                  <a:lnTo>
                    <a:pt x="304" y="569"/>
                  </a:lnTo>
                  <a:lnTo>
                    <a:pt x="305" y="572"/>
                  </a:lnTo>
                  <a:lnTo>
                    <a:pt x="311" y="576"/>
                  </a:lnTo>
                  <a:lnTo>
                    <a:pt x="312" y="577"/>
                  </a:lnTo>
                  <a:lnTo>
                    <a:pt x="315" y="577"/>
                  </a:lnTo>
                  <a:lnTo>
                    <a:pt x="316" y="580"/>
                  </a:lnTo>
                  <a:lnTo>
                    <a:pt x="320" y="584"/>
                  </a:lnTo>
                  <a:lnTo>
                    <a:pt x="325" y="586"/>
                  </a:lnTo>
                  <a:lnTo>
                    <a:pt x="328" y="587"/>
                  </a:lnTo>
                  <a:lnTo>
                    <a:pt x="332" y="591"/>
                  </a:lnTo>
                  <a:lnTo>
                    <a:pt x="336" y="594"/>
                  </a:lnTo>
                  <a:lnTo>
                    <a:pt x="339" y="595"/>
                  </a:lnTo>
                  <a:lnTo>
                    <a:pt x="342" y="595"/>
                  </a:lnTo>
                  <a:lnTo>
                    <a:pt x="344" y="592"/>
                  </a:lnTo>
                  <a:lnTo>
                    <a:pt x="350" y="586"/>
                  </a:lnTo>
                  <a:lnTo>
                    <a:pt x="356" y="581"/>
                  </a:lnTo>
                  <a:lnTo>
                    <a:pt x="359" y="579"/>
                  </a:lnTo>
                  <a:lnTo>
                    <a:pt x="360" y="576"/>
                  </a:lnTo>
                  <a:lnTo>
                    <a:pt x="363" y="573"/>
                  </a:lnTo>
                  <a:lnTo>
                    <a:pt x="364" y="571"/>
                  </a:lnTo>
                  <a:lnTo>
                    <a:pt x="370" y="560"/>
                  </a:lnTo>
                  <a:lnTo>
                    <a:pt x="371" y="557"/>
                  </a:lnTo>
                  <a:lnTo>
                    <a:pt x="374" y="556"/>
                  </a:lnTo>
                  <a:lnTo>
                    <a:pt x="377" y="553"/>
                  </a:lnTo>
                  <a:lnTo>
                    <a:pt x="381" y="546"/>
                  </a:lnTo>
                  <a:lnTo>
                    <a:pt x="382" y="538"/>
                  </a:lnTo>
                  <a:lnTo>
                    <a:pt x="382" y="533"/>
                  </a:lnTo>
                  <a:lnTo>
                    <a:pt x="383" y="529"/>
                  </a:lnTo>
                  <a:lnTo>
                    <a:pt x="386" y="525"/>
                  </a:lnTo>
                  <a:lnTo>
                    <a:pt x="390" y="520"/>
                  </a:lnTo>
                  <a:lnTo>
                    <a:pt x="394" y="516"/>
                  </a:lnTo>
                  <a:lnTo>
                    <a:pt x="395" y="510"/>
                  </a:lnTo>
                  <a:lnTo>
                    <a:pt x="394" y="502"/>
                  </a:lnTo>
                  <a:lnTo>
                    <a:pt x="390" y="495"/>
                  </a:lnTo>
                  <a:lnTo>
                    <a:pt x="386" y="490"/>
                  </a:lnTo>
                  <a:lnTo>
                    <a:pt x="381" y="489"/>
                  </a:lnTo>
                  <a:lnTo>
                    <a:pt x="377" y="487"/>
                  </a:lnTo>
                  <a:lnTo>
                    <a:pt x="375" y="486"/>
                  </a:lnTo>
                  <a:lnTo>
                    <a:pt x="374" y="482"/>
                  </a:lnTo>
                  <a:lnTo>
                    <a:pt x="375" y="480"/>
                  </a:lnTo>
                  <a:lnTo>
                    <a:pt x="374" y="479"/>
                  </a:lnTo>
                  <a:lnTo>
                    <a:pt x="374" y="470"/>
                  </a:lnTo>
                  <a:lnTo>
                    <a:pt x="374" y="466"/>
                  </a:lnTo>
                  <a:lnTo>
                    <a:pt x="375" y="464"/>
                  </a:lnTo>
                  <a:lnTo>
                    <a:pt x="378" y="463"/>
                  </a:lnTo>
                  <a:lnTo>
                    <a:pt x="385" y="455"/>
                  </a:lnTo>
                  <a:lnTo>
                    <a:pt x="387" y="454"/>
                  </a:lnTo>
                  <a:lnTo>
                    <a:pt x="393" y="452"/>
                  </a:lnTo>
                  <a:lnTo>
                    <a:pt x="397" y="450"/>
                  </a:lnTo>
                  <a:lnTo>
                    <a:pt x="401" y="444"/>
                  </a:lnTo>
                  <a:lnTo>
                    <a:pt x="402" y="441"/>
                  </a:lnTo>
                  <a:lnTo>
                    <a:pt x="402" y="439"/>
                  </a:lnTo>
                  <a:lnTo>
                    <a:pt x="405" y="436"/>
                  </a:lnTo>
                  <a:lnTo>
                    <a:pt x="406" y="436"/>
                  </a:lnTo>
                  <a:lnTo>
                    <a:pt x="410" y="436"/>
                  </a:lnTo>
                  <a:lnTo>
                    <a:pt x="412" y="437"/>
                  </a:lnTo>
                  <a:lnTo>
                    <a:pt x="413" y="439"/>
                  </a:lnTo>
                  <a:lnTo>
                    <a:pt x="413" y="443"/>
                  </a:lnTo>
                  <a:lnTo>
                    <a:pt x="414" y="455"/>
                  </a:lnTo>
                  <a:lnTo>
                    <a:pt x="416" y="458"/>
                  </a:lnTo>
                  <a:lnTo>
                    <a:pt x="417" y="460"/>
                  </a:lnTo>
                  <a:lnTo>
                    <a:pt x="420" y="462"/>
                  </a:lnTo>
                  <a:lnTo>
                    <a:pt x="424" y="463"/>
                  </a:lnTo>
                  <a:lnTo>
                    <a:pt x="441" y="460"/>
                  </a:lnTo>
                  <a:lnTo>
                    <a:pt x="447" y="462"/>
                  </a:lnTo>
                  <a:lnTo>
                    <a:pt x="449" y="463"/>
                  </a:lnTo>
                  <a:lnTo>
                    <a:pt x="451" y="467"/>
                  </a:lnTo>
                  <a:lnTo>
                    <a:pt x="449" y="472"/>
                  </a:lnTo>
                  <a:lnTo>
                    <a:pt x="447" y="479"/>
                  </a:lnTo>
                  <a:lnTo>
                    <a:pt x="444" y="485"/>
                  </a:lnTo>
                  <a:lnTo>
                    <a:pt x="443" y="493"/>
                  </a:lnTo>
                  <a:lnTo>
                    <a:pt x="444" y="510"/>
                  </a:lnTo>
                  <a:lnTo>
                    <a:pt x="444" y="511"/>
                  </a:lnTo>
                  <a:lnTo>
                    <a:pt x="445" y="513"/>
                  </a:lnTo>
                  <a:lnTo>
                    <a:pt x="448" y="516"/>
                  </a:lnTo>
                  <a:lnTo>
                    <a:pt x="451" y="518"/>
                  </a:lnTo>
                  <a:lnTo>
                    <a:pt x="455" y="521"/>
                  </a:lnTo>
                  <a:lnTo>
                    <a:pt x="463" y="525"/>
                  </a:lnTo>
                  <a:lnTo>
                    <a:pt x="467" y="526"/>
                  </a:lnTo>
                  <a:lnTo>
                    <a:pt x="470" y="525"/>
                  </a:lnTo>
                  <a:lnTo>
                    <a:pt x="476" y="517"/>
                  </a:lnTo>
                  <a:lnTo>
                    <a:pt x="478" y="511"/>
                  </a:lnTo>
                  <a:lnTo>
                    <a:pt x="479" y="509"/>
                  </a:lnTo>
                  <a:lnTo>
                    <a:pt x="480" y="505"/>
                  </a:lnTo>
                  <a:lnTo>
                    <a:pt x="488" y="493"/>
                  </a:lnTo>
                  <a:lnTo>
                    <a:pt x="490" y="495"/>
                  </a:lnTo>
                  <a:lnTo>
                    <a:pt x="492" y="498"/>
                  </a:lnTo>
                  <a:lnTo>
                    <a:pt x="496" y="499"/>
                  </a:lnTo>
                  <a:lnTo>
                    <a:pt x="500" y="501"/>
                  </a:lnTo>
                  <a:lnTo>
                    <a:pt x="505" y="503"/>
                  </a:lnTo>
                  <a:lnTo>
                    <a:pt x="507" y="507"/>
                  </a:lnTo>
                  <a:lnTo>
                    <a:pt x="509" y="511"/>
                  </a:lnTo>
                  <a:lnTo>
                    <a:pt x="511" y="511"/>
                  </a:lnTo>
                  <a:lnTo>
                    <a:pt x="517" y="511"/>
                  </a:lnTo>
                  <a:lnTo>
                    <a:pt x="522" y="510"/>
                  </a:lnTo>
                  <a:lnTo>
                    <a:pt x="527" y="509"/>
                  </a:lnTo>
                  <a:lnTo>
                    <a:pt x="533" y="506"/>
                  </a:lnTo>
                  <a:lnTo>
                    <a:pt x="533" y="503"/>
                  </a:lnTo>
                  <a:lnTo>
                    <a:pt x="533" y="497"/>
                  </a:lnTo>
                  <a:lnTo>
                    <a:pt x="531" y="490"/>
                  </a:lnTo>
                  <a:lnTo>
                    <a:pt x="533" y="487"/>
                  </a:lnTo>
                  <a:lnTo>
                    <a:pt x="542" y="478"/>
                  </a:lnTo>
                  <a:lnTo>
                    <a:pt x="546" y="474"/>
                  </a:lnTo>
                  <a:lnTo>
                    <a:pt x="549" y="471"/>
                  </a:lnTo>
                  <a:lnTo>
                    <a:pt x="549" y="468"/>
                  </a:lnTo>
                  <a:lnTo>
                    <a:pt x="550" y="464"/>
                  </a:lnTo>
                  <a:lnTo>
                    <a:pt x="549" y="462"/>
                  </a:lnTo>
                  <a:lnTo>
                    <a:pt x="548" y="459"/>
                  </a:lnTo>
                  <a:lnTo>
                    <a:pt x="544" y="458"/>
                  </a:lnTo>
                  <a:lnTo>
                    <a:pt x="542" y="456"/>
                  </a:lnTo>
                  <a:lnTo>
                    <a:pt x="544" y="452"/>
                  </a:lnTo>
                  <a:lnTo>
                    <a:pt x="548" y="445"/>
                  </a:lnTo>
                  <a:lnTo>
                    <a:pt x="552" y="441"/>
                  </a:lnTo>
                  <a:lnTo>
                    <a:pt x="557" y="439"/>
                  </a:lnTo>
                  <a:lnTo>
                    <a:pt x="562" y="437"/>
                  </a:lnTo>
                  <a:lnTo>
                    <a:pt x="568" y="437"/>
                  </a:lnTo>
                  <a:lnTo>
                    <a:pt x="571" y="428"/>
                  </a:lnTo>
                  <a:lnTo>
                    <a:pt x="571" y="425"/>
                  </a:lnTo>
                  <a:lnTo>
                    <a:pt x="568" y="421"/>
                  </a:lnTo>
                  <a:lnTo>
                    <a:pt x="558" y="412"/>
                  </a:lnTo>
                  <a:lnTo>
                    <a:pt x="557" y="410"/>
                  </a:lnTo>
                  <a:lnTo>
                    <a:pt x="554" y="409"/>
                  </a:lnTo>
                  <a:lnTo>
                    <a:pt x="550" y="406"/>
                  </a:lnTo>
                  <a:lnTo>
                    <a:pt x="545" y="405"/>
                  </a:lnTo>
                  <a:lnTo>
                    <a:pt x="541" y="404"/>
                  </a:lnTo>
                  <a:lnTo>
                    <a:pt x="535" y="404"/>
                  </a:lnTo>
                  <a:lnTo>
                    <a:pt x="529" y="404"/>
                  </a:lnTo>
                  <a:lnTo>
                    <a:pt x="525" y="402"/>
                  </a:lnTo>
                  <a:lnTo>
                    <a:pt x="522" y="400"/>
                  </a:lnTo>
                  <a:lnTo>
                    <a:pt x="522" y="397"/>
                  </a:lnTo>
                  <a:lnTo>
                    <a:pt x="521" y="392"/>
                  </a:lnTo>
                  <a:lnTo>
                    <a:pt x="519" y="389"/>
                  </a:lnTo>
                  <a:lnTo>
                    <a:pt x="519" y="384"/>
                  </a:lnTo>
                  <a:lnTo>
                    <a:pt x="521" y="378"/>
                  </a:lnTo>
                  <a:lnTo>
                    <a:pt x="523" y="374"/>
                  </a:lnTo>
                  <a:lnTo>
                    <a:pt x="527" y="371"/>
                  </a:lnTo>
                  <a:lnTo>
                    <a:pt x="533" y="369"/>
                  </a:lnTo>
                  <a:lnTo>
                    <a:pt x="538" y="367"/>
                  </a:lnTo>
                  <a:lnTo>
                    <a:pt x="544" y="366"/>
                  </a:lnTo>
                  <a:lnTo>
                    <a:pt x="549" y="366"/>
                  </a:lnTo>
                  <a:lnTo>
                    <a:pt x="550" y="366"/>
                  </a:lnTo>
                  <a:lnTo>
                    <a:pt x="552" y="365"/>
                  </a:lnTo>
                  <a:lnTo>
                    <a:pt x="554" y="361"/>
                  </a:lnTo>
                  <a:lnTo>
                    <a:pt x="557" y="357"/>
                  </a:lnTo>
                  <a:lnTo>
                    <a:pt x="561" y="350"/>
                  </a:lnTo>
                  <a:lnTo>
                    <a:pt x="564" y="347"/>
                  </a:lnTo>
                  <a:lnTo>
                    <a:pt x="566" y="346"/>
                  </a:lnTo>
                  <a:lnTo>
                    <a:pt x="576" y="344"/>
                  </a:lnTo>
                  <a:lnTo>
                    <a:pt x="579" y="343"/>
                  </a:lnTo>
                  <a:lnTo>
                    <a:pt x="587" y="338"/>
                  </a:lnTo>
                  <a:lnTo>
                    <a:pt x="596" y="334"/>
                  </a:lnTo>
                  <a:lnTo>
                    <a:pt x="600" y="332"/>
                  </a:lnTo>
                  <a:lnTo>
                    <a:pt x="604" y="328"/>
                  </a:lnTo>
                  <a:lnTo>
                    <a:pt x="606" y="326"/>
                  </a:lnTo>
                  <a:lnTo>
                    <a:pt x="619" y="316"/>
                  </a:lnTo>
                  <a:lnTo>
                    <a:pt x="622" y="315"/>
                  </a:lnTo>
                  <a:lnTo>
                    <a:pt x="624" y="315"/>
                  </a:lnTo>
                  <a:lnTo>
                    <a:pt x="632" y="312"/>
                  </a:lnTo>
                  <a:lnTo>
                    <a:pt x="639" y="308"/>
                  </a:lnTo>
                  <a:lnTo>
                    <a:pt x="643" y="304"/>
                  </a:lnTo>
                  <a:lnTo>
                    <a:pt x="645" y="301"/>
                  </a:lnTo>
                  <a:lnTo>
                    <a:pt x="647" y="300"/>
                  </a:lnTo>
                  <a:lnTo>
                    <a:pt x="651" y="299"/>
                  </a:lnTo>
                  <a:lnTo>
                    <a:pt x="645" y="291"/>
                  </a:lnTo>
                  <a:lnTo>
                    <a:pt x="642" y="285"/>
                  </a:lnTo>
                  <a:lnTo>
                    <a:pt x="639" y="284"/>
                  </a:lnTo>
                  <a:lnTo>
                    <a:pt x="638" y="281"/>
                  </a:lnTo>
                  <a:lnTo>
                    <a:pt x="635" y="281"/>
                  </a:lnTo>
                  <a:lnTo>
                    <a:pt x="632" y="281"/>
                  </a:lnTo>
                  <a:lnTo>
                    <a:pt x="630" y="281"/>
                  </a:lnTo>
                  <a:lnTo>
                    <a:pt x="628" y="283"/>
                  </a:lnTo>
                  <a:lnTo>
                    <a:pt x="626" y="285"/>
                  </a:lnTo>
                  <a:lnTo>
                    <a:pt x="624" y="289"/>
                  </a:lnTo>
                  <a:lnTo>
                    <a:pt x="623" y="292"/>
                  </a:lnTo>
                  <a:lnTo>
                    <a:pt x="622" y="295"/>
                  </a:lnTo>
                  <a:lnTo>
                    <a:pt x="619" y="296"/>
                  </a:lnTo>
                  <a:lnTo>
                    <a:pt x="616" y="297"/>
                  </a:lnTo>
                  <a:lnTo>
                    <a:pt x="608" y="297"/>
                  </a:lnTo>
                  <a:lnTo>
                    <a:pt x="600" y="296"/>
                  </a:lnTo>
                  <a:lnTo>
                    <a:pt x="597" y="295"/>
                  </a:lnTo>
                  <a:lnTo>
                    <a:pt x="596" y="289"/>
                  </a:lnTo>
                  <a:lnTo>
                    <a:pt x="596" y="285"/>
                  </a:lnTo>
                  <a:lnTo>
                    <a:pt x="597" y="283"/>
                  </a:lnTo>
                  <a:lnTo>
                    <a:pt x="600" y="280"/>
                  </a:lnTo>
                  <a:lnTo>
                    <a:pt x="603" y="277"/>
                  </a:lnTo>
                  <a:lnTo>
                    <a:pt x="604" y="269"/>
                  </a:lnTo>
                  <a:lnTo>
                    <a:pt x="603" y="261"/>
                  </a:lnTo>
                  <a:lnTo>
                    <a:pt x="604" y="253"/>
                  </a:lnTo>
                  <a:lnTo>
                    <a:pt x="606" y="249"/>
                  </a:lnTo>
                  <a:lnTo>
                    <a:pt x="610" y="242"/>
                  </a:lnTo>
                  <a:lnTo>
                    <a:pt x="612" y="234"/>
                  </a:lnTo>
                  <a:lnTo>
                    <a:pt x="608" y="233"/>
                  </a:lnTo>
                  <a:lnTo>
                    <a:pt x="603" y="230"/>
                  </a:lnTo>
                  <a:lnTo>
                    <a:pt x="600" y="229"/>
                  </a:lnTo>
                  <a:lnTo>
                    <a:pt x="597" y="223"/>
                  </a:lnTo>
                  <a:lnTo>
                    <a:pt x="597" y="222"/>
                  </a:lnTo>
                  <a:lnTo>
                    <a:pt x="596" y="221"/>
                  </a:lnTo>
                  <a:lnTo>
                    <a:pt x="596" y="222"/>
                  </a:lnTo>
                  <a:lnTo>
                    <a:pt x="592" y="218"/>
                  </a:lnTo>
                  <a:lnTo>
                    <a:pt x="589" y="214"/>
                  </a:lnTo>
                  <a:lnTo>
                    <a:pt x="584" y="214"/>
                  </a:lnTo>
                  <a:lnTo>
                    <a:pt x="579" y="214"/>
                  </a:lnTo>
                  <a:lnTo>
                    <a:pt x="572" y="217"/>
                  </a:lnTo>
                  <a:lnTo>
                    <a:pt x="568" y="218"/>
                  </a:lnTo>
                  <a:lnTo>
                    <a:pt x="564" y="218"/>
                  </a:lnTo>
                  <a:lnTo>
                    <a:pt x="560" y="218"/>
                  </a:lnTo>
                  <a:lnTo>
                    <a:pt x="557" y="217"/>
                  </a:lnTo>
                  <a:lnTo>
                    <a:pt x="554" y="214"/>
                  </a:lnTo>
                  <a:lnTo>
                    <a:pt x="554" y="211"/>
                  </a:lnTo>
                  <a:lnTo>
                    <a:pt x="553" y="204"/>
                  </a:lnTo>
                  <a:lnTo>
                    <a:pt x="553" y="196"/>
                  </a:lnTo>
                  <a:lnTo>
                    <a:pt x="553" y="192"/>
                  </a:lnTo>
                  <a:lnTo>
                    <a:pt x="552" y="191"/>
                  </a:lnTo>
                  <a:lnTo>
                    <a:pt x="548" y="191"/>
                  </a:lnTo>
                  <a:lnTo>
                    <a:pt x="513" y="191"/>
                  </a:lnTo>
                  <a:lnTo>
                    <a:pt x="511" y="192"/>
                  </a:lnTo>
                  <a:lnTo>
                    <a:pt x="506" y="196"/>
                  </a:lnTo>
                  <a:lnTo>
                    <a:pt x="502" y="202"/>
                  </a:lnTo>
                  <a:lnTo>
                    <a:pt x="499" y="203"/>
                  </a:lnTo>
                  <a:lnTo>
                    <a:pt x="492" y="203"/>
                  </a:lnTo>
                  <a:lnTo>
                    <a:pt x="487" y="200"/>
                  </a:lnTo>
                  <a:lnTo>
                    <a:pt x="486" y="199"/>
                  </a:lnTo>
                  <a:lnTo>
                    <a:pt x="484" y="198"/>
                  </a:lnTo>
                  <a:lnTo>
                    <a:pt x="480" y="188"/>
                  </a:lnTo>
                  <a:lnTo>
                    <a:pt x="475" y="183"/>
                  </a:lnTo>
                  <a:lnTo>
                    <a:pt x="472" y="180"/>
                  </a:lnTo>
                  <a:lnTo>
                    <a:pt x="470" y="178"/>
                  </a:lnTo>
                  <a:lnTo>
                    <a:pt x="467" y="173"/>
                  </a:lnTo>
                  <a:lnTo>
                    <a:pt x="467" y="171"/>
                  </a:lnTo>
                  <a:lnTo>
                    <a:pt x="465" y="169"/>
                  </a:lnTo>
                  <a:lnTo>
                    <a:pt x="463" y="167"/>
                  </a:lnTo>
                  <a:lnTo>
                    <a:pt x="461" y="163"/>
                  </a:lnTo>
                  <a:lnTo>
                    <a:pt x="460" y="160"/>
                  </a:lnTo>
                  <a:lnTo>
                    <a:pt x="459" y="157"/>
                  </a:lnTo>
                  <a:lnTo>
                    <a:pt x="457" y="149"/>
                  </a:lnTo>
                  <a:lnTo>
                    <a:pt x="457" y="140"/>
                  </a:lnTo>
                  <a:lnTo>
                    <a:pt x="457" y="132"/>
                  </a:lnTo>
                  <a:lnTo>
                    <a:pt x="457" y="126"/>
                  </a:lnTo>
                  <a:lnTo>
                    <a:pt x="455" y="121"/>
                  </a:lnTo>
                  <a:lnTo>
                    <a:pt x="452" y="120"/>
                  </a:lnTo>
                  <a:lnTo>
                    <a:pt x="448" y="118"/>
                  </a:lnTo>
                  <a:lnTo>
                    <a:pt x="444" y="118"/>
                  </a:lnTo>
                  <a:lnTo>
                    <a:pt x="441" y="116"/>
                  </a:lnTo>
                  <a:lnTo>
                    <a:pt x="440" y="113"/>
                  </a:lnTo>
                  <a:lnTo>
                    <a:pt x="439" y="109"/>
                  </a:lnTo>
                  <a:lnTo>
                    <a:pt x="437" y="106"/>
                  </a:lnTo>
                  <a:lnTo>
                    <a:pt x="433" y="103"/>
                  </a:lnTo>
                  <a:lnTo>
                    <a:pt x="430" y="102"/>
                  </a:lnTo>
                  <a:lnTo>
                    <a:pt x="424" y="99"/>
                  </a:lnTo>
                  <a:lnTo>
                    <a:pt x="421" y="98"/>
                  </a:lnTo>
                  <a:lnTo>
                    <a:pt x="418" y="95"/>
                  </a:lnTo>
                  <a:lnTo>
                    <a:pt x="416" y="91"/>
                  </a:lnTo>
                  <a:lnTo>
                    <a:pt x="412" y="83"/>
                  </a:lnTo>
                  <a:lnTo>
                    <a:pt x="408" y="75"/>
                  </a:lnTo>
                  <a:lnTo>
                    <a:pt x="406" y="74"/>
                  </a:lnTo>
                  <a:lnTo>
                    <a:pt x="406" y="72"/>
                  </a:lnTo>
                  <a:lnTo>
                    <a:pt x="405" y="67"/>
                  </a:lnTo>
                  <a:lnTo>
                    <a:pt x="404" y="64"/>
                  </a:lnTo>
                  <a:lnTo>
                    <a:pt x="402" y="59"/>
                  </a:lnTo>
                  <a:lnTo>
                    <a:pt x="402" y="55"/>
                  </a:lnTo>
                  <a:lnTo>
                    <a:pt x="399" y="51"/>
                  </a:lnTo>
                  <a:lnTo>
                    <a:pt x="398" y="51"/>
                  </a:lnTo>
                  <a:lnTo>
                    <a:pt x="395" y="51"/>
                  </a:lnTo>
                  <a:lnTo>
                    <a:pt x="393" y="50"/>
                  </a:lnTo>
                  <a:lnTo>
                    <a:pt x="390" y="48"/>
                  </a:lnTo>
                  <a:lnTo>
                    <a:pt x="389" y="46"/>
                  </a:lnTo>
                  <a:lnTo>
                    <a:pt x="389" y="43"/>
                  </a:lnTo>
                  <a:lnTo>
                    <a:pt x="387" y="43"/>
                  </a:lnTo>
                  <a:lnTo>
                    <a:pt x="382" y="36"/>
                  </a:lnTo>
                  <a:lnTo>
                    <a:pt x="374" y="25"/>
                  </a:lnTo>
                  <a:lnTo>
                    <a:pt x="378" y="24"/>
                  </a:lnTo>
                  <a:lnTo>
                    <a:pt x="375" y="24"/>
                  </a:lnTo>
                  <a:lnTo>
                    <a:pt x="370" y="23"/>
                  </a:lnTo>
                  <a:lnTo>
                    <a:pt x="362" y="21"/>
                  </a:lnTo>
                  <a:lnTo>
                    <a:pt x="355" y="19"/>
                  </a:lnTo>
                  <a:lnTo>
                    <a:pt x="352" y="17"/>
                  </a:lnTo>
                  <a:lnTo>
                    <a:pt x="351" y="0"/>
                  </a:lnTo>
                  <a:lnTo>
                    <a:pt x="346" y="0"/>
                  </a:lnTo>
                  <a:lnTo>
                    <a:pt x="343" y="1"/>
                  </a:lnTo>
                  <a:lnTo>
                    <a:pt x="340" y="2"/>
                  </a:lnTo>
                  <a:lnTo>
                    <a:pt x="339" y="5"/>
                  </a:lnTo>
                  <a:lnTo>
                    <a:pt x="339" y="7"/>
                  </a:lnTo>
                  <a:lnTo>
                    <a:pt x="338" y="7"/>
                  </a:lnTo>
                  <a:lnTo>
                    <a:pt x="335" y="8"/>
                  </a:lnTo>
                  <a:lnTo>
                    <a:pt x="333" y="11"/>
                  </a:lnTo>
                  <a:lnTo>
                    <a:pt x="333" y="13"/>
                  </a:lnTo>
                  <a:lnTo>
                    <a:pt x="333" y="17"/>
                  </a:lnTo>
                  <a:lnTo>
                    <a:pt x="333" y="21"/>
                  </a:lnTo>
                  <a:lnTo>
                    <a:pt x="332" y="24"/>
                  </a:lnTo>
                  <a:lnTo>
                    <a:pt x="329" y="25"/>
                  </a:lnTo>
                  <a:lnTo>
                    <a:pt x="325" y="25"/>
                  </a:lnTo>
                  <a:lnTo>
                    <a:pt x="316" y="24"/>
                  </a:lnTo>
                  <a:lnTo>
                    <a:pt x="309" y="24"/>
                  </a:lnTo>
                  <a:lnTo>
                    <a:pt x="304" y="25"/>
                  </a:lnTo>
                  <a:lnTo>
                    <a:pt x="300" y="28"/>
                  </a:lnTo>
                  <a:lnTo>
                    <a:pt x="296" y="33"/>
                  </a:lnTo>
                  <a:lnTo>
                    <a:pt x="294" y="36"/>
                  </a:lnTo>
                  <a:lnTo>
                    <a:pt x="293" y="37"/>
                  </a:lnTo>
                  <a:lnTo>
                    <a:pt x="292" y="37"/>
                  </a:lnTo>
                  <a:lnTo>
                    <a:pt x="289" y="39"/>
                  </a:lnTo>
                  <a:lnTo>
                    <a:pt x="286" y="42"/>
                  </a:lnTo>
                  <a:lnTo>
                    <a:pt x="284" y="44"/>
                  </a:lnTo>
                  <a:lnTo>
                    <a:pt x="284" y="48"/>
                  </a:lnTo>
                  <a:lnTo>
                    <a:pt x="282" y="51"/>
                  </a:lnTo>
                  <a:lnTo>
                    <a:pt x="281" y="52"/>
                  </a:lnTo>
                  <a:lnTo>
                    <a:pt x="278" y="55"/>
                  </a:lnTo>
                  <a:lnTo>
                    <a:pt x="276" y="60"/>
                  </a:lnTo>
                  <a:lnTo>
                    <a:pt x="274" y="66"/>
                  </a:lnTo>
                  <a:lnTo>
                    <a:pt x="274" y="72"/>
                  </a:lnTo>
                  <a:lnTo>
                    <a:pt x="276" y="78"/>
                  </a:lnTo>
                  <a:lnTo>
                    <a:pt x="274" y="85"/>
                  </a:lnTo>
                  <a:lnTo>
                    <a:pt x="272" y="90"/>
                  </a:lnTo>
                  <a:lnTo>
                    <a:pt x="269" y="91"/>
                  </a:lnTo>
                  <a:lnTo>
                    <a:pt x="265" y="93"/>
                  </a:lnTo>
                  <a:lnTo>
                    <a:pt x="255" y="94"/>
                  </a:lnTo>
                  <a:lnTo>
                    <a:pt x="253" y="94"/>
                  </a:lnTo>
                  <a:lnTo>
                    <a:pt x="250" y="95"/>
                  </a:lnTo>
                  <a:lnTo>
                    <a:pt x="243" y="99"/>
                  </a:lnTo>
                  <a:lnTo>
                    <a:pt x="238" y="106"/>
                  </a:lnTo>
                  <a:lnTo>
                    <a:pt x="237" y="109"/>
                  </a:lnTo>
                  <a:lnTo>
                    <a:pt x="235" y="114"/>
                  </a:lnTo>
                  <a:lnTo>
                    <a:pt x="234" y="117"/>
                  </a:lnTo>
                  <a:lnTo>
                    <a:pt x="228" y="121"/>
                  </a:lnTo>
                  <a:lnTo>
                    <a:pt x="222" y="124"/>
                  </a:lnTo>
                  <a:lnTo>
                    <a:pt x="216" y="126"/>
                  </a:lnTo>
                  <a:lnTo>
                    <a:pt x="210" y="130"/>
                  </a:lnTo>
                  <a:lnTo>
                    <a:pt x="207" y="133"/>
                  </a:lnTo>
                  <a:lnTo>
                    <a:pt x="200" y="144"/>
                  </a:lnTo>
                  <a:lnTo>
                    <a:pt x="197" y="153"/>
                  </a:lnTo>
                  <a:lnTo>
                    <a:pt x="196" y="157"/>
                  </a:lnTo>
                  <a:lnTo>
                    <a:pt x="195" y="160"/>
                  </a:lnTo>
                  <a:lnTo>
                    <a:pt x="192" y="165"/>
                  </a:lnTo>
                  <a:lnTo>
                    <a:pt x="189" y="168"/>
                  </a:lnTo>
                  <a:lnTo>
                    <a:pt x="187" y="171"/>
                  </a:lnTo>
                  <a:lnTo>
                    <a:pt x="181" y="172"/>
                  </a:lnTo>
                  <a:lnTo>
                    <a:pt x="180" y="172"/>
                  </a:lnTo>
                  <a:lnTo>
                    <a:pt x="162" y="173"/>
                  </a:lnTo>
                  <a:lnTo>
                    <a:pt x="157" y="173"/>
                  </a:lnTo>
                  <a:lnTo>
                    <a:pt x="152" y="175"/>
                  </a:lnTo>
                  <a:lnTo>
                    <a:pt x="150" y="175"/>
                  </a:lnTo>
                  <a:lnTo>
                    <a:pt x="149" y="176"/>
                  </a:lnTo>
                  <a:lnTo>
                    <a:pt x="148" y="179"/>
                  </a:lnTo>
                  <a:lnTo>
                    <a:pt x="146" y="183"/>
                  </a:lnTo>
                  <a:lnTo>
                    <a:pt x="145" y="184"/>
                  </a:lnTo>
                  <a:lnTo>
                    <a:pt x="141" y="186"/>
                  </a:lnTo>
                  <a:lnTo>
                    <a:pt x="125" y="188"/>
                  </a:lnTo>
                  <a:lnTo>
                    <a:pt x="109" y="187"/>
                  </a:lnTo>
                  <a:lnTo>
                    <a:pt x="106" y="186"/>
                  </a:lnTo>
                  <a:lnTo>
                    <a:pt x="103" y="183"/>
                  </a:lnTo>
                  <a:lnTo>
                    <a:pt x="103" y="180"/>
                  </a:lnTo>
                  <a:lnTo>
                    <a:pt x="102" y="179"/>
                  </a:lnTo>
                  <a:lnTo>
                    <a:pt x="101" y="175"/>
                  </a:lnTo>
                  <a:lnTo>
                    <a:pt x="99" y="173"/>
                  </a:lnTo>
                  <a:lnTo>
                    <a:pt x="96" y="171"/>
                  </a:lnTo>
                  <a:lnTo>
                    <a:pt x="95" y="167"/>
                  </a:lnTo>
                  <a:lnTo>
                    <a:pt x="94" y="164"/>
                  </a:lnTo>
                  <a:lnTo>
                    <a:pt x="94" y="160"/>
                  </a:lnTo>
                  <a:lnTo>
                    <a:pt x="92" y="157"/>
                  </a:lnTo>
                  <a:lnTo>
                    <a:pt x="91" y="156"/>
                  </a:lnTo>
                  <a:lnTo>
                    <a:pt x="88" y="156"/>
                  </a:lnTo>
                  <a:lnTo>
                    <a:pt x="80" y="159"/>
                  </a:lnTo>
                  <a:lnTo>
                    <a:pt x="74" y="163"/>
                  </a:lnTo>
                  <a:lnTo>
                    <a:pt x="60" y="171"/>
                  </a:lnTo>
                  <a:lnTo>
                    <a:pt x="56" y="173"/>
                  </a:lnTo>
                  <a:lnTo>
                    <a:pt x="52" y="176"/>
                  </a:lnTo>
                  <a:lnTo>
                    <a:pt x="49" y="179"/>
                  </a:lnTo>
                  <a:lnTo>
                    <a:pt x="48" y="183"/>
                  </a:lnTo>
                  <a:lnTo>
                    <a:pt x="48" y="187"/>
                  </a:lnTo>
                  <a:lnTo>
                    <a:pt x="47" y="191"/>
                  </a:lnTo>
                  <a:lnTo>
                    <a:pt x="40" y="199"/>
                  </a:lnTo>
                  <a:lnTo>
                    <a:pt x="32" y="206"/>
                  </a:lnTo>
                  <a:lnTo>
                    <a:pt x="29" y="207"/>
                  </a:lnTo>
                  <a:lnTo>
                    <a:pt x="26" y="210"/>
                  </a:lnTo>
                  <a:lnTo>
                    <a:pt x="25" y="215"/>
                  </a:lnTo>
                  <a:lnTo>
                    <a:pt x="24" y="221"/>
                  </a:lnTo>
                  <a:lnTo>
                    <a:pt x="25" y="225"/>
                  </a:lnTo>
                  <a:lnTo>
                    <a:pt x="24" y="227"/>
                  </a:lnTo>
                  <a:lnTo>
                    <a:pt x="21" y="230"/>
                  </a:lnTo>
                  <a:lnTo>
                    <a:pt x="18" y="231"/>
                  </a:lnTo>
                  <a:lnTo>
                    <a:pt x="13" y="233"/>
                  </a:lnTo>
                  <a:lnTo>
                    <a:pt x="10" y="235"/>
                  </a:lnTo>
                  <a:lnTo>
                    <a:pt x="8" y="237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21" name="Freeform 162"/>
            <p:cNvSpPr>
              <a:spLocks/>
            </p:cNvSpPr>
            <p:nvPr/>
          </p:nvSpPr>
          <p:spPr bwMode="auto">
            <a:xfrm>
              <a:off x="1629045" y="2781856"/>
              <a:ext cx="524084" cy="572424"/>
            </a:xfrm>
            <a:custGeom>
              <a:avLst/>
              <a:gdLst>
                <a:gd name="T0" fmla="*/ 2147483647 w 242"/>
                <a:gd name="T1" fmla="*/ 2147483647 h 262"/>
                <a:gd name="T2" fmla="*/ 2147483647 w 242"/>
                <a:gd name="T3" fmla="*/ 2147483647 h 262"/>
                <a:gd name="T4" fmla="*/ 2147483647 w 242"/>
                <a:gd name="T5" fmla="*/ 2147483647 h 262"/>
                <a:gd name="T6" fmla="*/ 2147483647 w 242"/>
                <a:gd name="T7" fmla="*/ 2147483647 h 262"/>
                <a:gd name="T8" fmla="*/ 2147483647 w 242"/>
                <a:gd name="T9" fmla="*/ 2147483647 h 262"/>
                <a:gd name="T10" fmla="*/ 2147483647 w 242"/>
                <a:gd name="T11" fmla="*/ 2147483647 h 262"/>
                <a:gd name="T12" fmla="*/ 2147483647 w 242"/>
                <a:gd name="T13" fmla="*/ 2147483647 h 262"/>
                <a:gd name="T14" fmla="*/ 2147483647 w 242"/>
                <a:gd name="T15" fmla="*/ 2147483647 h 262"/>
                <a:gd name="T16" fmla="*/ 2147483647 w 242"/>
                <a:gd name="T17" fmla="*/ 2147483647 h 262"/>
                <a:gd name="T18" fmla="*/ 2147483647 w 242"/>
                <a:gd name="T19" fmla="*/ 2147483647 h 262"/>
                <a:gd name="T20" fmla="*/ 2147483647 w 242"/>
                <a:gd name="T21" fmla="*/ 2147483647 h 262"/>
                <a:gd name="T22" fmla="*/ 2147483647 w 242"/>
                <a:gd name="T23" fmla="*/ 2147483647 h 262"/>
                <a:gd name="T24" fmla="*/ 2147483647 w 242"/>
                <a:gd name="T25" fmla="*/ 2147483647 h 262"/>
                <a:gd name="T26" fmla="*/ 2147483647 w 242"/>
                <a:gd name="T27" fmla="*/ 2147483647 h 262"/>
                <a:gd name="T28" fmla="*/ 2147483647 w 242"/>
                <a:gd name="T29" fmla="*/ 2147483647 h 262"/>
                <a:gd name="T30" fmla="*/ 2147483647 w 242"/>
                <a:gd name="T31" fmla="*/ 2147483647 h 262"/>
                <a:gd name="T32" fmla="*/ 2147483647 w 242"/>
                <a:gd name="T33" fmla="*/ 2147483647 h 262"/>
                <a:gd name="T34" fmla="*/ 2147483647 w 242"/>
                <a:gd name="T35" fmla="*/ 2147483647 h 262"/>
                <a:gd name="T36" fmla="*/ 2147483647 w 242"/>
                <a:gd name="T37" fmla="*/ 2147483647 h 262"/>
                <a:gd name="T38" fmla="*/ 2147483647 w 242"/>
                <a:gd name="T39" fmla="*/ 2147483647 h 262"/>
                <a:gd name="T40" fmla="*/ 2147483647 w 242"/>
                <a:gd name="T41" fmla="*/ 2147483647 h 262"/>
                <a:gd name="T42" fmla="*/ 2147483647 w 242"/>
                <a:gd name="T43" fmla="*/ 2147483647 h 262"/>
                <a:gd name="T44" fmla="*/ 2147483647 w 242"/>
                <a:gd name="T45" fmla="*/ 2147483647 h 262"/>
                <a:gd name="T46" fmla="*/ 2147483647 w 242"/>
                <a:gd name="T47" fmla="*/ 2147483647 h 262"/>
                <a:gd name="T48" fmla="*/ 2147483647 w 242"/>
                <a:gd name="T49" fmla="*/ 2147483647 h 262"/>
                <a:gd name="T50" fmla="*/ 2147483647 w 242"/>
                <a:gd name="T51" fmla="*/ 2147483647 h 262"/>
                <a:gd name="T52" fmla="*/ 2147483647 w 242"/>
                <a:gd name="T53" fmla="*/ 2147483647 h 262"/>
                <a:gd name="T54" fmla="*/ 2147483647 w 242"/>
                <a:gd name="T55" fmla="*/ 2147483647 h 262"/>
                <a:gd name="T56" fmla="*/ 2147483647 w 242"/>
                <a:gd name="T57" fmla="*/ 2147483647 h 262"/>
                <a:gd name="T58" fmla="*/ 2147483647 w 242"/>
                <a:gd name="T59" fmla="*/ 2147483647 h 262"/>
                <a:gd name="T60" fmla="*/ 2147483647 w 242"/>
                <a:gd name="T61" fmla="*/ 2147483647 h 262"/>
                <a:gd name="T62" fmla="*/ 2147483647 w 242"/>
                <a:gd name="T63" fmla="*/ 2147483647 h 262"/>
                <a:gd name="T64" fmla="*/ 2147483647 w 242"/>
                <a:gd name="T65" fmla="*/ 2147483647 h 262"/>
                <a:gd name="T66" fmla="*/ 2147483647 w 242"/>
                <a:gd name="T67" fmla="*/ 2147483647 h 262"/>
                <a:gd name="T68" fmla="*/ 2147483647 w 242"/>
                <a:gd name="T69" fmla="*/ 2147483647 h 262"/>
                <a:gd name="T70" fmla="*/ 2147483647 w 242"/>
                <a:gd name="T71" fmla="*/ 2147483647 h 262"/>
                <a:gd name="T72" fmla="*/ 2147483647 w 242"/>
                <a:gd name="T73" fmla="*/ 2147483647 h 262"/>
                <a:gd name="T74" fmla="*/ 2147483647 w 242"/>
                <a:gd name="T75" fmla="*/ 2147483647 h 262"/>
                <a:gd name="T76" fmla="*/ 2147483647 w 242"/>
                <a:gd name="T77" fmla="*/ 2147483647 h 262"/>
                <a:gd name="T78" fmla="*/ 2147483647 w 242"/>
                <a:gd name="T79" fmla="*/ 2147483647 h 262"/>
                <a:gd name="T80" fmla="*/ 2147483647 w 242"/>
                <a:gd name="T81" fmla="*/ 2147483647 h 262"/>
                <a:gd name="T82" fmla="*/ 2147483647 w 242"/>
                <a:gd name="T83" fmla="*/ 2147483647 h 262"/>
                <a:gd name="T84" fmla="*/ 2147483647 w 242"/>
                <a:gd name="T85" fmla="*/ 2147483647 h 262"/>
                <a:gd name="T86" fmla="*/ 2147483647 w 242"/>
                <a:gd name="T87" fmla="*/ 2147483647 h 262"/>
                <a:gd name="T88" fmla="*/ 2147483647 w 242"/>
                <a:gd name="T89" fmla="*/ 2147483647 h 262"/>
                <a:gd name="T90" fmla="*/ 2147483647 w 242"/>
                <a:gd name="T91" fmla="*/ 2147483647 h 262"/>
                <a:gd name="T92" fmla="*/ 2147483647 w 242"/>
                <a:gd name="T93" fmla="*/ 2147483647 h 262"/>
                <a:gd name="T94" fmla="*/ 2147483647 w 242"/>
                <a:gd name="T95" fmla="*/ 2147483647 h 262"/>
                <a:gd name="T96" fmla="*/ 2147483647 w 242"/>
                <a:gd name="T97" fmla="*/ 2147483647 h 262"/>
                <a:gd name="T98" fmla="*/ 2147483647 w 242"/>
                <a:gd name="T99" fmla="*/ 2147483647 h 262"/>
                <a:gd name="T100" fmla="*/ 2147483647 w 242"/>
                <a:gd name="T101" fmla="*/ 2147483647 h 262"/>
                <a:gd name="T102" fmla="*/ 2147483647 w 242"/>
                <a:gd name="T103" fmla="*/ 2147483647 h 262"/>
                <a:gd name="T104" fmla="*/ 2147483647 w 242"/>
                <a:gd name="T105" fmla="*/ 2147483647 h 262"/>
                <a:gd name="T106" fmla="*/ 2147483647 w 242"/>
                <a:gd name="T107" fmla="*/ 2147483647 h 262"/>
                <a:gd name="T108" fmla="*/ 2147483647 w 242"/>
                <a:gd name="T109" fmla="*/ 2147483647 h 262"/>
                <a:gd name="T110" fmla="*/ 2147483647 w 242"/>
                <a:gd name="T111" fmla="*/ 2147483647 h 262"/>
                <a:gd name="T112" fmla="*/ 2147483647 w 242"/>
                <a:gd name="T113" fmla="*/ 2147483647 h 262"/>
                <a:gd name="T114" fmla="*/ 2147483647 w 242"/>
                <a:gd name="T115" fmla="*/ 2147483647 h 262"/>
                <a:gd name="T116" fmla="*/ 2147483647 w 242"/>
                <a:gd name="T117" fmla="*/ 2147483647 h 262"/>
                <a:gd name="T118" fmla="*/ 2147483647 w 242"/>
                <a:gd name="T119" fmla="*/ 2147483647 h 262"/>
                <a:gd name="T120" fmla="*/ 2147483647 w 242"/>
                <a:gd name="T121" fmla="*/ 2147483647 h 262"/>
                <a:gd name="T122" fmla="*/ 2147483647 w 242"/>
                <a:gd name="T123" fmla="*/ 2147483647 h 262"/>
                <a:gd name="T124" fmla="*/ 2147483647 w 242"/>
                <a:gd name="T125" fmla="*/ 2147483647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"/>
                <a:gd name="T190" fmla="*/ 0 h 262"/>
                <a:gd name="T191" fmla="*/ 242 w 242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" h="262">
                  <a:moveTo>
                    <a:pt x="205" y="0"/>
                  </a:moveTo>
                  <a:lnTo>
                    <a:pt x="203" y="0"/>
                  </a:lnTo>
                  <a:lnTo>
                    <a:pt x="203" y="7"/>
                  </a:lnTo>
                  <a:lnTo>
                    <a:pt x="202" y="11"/>
                  </a:lnTo>
                  <a:lnTo>
                    <a:pt x="201" y="14"/>
                  </a:lnTo>
                  <a:lnTo>
                    <a:pt x="198" y="15"/>
                  </a:lnTo>
                  <a:lnTo>
                    <a:pt x="192" y="17"/>
                  </a:lnTo>
                  <a:lnTo>
                    <a:pt x="188" y="18"/>
                  </a:lnTo>
                  <a:lnTo>
                    <a:pt x="186" y="19"/>
                  </a:lnTo>
                  <a:lnTo>
                    <a:pt x="184" y="21"/>
                  </a:lnTo>
                  <a:lnTo>
                    <a:pt x="180" y="21"/>
                  </a:lnTo>
                  <a:lnTo>
                    <a:pt x="176" y="22"/>
                  </a:lnTo>
                  <a:lnTo>
                    <a:pt x="175" y="25"/>
                  </a:lnTo>
                  <a:lnTo>
                    <a:pt x="175" y="29"/>
                  </a:lnTo>
                  <a:lnTo>
                    <a:pt x="174" y="33"/>
                  </a:lnTo>
                  <a:lnTo>
                    <a:pt x="171" y="37"/>
                  </a:lnTo>
                  <a:lnTo>
                    <a:pt x="166" y="42"/>
                  </a:lnTo>
                  <a:lnTo>
                    <a:pt x="161" y="48"/>
                  </a:lnTo>
                  <a:lnTo>
                    <a:pt x="159" y="50"/>
                  </a:lnTo>
                  <a:lnTo>
                    <a:pt x="149" y="62"/>
                  </a:lnTo>
                  <a:lnTo>
                    <a:pt x="147" y="65"/>
                  </a:lnTo>
                  <a:lnTo>
                    <a:pt x="143" y="70"/>
                  </a:lnTo>
                  <a:lnTo>
                    <a:pt x="140" y="73"/>
                  </a:lnTo>
                  <a:lnTo>
                    <a:pt x="137" y="74"/>
                  </a:lnTo>
                  <a:lnTo>
                    <a:pt x="108" y="74"/>
                  </a:lnTo>
                  <a:lnTo>
                    <a:pt x="102" y="74"/>
                  </a:lnTo>
                  <a:lnTo>
                    <a:pt x="97" y="76"/>
                  </a:lnTo>
                  <a:lnTo>
                    <a:pt x="93" y="78"/>
                  </a:lnTo>
                  <a:lnTo>
                    <a:pt x="90" y="81"/>
                  </a:lnTo>
                  <a:lnTo>
                    <a:pt x="85" y="84"/>
                  </a:lnTo>
                  <a:lnTo>
                    <a:pt x="78" y="84"/>
                  </a:lnTo>
                  <a:lnTo>
                    <a:pt x="73" y="83"/>
                  </a:lnTo>
                  <a:lnTo>
                    <a:pt x="69" y="78"/>
                  </a:lnTo>
                  <a:lnTo>
                    <a:pt x="66" y="73"/>
                  </a:lnTo>
                  <a:lnTo>
                    <a:pt x="62" y="66"/>
                  </a:lnTo>
                  <a:lnTo>
                    <a:pt x="56" y="60"/>
                  </a:lnTo>
                  <a:lnTo>
                    <a:pt x="54" y="58"/>
                  </a:lnTo>
                  <a:lnTo>
                    <a:pt x="50" y="56"/>
                  </a:lnTo>
                  <a:lnTo>
                    <a:pt x="44" y="54"/>
                  </a:lnTo>
                  <a:lnTo>
                    <a:pt x="40" y="54"/>
                  </a:lnTo>
                  <a:lnTo>
                    <a:pt x="35" y="54"/>
                  </a:lnTo>
                  <a:lnTo>
                    <a:pt x="28" y="57"/>
                  </a:lnTo>
                  <a:lnTo>
                    <a:pt x="23" y="62"/>
                  </a:lnTo>
                  <a:lnTo>
                    <a:pt x="21" y="64"/>
                  </a:lnTo>
                  <a:lnTo>
                    <a:pt x="20" y="64"/>
                  </a:lnTo>
                  <a:lnTo>
                    <a:pt x="17" y="65"/>
                  </a:lnTo>
                  <a:lnTo>
                    <a:pt x="15" y="65"/>
                  </a:lnTo>
                  <a:lnTo>
                    <a:pt x="0" y="66"/>
                  </a:lnTo>
                  <a:lnTo>
                    <a:pt x="8" y="77"/>
                  </a:lnTo>
                  <a:lnTo>
                    <a:pt x="13" y="84"/>
                  </a:lnTo>
                  <a:lnTo>
                    <a:pt x="15" y="84"/>
                  </a:lnTo>
                  <a:lnTo>
                    <a:pt x="15" y="87"/>
                  </a:lnTo>
                  <a:lnTo>
                    <a:pt x="16" y="89"/>
                  </a:lnTo>
                  <a:lnTo>
                    <a:pt x="19" y="91"/>
                  </a:lnTo>
                  <a:lnTo>
                    <a:pt x="21" y="92"/>
                  </a:lnTo>
                  <a:lnTo>
                    <a:pt x="24" y="92"/>
                  </a:lnTo>
                  <a:lnTo>
                    <a:pt x="25" y="92"/>
                  </a:lnTo>
                  <a:lnTo>
                    <a:pt x="28" y="96"/>
                  </a:lnTo>
                  <a:lnTo>
                    <a:pt x="28" y="100"/>
                  </a:lnTo>
                  <a:lnTo>
                    <a:pt x="30" y="105"/>
                  </a:lnTo>
                  <a:lnTo>
                    <a:pt x="31" y="108"/>
                  </a:lnTo>
                  <a:lnTo>
                    <a:pt x="32" y="113"/>
                  </a:lnTo>
                  <a:lnTo>
                    <a:pt x="32" y="115"/>
                  </a:lnTo>
                  <a:lnTo>
                    <a:pt x="34" y="116"/>
                  </a:lnTo>
                  <a:lnTo>
                    <a:pt x="38" y="124"/>
                  </a:lnTo>
                  <a:lnTo>
                    <a:pt x="42" y="132"/>
                  </a:lnTo>
                  <a:lnTo>
                    <a:pt x="44" y="136"/>
                  </a:lnTo>
                  <a:lnTo>
                    <a:pt x="47" y="139"/>
                  </a:lnTo>
                  <a:lnTo>
                    <a:pt x="50" y="140"/>
                  </a:lnTo>
                  <a:lnTo>
                    <a:pt x="56" y="143"/>
                  </a:lnTo>
                  <a:lnTo>
                    <a:pt x="59" y="144"/>
                  </a:lnTo>
                  <a:lnTo>
                    <a:pt x="63" y="147"/>
                  </a:lnTo>
                  <a:lnTo>
                    <a:pt x="65" y="150"/>
                  </a:lnTo>
                  <a:lnTo>
                    <a:pt x="66" y="154"/>
                  </a:lnTo>
                  <a:lnTo>
                    <a:pt x="67" y="157"/>
                  </a:lnTo>
                  <a:lnTo>
                    <a:pt x="70" y="159"/>
                  </a:lnTo>
                  <a:lnTo>
                    <a:pt x="74" y="159"/>
                  </a:lnTo>
                  <a:lnTo>
                    <a:pt x="78" y="161"/>
                  </a:lnTo>
                  <a:lnTo>
                    <a:pt x="81" y="162"/>
                  </a:lnTo>
                  <a:lnTo>
                    <a:pt x="83" y="167"/>
                  </a:lnTo>
                  <a:lnTo>
                    <a:pt x="83" y="173"/>
                  </a:lnTo>
                  <a:lnTo>
                    <a:pt x="83" y="181"/>
                  </a:lnTo>
                  <a:lnTo>
                    <a:pt x="83" y="190"/>
                  </a:lnTo>
                  <a:lnTo>
                    <a:pt x="85" y="198"/>
                  </a:lnTo>
                  <a:lnTo>
                    <a:pt x="86" y="201"/>
                  </a:lnTo>
                  <a:lnTo>
                    <a:pt x="87" y="204"/>
                  </a:lnTo>
                  <a:lnTo>
                    <a:pt x="89" y="208"/>
                  </a:lnTo>
                  <a:lnTo>
                    <a:pt x="91" y="210"/>
                  </a:lnTo>
                  <a:lnTo>
                    <a:pt x="93" y="212"/>
                  </a:lnTo>
                  <a:lnTo>
                    <a:pt x="93" y="214"/>
                  </a:lnTo>
                  <a:lnTo>
                    <a:pt x="96" y="219"/>
                  </a:lnTo>
                  <a:lnTo>
                    <a:pt x="98" y="221"/>
                  </a:lnTo>
                  <a:lnTo>
                    <a:pt x="101" y="224"/>
                  </a:lnTo>
                  <a:lnTo>
                    <a:pt x="106" y="229"/>
                  </a:lnTo>
                  <a:lnTo>
                    <a:pt x="110" y="239"/>
                  </a:lnTo>
                  <a:lnTo>
                    <a:pt x="112" y="240"/>
                  </a:lnTo>
                  <a:lnTo>
                    <a:pt x="113" y="241"/>
                  </a:lnTo>
                  <a:lnTo>
                    <a:pt x="118" y="244"/>
                  </a:lnTo>
                  <a:lnTo>
                    <a:pt x="125" y="244"/>
                  </a:lnTo>
                  <a:lnTo>
                    <a:pt x="128" y="243"/>
                  </a:lnTo>
                  <a:lnTo>
                    <a:pt x="132" y="237"/>
                  </a:lnTo>
                  <a:lnTo>
                    <a:pt x="137" y="233"/>
                  </a:lnTo>
                  <a:lnTo>
                    <a:pt x="139" y="232"/>
                  </a:lnTo>
                  <a:lnTo>
                    <a:pt x="174" y="232"/>
                  </a:lnTo>
                  <a:lnTo>
                    <a:pt x="178" y="232"/>
                  </a:lnTo>
                  <a:lnTo>
                    <a:pt x="179" y="233"/>
                  </a:lnTo>
                  <a:lnTo>
                    <a:pt x="179" y="237"/>
                  </a:lnTo>
                  <a:lnTo>
                    <a:pt x="179" y="245"/>
                  </a:lnTo>
                  <a:lnTo>
                    <a:pt x="180" y="252"/>
                  </a:lnTo>
                  <a:lnTo>
                    <a:pt x="180" y="255"/>
                  </a:lnTo>
                  <a:lnTo>
                    <a:pt x="183" y="258"/>
                  </a:lnTo>
                  <a:lnTo>
                    <a:pt x="186" y="259"/>
                  </a:lnTo>
                  <a:lnTo>
                    <a:pt x="190" y="259"/>
                  </a:lnTo>
                  <a:lnTo>
                    <a:pt x="194" y="259"/>
                  </a:lnTo>
                  <a:lnTo>
                    <a:pt x="198" y="258"/>
                  </a:lnTo>
                  <a:lnTo>
                    <a:pt x="205" y="255"/>
                  </a:lnTo>
                  <a:lnTo>
                    <a:pt x="210" y="255"/>
                  </a:lnTo>
                  <a:lnTo>
                    <a:pt x="215" y="255"/>
                  </a:lnTo>
                  <a:lnTo>
                    <a:pt x="218" y="259"/>
                  </a:lnTo>
                  <a:lnTo>
                    <a:pt x="222" y="262"/>
                  </a:lnTo>
                  <a:lnTo>
                    <a:pt x="221" y="255"/>
                  </a:lnTo>
                  <a:lnTo>
                    <a:pt x="222" y="254"/>
                  </a:lnTo>
                  <a:lnTo>
                    <a:pt x="223" y="252"/>
                  </a:lnTo>
                  <a:lnTo>
                    <a:pt x="225" y="249"/>
                  </a:lnTo>
                  <a:lnTo>
                    <a:pt x="226" y="240"/>
                  </a:lnTo>
                  <a:lnTo>
                    <a:pt x="229" y="232"/>
                  </a:lnTo>
                  <a:lnTo>
                    <a:pt x="232" y="228"/>
                  </a:lnTo>
                  <a:lnTo>
                    <a:pt x="234" y="224"/>
                  </a:lnTo>
                  <a:lnTo>
                    <a:pt x="236" y="221"/>
                  </a:lnTo>
                  <a:lnTo>
                    <a:pt x="237" y="216"/>
                  </a:lnTo>
                  <a:lnTo>
                    <a:pt x="236" y="217"/>
                  </a:lnTo>
                  <a:lnTo>
                    <a:pt x="234" y="217"/>
                  </a:lnTo>
                  <a:lnTo>
                    <a:pt x="225" y="220"/>
                  </a:lnTo>
                  <a:lnTo>
                    <a:pt x="215" y="220"/>
                  </a:lnTo>
                  <a:lnTo>
                    <a:pt x="213" y="220"/>
                  </a:lnTo>
                  <a:lnTo>
                    <a:pt x="210" y="221"/>
                  </a:lnTo>
                  <a:lnTo>
                    <a:pt x="203" y="221"/>
                  </a:lnTo>
                  <a:lnTo>
                    <a:pt x="199" y="221"/>
                  </a:lnTo>
                  <a:lnTo>
                    <a:pt x="197" y="220"/>
                  </a:lnTo>
                  <a:lnTo>
                    <a:pt x="194" y="219"/>
                  </a:lnTo>
                  <a:lnTo>
                    <a:pt x="187" y="214"/>
                  </a:lnTo>
                  <a:lnTo>
                    <a:pt x="183" y="209"/>
                  </a:lnTo>
                  <a:lnTo>
                    <a:pt x="179" y="202"/>
                  </a:lnTo>
                  <a:lnTo>
                    <a:pt x="178" y="200"/>
                  </a:lnTo>
                  <a:lnTo>
                    <a:pt x="175" y="198"/>
                  </a:lnTo>
                  <a:lnTo>
                    <a:pt x="172" y="196"/>
                  </a:lnTo>
                  <a:lnTo>
                    <a:pt x="171" y="193"/>
                  </a:lnTo>
                  <a:lnTo>
                    <a:pt x="170" y="190"/>
                  </a:lnTo>
                  <a:lnTo>
                    <a:pt x="170" y="188"/>
                  </a:lnTo>
                  <a:lnTo>
                    <a:pt x="171" y="185"/>
                  </a:lnTo>
                  <a:lnTo>
                    <a:pt x="174" y="184"/>
                  </a:lnTo>
                  <a:lnTo>
                    <a:pt x="182" y="177"/>
                  </a:lnTo>
                  <a:lnTo>
                    <a:pt x="188" y="167"/>
                  </a:lnTo>
                  <a:lnTo>
                    <a:pt x="188" y="166"/>
                  </a:lnTo>
                  <a:lnTo>
                    <a:pt x="188" y="163"/>
                  </a:lnTo>
                  <a:lnTo>
                    <a:pt x="190" y="162"/>
                  </a:lnTo>
                  <a:lnTo>
                    <a:pt x="192" y="161"/>
                  </a:lnTo>
                  <a:lnTo>
                    <a:pt x="194" y="159"/>
                  </a:lnTo>
                  <a:lnTo>
                    <a:pt x="218" y="159"/>
                  </a:lnTo>
                  <a:lnTo>
                    <a:pt x="219" y="157"/>
                  </a:lnTo>
                  <a:lnTo>
                    <a:pt x="219" y="155"/>
                  </a:lnTo>
                  <a:lnTo>
                    <a:pt x="225" y="138"/>
                  </a:lnTo>
                  <a:lnTo>
                    <a:pt x="226" y="136"/>
                  </a:lnTo>
                  <a:lnTo>
                    <a:pt x="229" y="131"/>
                  </a:lnTo>
                  <a:lnTo>
                    <a:pt x="230" y="124"/>
                  </a:lnTo>
                  <a:lnTo>
                    <a:pt x="230" y="123"/>
                  </a:lnTo>
                  <a:lnTo>
                    <a:pt x="230" y="122"/>
                  </a:lnTo>
                  <a:lnTo>
                    <a:pt x="229" y="113"/>
                  </a:lnTo>
                  <a:lnTo>
                    <a:pt x="229" y="111"/>
                  </a:lnTo>
                  <a:lnTo>
                    <a:pt x="227" y="109"/>
                  </a:lnTo>
                  <a:lnTo>
                    <a:pt x="223" y="107"/>
                  </a:lnTo>
                  <a:lnTo>
                    <a:pt x="221" y="103"/>
                  </a:lnTo>
                  <a:lnTo>
                    <a:pt x="219" y="99"/>
                  </a:lnTo>
                  <a:lnTo>
                    <a:pt x="219" y="93"/>
                  </a:lnTo>
                  <a:lnTo>
                    <a:pt x="221" y="88"/>
                  </a:lnTo>
                  <a:lnTo>
                    <a:pt x="223" y="83"/>
                  </a:lnTo>
                  <a:lnTo>
                    <a:pt x="226" y="78"/>
                  </a:lnTo>
                  <a:lnTo>
                    <a:pt x="227" y="74"/>
                  </a:lnTo>
                  <a:lnTo>
                    <a:pt x="229" y="72"/>
                  </a:lnTo>
                  <a:lnTo>
                    <a:pt x="229" y="69"/>
                  </a:lnTo>
                  <a:lnTo>
                    <a:pt x="227" y="68"/>
                  </a:lnTo>
                  <a:lnTo>
                    <a:pt x="226" y="65"/>
                  </a:lnTo>
                  <a:lnTo>
                    <a:pt x="226" y="64"/>
                  </a:lnTo>
                  <a:lnTo>
                    <a:pt x="226" y="62"/>
                  </a:lnTo>
                  <a:lnTo>
                    <a:pt x="227" y="60"/>
                  </a:lnTo>
                  <a:lnTo>
                    <a:pt x="227" y="58"/>
                  </a:lnTo>
                  <a:lnTo>
                    <a:pt x="229" y="53"/>
                  </a:lnTo>
                  <a:lnTo>
                    <a:pt x="233" y="48"/>
                  </a:lnTo>
                  <a:lnTo>
                    <a:pt x="242" y="31"/>
                  </a:lnTo>
                  <a:lnTo>
                    <a:pt x="240" y="30"/>
                  </a:lnTo>
                  <a:lnTo>
                    <a:pt x="237" y="30"/>
                  </a:lnTo>
                  <a:lnTo>
                    <a:pt x="232" y="27"/>
                  </a:lnTo>
                  <a:lnTo>
                    <a:pt x="226" y="22"/>
                  </a:lnTo>
                  <a:lnTo>
                    <a:pt x="223" y="19"/>
                  </a:lnTo>
                  <a:lnTo>
                    <a:pt x="221" y="17"/>
                  </a:lnTo>
                  <a:lnTo>
                    <a:pt x="218" y="15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9" y="8"/>
                  </a:lnTo>
                  <a:lnTo>
                    <a:pt x="207" y="6"/>
                  </a:lnTo>
                  <a:lnTo>
                    <a:pt x="207" y="3"/>
                  </a:lnTo>
                  <a:lnTo>
                    <a:pt x="207" y="7"/>
                  </a:lnTo>
                  <a:lnTo>
                    <a:pt x="205" y="2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22" name="Freeform 163"/>
            <p:cNvSpPr>
              <a:spLocks/>
            </p:cNvSpPr>
            <p:nvPr/>
          </p:nvSpPr>
          <p:spPr bwMode="auto">
            <a:xfrm>
              <a:off x="572216" y="3839310"/>
              <a:ext cx="974535" cy="825864"/>
            </a:xfrm>
            <a:custGeom>
              <a:avLst/>
              <a:gdLst>
                <a:gd name="T0" fmla="*/ 2147483647 w 450"/>
                <a:gd name="T1" fmla="*/ 2147483647 h 378"/>
                <a:gd name="T2" fmla="*/ 2147483647 w 450"/>
                <a:gd name="T3" fmla="*/ 2147483647 h 378"/>
                <a:gd name="T4" fmla="*/ 2147483647 w 450"/>
                <a:gd name="T5" fmla="*/ 0 h 378"/>
                <a:gd name="T6" fmla="*/ 2147483647 w 450"/>
                <a:gd name="T7" fmla="*/ 2147483647 h 378"/>
                <a:gd name="T8" fmla="*/ 2147483647 w 450"/>
                <a:gd name="T9" fmla="*/ 2147483647 h 378"/>
                <a:gd name="T10" fmla="*/ 2147483647 w 450"/>
                <a:gd name="T11" fmla="*/ 2147483647 h 378"/>
                <a:gd name="T12" fmla="*/ 2147483647 w 450"/>
                <a:gd name="T13" fmla="*/ 2147483647 h 378"/>
                <a:gd name="T14" fmla="*/ 2147483647 w 450"/>
                <a:gd name="T15" fmla="*/ 2147483647 h 378"/>
                <a:gd name="T16" fmla="*/ 2147483647 w 450"/>
                <a:gd name="T17" fmla="*/ 2147483647 h 378"/>
                <a:gd name="T18" fmla="*/ 2147483647 w 450"/>
                <a:gd name="T19" fmla="*/ 2147483647 h 378"/>
                <a:gd name="T20" fmla="*/ 2147483647 w 450"/>
                <a:gd name="T21" fmla="*/ 2147483647 h 378"/>
                <a:gd name="T22" fmla="*/ 2147483647 w 450"/>
                <a:gd name="T23" fmla="*/ 2147483647 h 378"/>
                <a:gd name="T24" fmla="*/ 2147483647 w 450"/>
                <a:gd name="T25" fmla="*/ 2147483647 h 378"/>
                <a:gd name="T26" fmla="*/ 2147483647 w 450"/>
                <a:gd name="T27" fmla="*/ 2147483647 h 378"/>
                <a:gd name="T28" fmla="*/ 2147483647 w 450"/>
                <a:gd name="T29" fmla="*/ 2147483647 h 378"/>
                <a:gd name="T30" fmla="*/ 2147483647 w 450"/>
                <a:gd name="T31" fmla="*/ 2147483647 h 378"/>
                <a:gd name="T32" fmla="*/ 2147483647 w 450"/>
                <a:gd name="T33" fmla="*/ 2147483647 h 378"/>
                <a:gd name="T34" fmla="*/ 2147483647 w 450"/>
                <a:gd name="T35" fmla="*/ 2147483647 h 378"/>
                <a:gd name="T36" fmla="*/ 2147483647 w 450"/>
                <a:gd name="T37" fmla="*/ 2147483647 h 378"/>
                <a:gd name="T38" fmla="*/ 2147483647 w 450"/>
                <a:gd name="T39" fmla="*/ 2147483647 h 378"/>
                <a:gd name="T40" fmla="*/ 2147483647 w 450"/>
                <a:gd name="T41" fmla="*/ 2147483647 h 378"/>
                <a:gd name="T42" fmla="*/ 2147483647 w 450"/>
                <a:gd name="T43" fmla="*/ 2147483647 h 378"/>
                <a:gd name="T44" fmla="*/ 2147483647 w 450"/>
                <a:gd name="T45" fmla="*/ 2147483647 h 378"/>
                <a:gd name="T46" fmla="*/ 2147483647 w 450"/>
                <a:gd name="T47" fmla="*/ 2147483647 h 378"/>
                <a:gd name="T48" fmla="*/ 2147483647 w 450"/>
                <a:gd name="T49" fmla="*/ 2147483647 h 378"/>
                <a:gd name="T50" fmla="*/ 2147483647 w 450"/>
                <a:gd name="T51" fmla="*/ 2147483647 h 378"/>
                <a:gd name="T52" fmla="*/ 2147483647 w 450"/>
                <a:gd name="T53" fmla="*/ 2147483647 h 378"/>
                <a:gd name="T54" fmla="*/ 2147483647 w 450"/>
                <a:gd name="T55" fmla="*/ 2147483647 h 378"/>
                <a:gd name="T56" fmla="*/ 2147483647 w 450"/>
                <a:gd name="T57" fmla="*/ 2147483647 h 378"/>
                <a:gd name="T58" fmla="*/ 2147483647 w 450"/>
                <a:gd name="T59" fmla="*/ 2147483647 h 378"/>
                <a:gd name="T60" fmla="*/ 2147483647 w 450"/>
                <a:gd name="T61" fmla="*/ 2147483647 h 378"/>
                <a:gd name="T62" fmla="*/ 2147483647 w 450"/>
                <a:gd name="T63" fmla="*/ 2147483647 h 378"/>
                <a:gd name="T64" fmla="*/ 2147483647 w 450"/>
                <a:gd name="T65" fmla="*/ 2147483647 h 378"/>
                <a:gd name="T66" fmla="*/ 2147483647 w 450"/>
                <a:gd name="T67" fmla="*/ 2147483647 h 378"/>
                <a:gd name="T68" fmla="*/ 2147483647 w 450"/>
                <a:gd name="T69" fmla="*/ 2147483647 h 378"/>
                <a:gd name="T70" fmla="*/ 2147483647 w 450"/>
                <a:gd name="T71" fmla="*/ 2147483647 h 378"/>
                <a:gd name="T72" fmla="*/ 2147483647 w 450"/>
                <a:gd name="T73" fmla="*/ 2147483647 h 378"/>
                <a:gd name="T74" fmla="*/ 2147483647 w 450"/>
                <a:gd name="T75" fmla="*/ 2147483647 h 378"/>
                <a:gd name="T76" fmla="*/ 2147483647 w 450"/>
                <a:gd name="T77" fmla="*/ 2147483647 h 378"/>
                <a:gd name="T78" fmla="*/ 2147483647 w 450"/>
                <a:gd name="T79" fmla="*/ 2147483647 h 378"/>
                <a:gd name="T80" fmla="*/ 2147483647 w 450"/>
                <a:gd name="T81" fmla="*/ 2147483647 h 378"/>
                <a:gd name="T82" fmla="*/ 2147483647 w 450"/>
                <a:gd name="T83" fmla="*/ 2147483647 h 378"/>
                <a:gd name="T84" fmla="*/ 2147483647 w 450"/>
                <a:gd name="T85" fmla="*/ 2147483647 h 378"/>
                <a:gd name="T86" fmla="*/ 2147483647 w 450"/>
                <a:gd name="T87" fmla="*/ 2147483647 h 378"/>
                <a:gd name="T88" fmla="*/ 2147483647 w 450"/>
                <a:gd name="T89" fmla="*/ 2147483647 h 378"/>
                <a:gd name="T90" fmla="*/ 2147483647 w 450"/>
                <a:gd name="T91" fmla="*/ 2147483647 h 378"/>
                <a:gd name="T92" fmla="*/ 2147483647 w 450"/>
                <a:gd name="T93" fmla="*/ 2147483647 h 378"/>
                <a:gd name="T94" fmla="*/ 2147483647 w 450"/>
                <a:gd name="T95" fmla="*/ 2147483647 h 378"/>
                <a:gd name="T96" fmla="*/ 2147483647 w 450"/>
                <a:gd name="T97" fmla="*/ 2147483647 h 378"/>
                <a:gd name="T98" fmla="*/ 2147483647 w 450"/>
                <a:gd name="T99" fmla="*/ 2147483647 h 378"/>
                <a:gd name="T100" fmla="*/ 2147483647 w 450"/>
                <a:gd name="T101" fmla="*/ 2147483647 h 378"/>
                <a:gd name="T102" fmla="*/ 2147483647 w 450"/>
                <a:gd name="T103" fmla="*/ 2147483647 h 378"/>
                <a:gd name="T104" fmla="*/ 2147483647 w 450"/>
                <a:gd name="T105" fmla="*/ 2147483647 h 378"/>
                <a:gd name="T106" fmla="*/ 2147483647 w 450"/>
                <a:gd name="T107" fmla="*/ 2147483647 h 378"/>
                <a:gd name="T108" fmla="*/ 2147483647 w 450"/>
                <a:gd name="T109" fmla="*/ 2147483647 h 378"/>
                <a:gd name="T110" fmla="*/ 2147483647 w 450"/>
                <a:gd name="T111" fmla="*/ 2147483647 h 378"/>
                <a:gd name="T112" fmla="*/ 2147483647 w 450"/>
                <a:gd name="T113" fmla="*/ 2147483647 h 378"/>
                <a:gd name="T114" fmla="*/ 2147483647 w 450"/>
                <a:gd name="T115" fmla="*/ 2147483647 h 378"/>
                <a:gd name="T116" fmla="*/ 2147483647 w 450"/>
                <a:gd name="T117" fmla="*/ 2147483647 h 378"/>
                <a:gd name="T118" fmla="*/ 2147483647 w 450"/>
                <a:gd name="T119" fmla="*/ 2147483647 h 378"/>
                <a:gd name="T120" fmla="*/ 2147483647 w 450"/>
                <a:gd name="T121" fmla="*/ 2147483647 h 3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0"/>
                <a:gd name="T184" fmla="*/ 0 h 378"/>
                <a:gd name="T185" fmla="*/ 450 w 450"/>
                <a:gd name="T186" fmla="*/ 378 h 3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0" h="378">
                  <a:moveTo>
                    <a:pt x="352" y="29"/>
                  </a:moveTo>
                  <a:lnTo>
                    <a:pt x="352" y="29"/>
                  </a:lnTo>
                  <a:lnTo>
                    <a:pt x="349" y="28"/>
                  </a:lnTo>
                  <a:lnTo>
                    <a:pt x="338" y="27"/>
                  </a:lnTo>
                  <a:lnTo>
                    <a:pt x="328" y="28"/>
                  </a:lnTo>
                  <a:lnTo>
                    <a:pt x="318" y="27"/>
                  </a:lnTo>
                  <a:lnTo>
                    <a:pt x="309" y="25"/>
                  </a:lnTo>
                  <a:lnTo>
                    <a:pt x="301" y="21"/>
                  </a:lnTo>
                  <a:lnTo>
                    <a:pt x="294" y="16"/>
                  </a:lnTo>
                  <a:lnTo>
                    <a:pt x="290" y="11"/>
                  </a:lnTo>
                  <a:lnTo>
                    <a:pt x="289" y="8"/>
                  </a:lnTo>
                  <a:lnTo>
                    <a:pt x="283" y="4"/>
                  </a:lnTo>
                  <a:lnTo>
                    <a:pt x="280" y="2"/>
                  </a:lnTo>
                  <a:lnTo>
                    <a:pt x="279" y="2"/>
                  </a:lnTo>
                  <a:lnTo>
                    <a:pt x="254" y="1"/>
                  </a:lnTo>
                  <a:lnTo>
                    <a:pt x="251" y="1"/>
                  </a:lnTo>
                  <a:lnTo>
                    <a:pt x="245" y="0"/>
                  </a:lnTo>
                  <a:lnTo>
                    <a:pt x="237" y="0"/>
                  </a:lnTo>
                  <a:lnTo>
                    <a:pt x="235" y="1"/>
                  </a:lnTo>
                  <a:lnTo>
                    <a:pt x="227" y="1"/>
                  </a:lnTo>
                  <a:lnTo>
                    <a:pt x="225" y="2"/>
                  </a:lnTo>
                  <a:lnTo>
                    <a:pt x="221" y="4"/>
                  </a:lnTo>
                  <a:lnTo>
                    <a:pt x="212" y="13"/>
                  </a:lnTo>
                  <a:lnTo>
                    <a:pt x="208" y="16"/>
                  </a:lnTo>
                  <a:lnTo>
                    <a:pt x="206" y="20"/>
                  </a:lnTo>
                  <a:lnTo>
                    <a:pt x="202" y="28"/>
                  </a:lnTo>
                  <a:lnTo>
                    <a:pt x="200" y="32"/>
                  </a:lnTo>
                  <a:lnTo>
                    <a:pt x="200" y="33"/>
                  </a:lnTo>
                  <a:lnTo>
                    <a:pt x="197" y="33"/>
                  </a:lnTo>
                  <a:lnTo>
                    <a:pt x="193" y="33"/>
                  </a:lnTo>
                  <a:lnTo>
                    <a:pt x="189" y="33"/>
                  </a:lnTo>
                  <a:lnTo>
                    <a:pt x="185" y="31"/>
                  </a:lnTo>
                  <a:lnTo>
                    <a:pt x="182" y="29"/>
                  </a:lnTo>
                  <a:lnTo>
                    <a:pt x="178" y="28"/>
                  </a:lnTo>
                  <a:lnTo>
                    <a:pt x="167" y="23"/>
                  </a:lnTo>
                  <a:lnTo>
                    <a:pt x="165" y="23"/>
                  </a:lnTo>
                  <a:lnTo>
                    <a:pt x="154" y="23"/>
                  </a:lnTo>
                  <a:lnTo>
                    <a:pt x="146" y="27"/>
                  </a:lnTo>
                  <a:lnTo>
                    <a:pt x="140" y="28"/>
                  </a:lnTo>
                  <a:lnTo>
                    <a:pt x="138" y="28"/>
                  </a:lnTo>
                  <a:lnTo>
                    <a:pt x="132" y="31"/>
                  </a:lnTo>
                  <a:lnTo>
                    <a:pt x="131" y="33"/>
                  </a:lnTo>
                  <a:lnTo>
                    <a:pt x="130" y="36"/>
                  </a:lnTo>
                  <a:lnTo>
                    <a:pt x="128" y="37"/>
                  </a:lnTo>
                  <a:lnTo>
                    <a:pt x="127" y="37"/>
                  </a:lnTo>
                  <a:lnTo>
                    <a:pt x="120" y="40"/>
                  </a:lnTo>
                  <a:lnTo>
                    <a:pt x="114" y="40"/>
                  </a:lnTo>
                  <a:lnTo>
                    <a:pt x="104" y="39"/>
                  </a:lnTo>
                  <a:lnTo>
                    <a:pt x="97" y="36"/>
                  </a:lnTo>
                  <a:lnTo>
                    <a:pt x="93" y="36"/>
                  </a:lnTo>
                  <a:lnTo>
                    <a:pt x="91" y="35"/>
                  </a:lnTo>
                  <a:lnTo>
                    <a:pt x="83" y="33"/>
                  </a:lnTo>
                  <a:lnTo>
                    <a:pt x="74" y="33"/>
                  </a:lnTo>
                  <a:lnTo>
                    <a:pt x="66" y="32"/>
                  </a:lnTo>
                  <a:lnTo>
                    <a:pt x="60" y="31"/>
                  </a:lnTo>
                  <a:lnTo>
                    <a:pt x="49" y="25"/>
                  </a:lnTo>
                  <a:lnTo>
                    <a:pt x="46" y="24"/>
                  </a:lnTo>
                  <a:lnTo>
                    <a:pt x="41" y="24"/>
                  </a:lnTo>
                  <a:lnTo>
                    <a:pt x="37" y="27"/>
                  </a:lnTo>
                  <a:lnTo>
                    <a:pt x="33" y="29"/>
                  </a:lnTo>
                  <a:lnTo>
                    <a:pt x="30" y="32"/>
                  </a:lnTo>
                  <a:lnTo>
                    <a:pt x="27" y="35"/>
                  </a:lnTo>
                  <a:lnTo>
                    <a:pt x="26" y="39"/>
                  </a:lnTo>
                  <a:lnTo>
                    <a:pt x="25" y="42"/>
                  </a:lnTo>
                  <a:lnTo>
                    <a:pt x="22" y="43"/>
                  </a:lnTo>
                  <a:lnTo>
                    <a:pt x="14" y="44"/>
                  </a:lnTo>
                  <a:lnTo>
                    <a:pt x="11" y="46"/>
                  </a:lnTo>
                  <a:lnTo>
                    <a:pt x="3" y="54"/>
                  </a:lnTo>
                  <a:lnTo>
                    <a:pt x="2" y="58"/>
                  </a:lnTo>
                  <a:lnTo>
                    <a:pt x="0" y="63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18" y="81"/>
                  </a:lnTo>
                  <a:lnTo>
                    <a:pt x="22" y="82"/>
                  </a:lnTo>
                  <a:lnTo>
                    <a:pt x="25" y="85"/>
                  </a:lnTo>
                  <a:lnTo>
                    <a:pt x="29" y="91"/>
                  </a:lnTo>
                  <a:lnTo>
                    <a:pt x="30" y="95"/>
                  </a:lnTo>
                  <a:lnTo>
                    <a:pt x="31" y="101"/>
                  </a:lnTo>
                  <a:lnTo>
                    <a:pt x="33" y="102"/>
                  </a:lnTo>
                  <a:lnTo>
                    <a:pt x="33" y="106"/>
                  </a:lnTo>
                  <a:lnTo>
                    <a:pt x="35" y="112"/>
                  </a:lnTo>
                  <a:lnTo>
                    <a:pt x="39" y="116"/>
                  </a:lnTo>
                  <a:lnTo>
                    <a:pt x="42" y="118"/>
                  </a:lnTo>
                  <a:lnTo>
                    <a:pt x="43" y="124"/>
                  </a:lnTo>
                  <a:lnTo>
                    <a:pt x="45" y="126"/>
                  </a:lnTo>
                  <a:lnTo>
                    <a:pt x="50" y="136"/>
                  </a:lnTo>
                  <a:lnTo>
                    <a:pt x="56" y="145"/>
                  </a:lnTo>
                  <a:lnTo>
                    <a:pt x="60" y="148"/>
                  </a:lnTo>
                  <a:lnTo>
                    <a:pt x="68" y="152"/>
                  </a:lnTo>
                  <a:lnTo>
                    <a:pt x="73" y="153"/>
                  </a:lnTo>
                  <a:lnTo>
                    <a:pt x="76" y="153"/>
                  </a:lnTo>
                  <a:lnTo>
                    <a:pt x="92" y="155"/>
                  </a:lnTo>
                  <a:lnTo>
                    <a:pt x="101" y="155"/>
                  </a:lnTo>
                  <a:lnTo>
                    <a:pt x="109" y="152"/>
                  </a:lnTo>
                  <a:lnTo>
                    <a:pt x="115" y="149"/>
                  </a:lnTo>
                  <a:lnTo>
                    <a:pt x="120" y="147"/>
                  </a:lnTo>
                  <a:lnTo>
                    <a:pt x="123" y="145"/>
                  </a:lnTo>
                  <a:lnTo>
                    <a:pt x="126" y="143"/>
                  </a:lnTo>
                  <a:lnTo>
                    <a:pt x="130" y="138"/>
                  </a:lnTo>
                  <a:lnTo>
                    <a:pt x="135" y="136"/>
                  </a:lnTo>
                  <a:lnTo>
                    <a:pt x="140" y="134"/>
                  </a:lnTo>
                  <a:lnTo>
                    <a:pt x="147" y="136"/>
                  </a:lnTo>
                  <a:lnTo>
                    <a:pt x="150" y="136"/>
                  </a:lnTo>
                  <a:lnTo>
                    <a:pt x="153" y="138"/>
                  </a:lnTo>
                  <a:lnTo>
                    <a:pt x="154" y="141"/>
                  </a:lnTo>
                  <a:lnTo>
                    <a:pt x="154" y="145"/>
                  </a:lnTo>
                  <a:lnTo>
                    <a:pt x="154" y="155"/>
                  </a:lnTo>
                  <a:lnTo>
                    <a:pt x="151" y="164"/>
                  </a:lnTo>
                  <a:lnTo>
                    <a:pt x="151" y="165"/>
                  </a:lnTo>
                  <a:lnTo>
                    <a:pt x="150" y="167"/>
                  </a:lnTo>
                  <a:lnTo>
                    <a:pt x="146" y="171"/>
                  </a:lnTo>
                  <a:lnTo>
                    <a:pt x="142" y="173"/>
                  </a:lnTo>
                  <a:lnTo>
                    <a:pt x="138" y="173"/>
                  </a:lnTo>
                  <a:lnTo>
                    <a:pt x="131" y="175"/>
                  </a:lnTo>
                  <a:lnTo>
                    <a:pt x="127" y="176"/>
                  </a:lnTo>
                  <a:lnTo>
                    <a:pt x="122" y="179"/>
                  </a:lnTo>
                  <a:lnTo>
                    <a:pt x="119" y="182"/>
                  </a:lnTo>
                  <a:lnTo>
                    <a:pt x="114" y="187"/>
                  </a:lnTo>
                  <a:lnTo>
                    <a:pt x="107" y="190"/>
                  </a:lnTo>
                  <a:lnTo>
                    <a:pt x="103" y="191"/>
                  </a:lnTo>
                  <a:lnTo>
                    <a:pt x="91" y="192"/>
                  </a:lnTo>
                  <a:lnTo>
                    <a:pt x="80" y="192"/>
                  </a:lnTo>
                  <a:lnTo>
                    <a:pt x="66" y="191"/>
                  </a:lnTo>
                  <a:lnTo>
                    <a:pt x="65" y="190"/>
                  </a:lnTo>
                  <a:lnTo>
                    <a:pt x="64" y="186"/>
                  </a:lnTo>
                  <a:lnTo>
                    <a:pt x="62" y="183"/>
                  </a:lnTo>
                  <a:lnTo>
                    <a:pt x="62" y="180"/>
                  </a:lnTo>
                  <a:lnTo>
                    <a:pt x="61" y="179"/>
                  </a:lnTo>
                  <a:lnTo>
                    <a:pt x="58" y="176"/>
                  </a:lnTo>
                  <a:lnTo>
                    <a:pt x="56" y="175"/>
                  </a:lnTo>
                  <a:lnTo>
                    <a:pt x="53" y="175"/>
                  </a:lnTo>
                  <a:lnTo>
                    <a:pt x="49" y="176"/>
                  </a:lnTo>
                  <a:lnTo>
                    <a:pt x="46" y="176"/>
                  </a:lnTo>
                  <a:lnTo>
                    <a:pt x="45" y="179"/>
                  </a:lnTo>
                  <a:lnTo>
                    <a:pt x="43" y="182"/>
                  </a:lnTo>
                  <a:lnTo>
                    <a:pt x="43" y="190"/>
                  </a:lnTo>
                  <a:lnTo>
                    <a:pt x="43" y="214"/>
                  </a:lnTo>
                  <a:lnTo>
                    <a:pt x="45" y="217"/>
                  </a:lnTo>
                  <a:lnTo>
                    <a:pt x="48" y="225"/>
                  </a:lnTo>
                  <a:lnTo>
                    <a:pt x="52" y="233"/>
                  </a:lnTo>
                  <a:lnTo>
                    <a:pt x="53" y="237"/>
                  </a:lnTo>
                  <a:lnTo>
                    <a:pt x="58" y="241"/>
                  </a:lnTo>
                  <a:lnTo>
                    <a:pt x="64" y="245"/>
                  </a:lnTo>
                  <a:lnTo>
                    <a:pt x="68" y="249"/>
                  </a:lnTo>
                  <a:lnTo>
                    <a:pt x="78" y="261"/>
                  </a:lnTo>
                  <a:lnTo>
                    <a:pt x="83" y="266"/>
                  </a:lnTo>
                  <a:lnTo>
                    <a:pt x="85" y="269"/>
                  </a:lnTo>
                  <a:lnTo>
                    <a:pt x="95" y="279"/>
                  </a:lnTo>
                  <a:lnTo>
                    <a:pt x="96" y="280"/>
                  </a:lnTo>
                  <a:lnTo>
                    <a:pt x="97" y="283"/>
                  </a:lnTo>
                  <a:lnTo>
                    <a:pt x="99" y="289"/>
                  </a:lnTo>
                  <a:lnTo>
                    <a:pt x="100" y="296"/>
                  </a:lnTo>
                  <a:lnTo>
                    <a:pt x="100" y="300"/>
                  </a:lnTo>
                  <a:lnTo>
                    <a:pt x="103" y="303"/>
                  </a:lnTo>
                  <a:lnTo>
                    <a:pt x="103" y="305"/>
                  </a:lnTo>
                  <a:lnTo>
                    <a:pt x="104" y="308"/>
                  </a:lnTo>
                  <a:lnTo>
                    <a:pt x="105" y="311"/>
                  </a:lnTo>
                  <a:lnTo>
                    <a:pt x="111" y="315"/>
                  </a:lnTo>
                  <a:lnTo>
                    <a:pt x="116" y="319"/>
                  </a:lnTo>
                  <a:lnTo>
                    <a:pt x="119" y="322"/>
                  </a:lnTo>
                  <a:lnTo>
                    <a:pt x="123" y="323"/>
                  </a:lnTo>
                  <a:lnTo>
                    <a:pt x="127" y="326"/>
                  </a:lnTo>
                  <a:lnTo>
                    <a:pt x="130" y="328"/>
                  </a:lnTo>
                  <a:lnTo>
                    <a:pt x="132" y="331"/>
                  </a:lnTo>
                  <a:lnTo>
                    <a:pt x="136" y="334"/>
                  </a:lnTo>
                  <a:lnTo>
                    <a:pt x="142" y="335"/>
                  </a:lnTo>
                  <a:lnTo>
                    <a:pt x="147" y="336"/>
                  </a:lnTo>
                  <a:lnTo>
                    <a:pt x="158" y="340"/>
                  </a:lnTo>
                  <a:lnTo>
                    <a:pt x="162" y="342"/>
                  </a:lnTo>
                  <a:lnTo>
                    <a:pt x="166" y="342"/>
                  </a:lnTo>
                  <a:lnTo>
                    <a:pt x="171" y="340"/>
                  </a:lnTo>
                  <a:lnTo>
                    <a:pt x="175" y="339"/>
                  </a:lnTo>
                  <a:lnTo>
                    <a:pt x="177" y="336"/>
                  </a:lnTo>
                  <a:lnTo>
                    <a:pt x="184" y="327"/>
                  </a:lnTo>
                  <a:lnTo>
                    <a:pt x="186" y="324"/>
                  </a:lnTo>
                  <a:lnTo>
                    <a:pt x="193" y="322"/>
                  </a:lnTo>
                  <a:lnTo>
                    <a:pt x="201" y="320"/>
                  </a:lnTo>
                  <a:lnTo>
                    <a:pt x="205" y="320"/>
                  </a:lnTo>
                  <a:lnTo>
                    <a:pt x="208" y="324"/>
                  </a:lnTo>
                  <a:lnTo>
                    <a:pt x="210" y="326"/>
                  </a:lnTo>
                  <a:lnTo>
                    <a:pt x="220" y="326"/>
                  </a:lnTo>
                  <a:lnTo>
                    <a:pt x="229" y="326"/>
                  </a:lnTo>
                  <a:lnTo>
                    <a:pt x="231" y="326"/>
                  </a:lnTo>
                  <a:lnTo>
                    <a:pt x="231" y="324"/>
                  </a:lnTo>
                  <a:lnTo>
                    <a:pt x="237" y="318"/>
                  </a:lnTo>
                  <a:lnTo>
                    <a:pt x="243" y="309"/>
                  </a:lnTo>
                  <a:lnTo>
                    <a:pt x="245" y="308"/>
                  </a:lnTo>
                  <a:lnTo>
                    <a:pt x="259" y="304"/>
                  </a:lnTo>
                  <a:lnTo>
                    <a:pt x="262" y="303"/>
                  </a:lnTo>
                  <a:lnTo>
                    <a:pt x="264" y="300"/>
                  </a:lnTo>
                  <a:lnTo>
                    <a:pt x="266" y="299"/>
                  </a:lnTo>
                  <a:lnTo>
                    <a:pt x="268" y="296"/>
                  </a:lnTo>
                  <a:lnTo>
                    <a:pt x="270" y="292"/>
                  </a:lnTo>
                  <a:lnTo>
                    <a:pt x="270" y="284"/>
                  </a:lnTo>
                  <a:lnTo>
                    <a:pt x="270" y="281"/>
                  </a:lnTo>
                  <a:lnTo>
                    <a:pt x="270" y="277"/>
                  </a:lnTo>
                  <a:lnTo>
                    <a:pt x="271" y="262"/>
                  </a:lnTo>
                  <a:lnTo>
                    <a:pt x="271" y="257"/>
                  </a:lnTo>
                  <a:lnTo>
                    <a:pt x="272" y="252"/>
                  </a:lnTo>
                  <a:lnTo>
                    <a:pt x="274" y="249"/>
                  </a:lnTo>
                  <a:lnTo>
                    <a:pt x="276" y="246"/>
                  </a:lnTo>
                  <a:lnTo>
                    <a:pt x="280" y="242"/>
                  </a:lnTo>
                  <a:lnTo>
                    <a:pt x="280" y="239"/>
                  </a:lnTo>
                  <a:lnTo>
                    <a:pt x="280" y="235"/>
                  </a:lnTo>
                  <a:lnTo>
                    <a:pt x="280" y="229"/>
                  </a:lnTo>
                  <a:lnTo>
                    <a:pt x="283" y="222"/>
                  </a:lnTo>
                  <a:lnTo>
                    <a:pt x="285" y="221"/>
                  </a:lnTo>
                  <a:lnTo>
                    <a:pt x="295" y="214"/>
                  </a:lnTo>
                  <a:lnTo>
                    <a:pt x="298" y="214"/>
                  </a:lnTo>
                  <a:lnTo>
                    <a:pt x="299" y="214"/>
                  </a:lnTo>
                  <a:lnTo>
                    <a:pt x="299" y="215"/>
                  </a:lnTo>
                  <a:lnTo>
                    <a:pt x="299" y="218"/>
                  </a:lnTo>
                  <a:lnTo>
                    <a:pt x="299" y="223"/>
                  </a:lnTo>
                  <a:lnTo>
                    <a:pt x="299" y="239"/>
                  </a:lnTo>
                  <a:lnTo>
                    <a:pt x="298" y="250"/>
                  </a:lnTo>
                  <a:lnTo>
                    <a:pt x="298" y="257"/>
                  </a:lnTo>
                  <a:lnTo>
                    <a:pt x="299" y="262"/>
                  </a:lnTo>
                  <a:lnTo>
                    <a:pt x="302" y="266"/>
                  </a:lnTo>
                  <a:lnTo>
                    <a:pt x="306" y="270"/>
                  </a:lnTo>
                  <a:lnTo>
                    <a:pt x="307" y="272"/>
                  </a:lnTo>
                  <a:lnTo>
                    <a:pt x="310" y="280"/>
                  </a:lnTo>
                  <a:lnTo>
                    <a:pt x="311" y="287"/>
                  </a:lnTo>
                  <a:lnTo>
                    <a:pt x="310" y="295"/>
                  </a:lnTo>
                  <a:lnTo>
                    <a:pt x="307" y="301"/>
                  </a:lnTo>
                  <a:lnTo>
                    <a:pt x="306" y="305"/>
                  </a:lnTo>
                  <a:lnTo>
                    <a:pt x="303" y="311"/>
                  </a:lnTo>
                  <a:lnTo>
                    <a:pt x="302" y="318"/>
                  </a:lnTo>
                  <a:lnTo>
                    <a:pt x="303" y="327"/>
                  </a:lnTo>
                  <a:lnTo>
                    <a:pt x="305" y="335"/>
                  </a:lnTo>
                  <a:lnTo>
                    <a:pt x="305" y="338"/>
                  </a:lnTo>
                  <a:lnTo>
                    <a:pt x="305" y="350"/>
                  </a:lnTo>
                  <a:lnTo>
                    <a:pt x="303" y="361"/>
                  </a:lnTo>
                  <a:lnTo>
                    <a:pt x="303" y="362"/>
                  </a:lnTo>
                  <a:lnTo>
                    <a:pt x="303" y="367"/>
                  </a:lnTo>
                  <a:lnTo>
                    <a:pt x="305" y="367"/>
                  </a:lnTo>
                  <a:lnTo>
                    <a:pt x="305" y="369"/>
                  </a:lnTo>
                  <a:lnTo>
                    <a:pt x="310" y="373"/>
                  </a:lnTo>
                  <a:lnTo>
                    <a:pt x="313" y="373"/>
                  </a:lnTo>
                  <a:lnTo>
                    <a:pt x="322" y="373"/>
                  </a:lnTo>
                  <a:lnTo>
                    <a:pt x="330" y="373"/>
                  </a:lnTo>
                  <a:lnTo>
                    <a:pt x="340" y="375"/>
                  </a:lnTo>
                  <a:lnTo>
                    <a:pt x="348" y="378"/>
                  </a:lnTo>
                  <a:lnTo>
                    <a:pt x="351" y="378"/>
                  </a:lnTo>
                  <a:lnTo>
                    <a:pt x="357" y="378"/>
                  </a:lnTo>
                  <a:lnTo>
                    <a:pt x="361" y="375"/>
                  </a:lnTo>
                  <a:lnTo>
                    <a:pt x="363" y="374"/>
                  </a:lnTo>
                  <a:lnTo>
                    <a:pt x="363" y="371"/>
                  </a:lnTo>
                  <a:lnTo>
                    <a:pt x="363" y="367"/>
                  </a:lnTo>
                  <a:lnTo>
                    <a:pt x="364" y="366"/>
                  </a:lnTo>
                  <a:lnTo>
                    <a:pt x="365" y="363"/>
                  </a:lnTo>
                  <a:lnTo>
                    <a:pt x="367" y="359"/>
                  </a:lnTo>
                  <a:lnTo>
                    <a:pt x="369" y="357"/>
                  </a:lnTo>
                  <a:lnTo>
                    <a:pt x="373" y="355"/>
                  </a:lnTo>
                  <a:lnTo>
                    <a:pt x="377" y="355"/>
                  </a:lnTo>
                  <a:lnTo>
                    <a:pt x="379" y="355"/>
                  </a:lnTo>
                  <a:lnTo>
                    <a:pt x="380" y="354"/>
                  </a:lnTo>
                  <a:lnTo>
                    <a:pt x="383" y="353"/>
                  </a:lnTo>
                  <a:lnTo>
                    <a:pt x="386" y="351"/>
                  </a:lnTo>
                  <a:lnTo>
                    <a:pt x="386" y="350"/>
                  </a:lnTo>
                  <a:lnTo>
                    <a:pt x="387" y="349"/>
                  </a:lnTo>
                  <a:lnTo>
                    <a:pt x="387" y="346"/>
                  </a:lnTo>
                  <a:lnTo>
                    <a:pt x="387" y="343"/>
                  </a:lnTo>
                  <a:lnTo>
                    <a:pt x="386" y="340"/>
                  </a:lnTo>
                  <a:lnTo>
                    <a:pt x="384" y="339"/>
                  </a:lnTo>
                  <a:lnTo>
                    <a:pt x="383" y="336"/>
                  </a:lnTo>
                  <a:lnTo>
                    <a:pt x="383" y="332"/>
                  </a:lnTo>
                  <a:lnTo>
                    <a:pt x="384" y="328"/>
                  </a:lnTo>
                  <a:lnTo>
                    <a:pt x="386" y="326"/>
                  </a:lnTo>
                  <a:lnTo>
                    <a:pt x="388" y="324"/>
                  </a:lnTo>
                  <a:lnTo>
                    <a:pt x="403" y="316"/>
                  </a:lnTo>
                  <a:lnTo>
                    <a:pt x="408" y="312"/>
                  </a:lnTo>
                  <a:lnTo>
                    <a:pt x="411" y="311"/>
                  </a:lnTo>
                  <a:lnTo>
                    <a:pt x="414" y="309"/>
                  </a:lnTo>
                  <a:lnTo>
                    <a:pt x="423" y="301"/>
                  </a:lnTo>
                  <a:lnTo>
                    <a:pt x="423" y="300"/>
                  </a:lnTo>
                  <a:lnTo>
                    <a:pt x="423" y="299"/>
                  </a:lnTo>
                  <a:lnTo>
                    <a:pt x="423" y="291"/>
                  </a:lnTo>
                  <a:lnTo>
                    <a:pt x="425" y="288"/>
                  </a:lnTo>
                  <a:lnTo>
                    <a:pt x="427" y="285"/>
                  </a:lnTo>
                  <a:lnTo>
                    <a:pt x="429" y="284"/>
                  </a:lnTo>
                  <a:lnTo>
                    <a:pt x="430" y="283"/>
                  </a:lnTo>
                  <a:lnTo>
                    <a:pt x="429" y="279"/>
                  </a:lnTo>
                  <a:lnTo>
                    <a:pt x="426" y="276"/>
                  </a:lnTo>
                  <a:lnTo>
                    <a:pt x="421" y="272"/>
                  </a:lnTo>
                  <a:lnTo>
                    <a:pt x="415" y="270"/>
                  </a:lnTo>
                  <a:lnTo>
                    <a:pt x="410" y="269"/>
                  </a:lnTo>
                  <a:lnTo>
                    <a:pt x="408" y="269"/>
                  </a:lnTo>
                  <a:lnTo>
                    <a:pt x="408" y="268"/>
                  </a:lnTo>
                  <a:lnTo>
                    <a:pt x="407" y="256"/>
                  </a:lnTo>
                  <a:lnTo>
                    <a:pt x="408" y="252"/>
                  </a:lnTo>
                  <a:lnTo>
                    <a:pt x="410" y="248"/>
                  </a:lnTo>
                  <a:lnTo>
                    <a:pt x="412" y="246"/>
                  </a:lnTo>
                  <a:lnTo>
                    <a:pt x="417" y="245"/>
                  </a:lnTo>
                  <a:lnTo>
                    <a:pt x="421" y="244"/>
                  </a:lnTo>
                  <a:lnTo>
                    <a:pt x="425" y="244"/>
                  </a:lnTo>
                  <a:lnTo>
                    <a:pt x="427" y="242"/>
                  </a:lnTo>
                  <a:lnTo>
                    <a:pt x="430" y="241"/>
                  </a:lnTo>
                  <a:lnTo>
                    <a:pt x="433" y="238"/>
                  </a:lnTo>
                  <a:lnTo>
                    <a:pt x="433" y="235"/>
                  </a:lnTo>
                  <a:lnTo>
                    <a:pt x="433" y="230"/>
                  </a:lnTo>
                  <a:lnTo>
                    <a:pt x="433" y="225"/>
                  </a:lnTo>
                  <a:lnTo>
                    <a:pt x="431" y="218"/>
                  </a:lnTo>
                  <a:lnTo>
                    <a:pt x="429" y="213"/>
                  </a:lnTo>
                  <a:lnTo>
                    <a:pt x="426" y="207"/>
                  </a:lnTo>
                  <a:lnTo>
                    <a:pt x="426" y="204"/>
                  </a:lnTo>
                  <a:lnTo>
                    <a:pt x="426" y="196"/>
                  </a:lnTo>
                  <a:lnTo>
                    <a:pt x="427" y="194"/>
                  </a:lnTo>
                  <a:lnTo>
                    <a:pt x="433" y="186"/>
                  </a:lnTo>
                  <a:lnTo>
                    <a:pt x="441" y="180"/>
                  </a:lnTo>
                  <a:lnTo>
                    <a:pt x="445" y="176"/>
                  </a:lnTo>
                  <a:lnTo>
                    <a:pt x="447" y="173"/>
                  </a:lnTo>
                  <a:lnTo>
                    <a:pt x="449" y="169"/>
                  </a:lnTo>
                  <a:lnTo>
                    <a:pt x="450" y="164"/>
                  </a:lnTo>
                  <a:lnTo>
                    <a:pt x="450" y="151"/>
                  </a:lnTo>
                  <a:lnTo>
                    <a:pt x="446" y="148"/>
                  </a:lnTo>
                  <a:lnTo>
                    <a:pt x="442" y="144"/>
                  </a:lnTo>
                  <a:lnTo>
                    <a:pt x="439" y="143"/>
                  </a:lnTo>
                  <a:lnTo>
                    <a:pt x="434" y="141"/>
                  </a:lnTo>
                  <a:lnTo>
                    <a:pt x="430" y="137"/>
                  </a:lnTo>
                  <a:lnTo>
                    <a:pt x="429" y="134"/>
                  </a:lnTo>
                  <a:lnTo>
                    <a:pt x="426" y="134"/>
                  </a:lnTo>
                  <a:lnTo>
                    <a:pt x="425" y="133"/>
                  </a:lnTo>
                  <a:lnTo>
                    <a:pt x="419" y="129"/>
                  </a:lnTo>
                  <a:lnTo>
                    <a:pt x="418" y="126"/>
                  </a:lnTo>
                  <a:lnTo>
                    <a:pt x="412" y="121"/>
                  </a:lnTo>
                  <a:lnTo>
                    <a:pt x="410" y="114"/>
                  </a:lnTo>
                  <a:lnTo>
                    <a:pt x="408" y="110"/>
                  </a:lnTo>
                  <a:lnTo>
                    <a:pt x="406" y="106"/>
                  </a:lnTo>
                  <a:lnTo>
                    <a:pt x="403" y="105"/>
                  </a:lnTo>
                  <a:lnTo>
                    <a:pt x="396" y="102"/>
                  </a:lnTo>
                  <a:lnTo>
                    <a:pt x="394" y="102"/>
                  </a:lnTo>
                  <a:lnTo>
                    <a:pt x="390" y="87"/>
                  </a:lnTo>
                  <a:lnTo>
                    <a:pt x="388" y="85"/>
                  </a:lnTo>
                  <a:lnTo>
                    <a:pt x="386" y="81"/>
                  </a:lnTo>
                  <a:lnTo>
                    <a:pt x="380" y="75"/>
                  </a:lnTo>
                  <a:lnTo>
                    <a:pt x="377" y="74"/>
                  </a:lnTo>
                  <a:lnTo>
                    <a:pt x="376" y="71"/>
                  </a:lnTo>
                  <a:lnTo>
                    <a:pt x="369" y="66"/>
                  </a:lnTo>
                  <a:lnTo>
                    <a:pt x="357" y="55"/>
                  </a:lnTo>
                  <a:lnTo>
                    <a:pt x="355" y="51"/>
                  </a:lnTo>
                  <a:lnTo>
                    <a:pt x="353" y="42"/>
                  </a:lnTo>
                  <a:lnTo>
                    <a:pt x="352" y="32"/>
                  </a:lnTo>
                  <a:lnTo>
                    <a:pt x="352" y="29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23" name="Freeform 164"/>
            <p:cNvSpPr>
              <a:spLocks/>
            </p:cNvSpPr>
            <p:nvPr/>
          </p:nvSpPr>
          <p:spPr bwMode="auto">
            <a:xfrm>
              <a:off x="1299869" y="5453896"/>
              <a:ext cx="136435" cy="209743"/>
            </a:xfrm>
            <a:custGeom>
              <a:avLst/>
              <a:gdLst>
                <a:gd name="T0" fmla="*/ 2147483647 w 63"/>
                <a:gd name="T1" fmla="*/ 2147483647 h 96"/>
                <a:gd name="T2" fmla="*/ 2147483647 w 63"/>
                <a:gd name="T3" fmla="*/ 2147483647 h 96"/>
                <a:gd name="T4" fmla="*/ 2147483647 w 63"/>
                <a:gd name="T5" fmla="*/ 2147483647 h 96"/>
                <a:gd name="T6" fmla="*/ 2147483647 w 63"/>
                <a:gd name="T7" fmla="*/ 2147483647 h 96"/>
                <a:gd name="T8" fmla="*/ 2147483647 w 63"/>
                <a:gd name="T9" fmla="*/ 2147483647 h 96"/>
                <a:gd name="T10" fmla="*/ 2147483647 w 63"/>
                <a:gd name="T11" fmla="*/ 2147483647 h 96"/>
                <a:gd name="T12" fmla="*/ 2147483647 w 63"/>
                <a:gd name="T13" fmla="*/ 2147483647 h 96"/>
                <a:gd name="T14" fmla="*/ 2147483647 w 63"/>
                <a:gd name="T15" fmla="*/ 2147483647 h 96"/>
                <a:gd name="T16" fmla="*/ 2147483647 w 63"/>
                <a:gd name="T17" fmla="*/ 2147483647 h 96"/>
                <a:gd name="T18" fmla="*/ 2147483647 w 63"/>
                <a:gd name="T19" fmla="*/ 2147483647 h 96"/>
                <a:gd name="T20" fmla="*/ 2147483647 w 63"/>
                <a:gd name="T21" fmla="*/ 2147483647 h 96"/>
                <a:gd name="T22" fmla="*/ 2147483647 w 63"/>
                <a:gd name="T23" fmla="*/ 2147483647 h 96"/>
                <a:gd name="T24" fmla="*/ 2147483647 w 63"/>
                <a:gd name="T25" fmla="*/ 2147483647 h 96"/>
                <a:gd name="T26" fmla="*/ 2147483647 w 63"/>
                <a:gd name="T27" fmla="*/ 2147483647 h 96"/>
                <a:gd name="T28" fmla="*/ 2147483647 w 63"/>
                <a:gd name="T29" fmla="*/ 2147483647 h 96"/>
                <a:gd name="T30" fmla="*/ 2147483647 w 63"/>
                <a:gd name="T31" fmla="*/ 2147483647 h 96"/>
                <a:gd name="T32" fmla="*/ 2147483647 w 63"/>
                <a:gd name="T33" fmla="*/ 2147483647 h 96"/>
                <a:gd name="T34" fmla="*/ 2147483647 w 63"/>
                <a:gd name="T35" fmla="*/ 2147483647 h 96"/>
                <a:gd name="T36" fmla="*/ 2147483647 w 63"/>
                <a:gd name="T37" fmla="*/ 2147483647 h 96"/>
                <a:gd name="T38" fmla="*/ 2147483647 w 63"/>
                <a:gd name="T39" fmla="*/ 2147483647 h 96"/>
                <a:gd name="T40" fmla="*/ 2147483647 w 63"/>
                <a:gd name="T41" fmla="*/ 2147483647 h 96"/>
                <a:gd name="T42" fmla="*/ 2147483647 w 63"/>
                <a:gd name="T43" fmla="*/ 2147483647 h 96"/>
                <a:gd name="T44" fmla="*/ 2147483647 w 63"/>
                <a:gd name="T45" fmla="*/ 2147483647 h 96"/>
                <a:gd name="T46" fmla="*/ 2147483647 w 63"/>
                <a:gd name="T47" fmla="*/ 2147483647 h 96"/>
                <a:gd name="T48" fmla="*/ 2147483647 w 63"/>
                <a:gd name="T49" fmla="*/ 2147483647 h 96"/>
                <a:gd name="T50" fmla="*/ 2147483647 w 63"/>
                <a:gd name="T51" fmla="*/ 2147483647 h 96"/>
                <a:gd name="T52" fmla="*/ 2147483647 w 63"/>
                <a:gd name="T53" fmla="*/ 2147483647 h 96"/>
                <a:gd name="T54" fmla="*/ 2147483647 w 63"/>
                <a:gd name="T55" fmla="*/ 2147483647 h 96"/>
                <a:gd name="T56" fmla="*/ 2147483647 w 63"/>
                <a:gd name="T57" fmla="*/ 2147483647 h 96"/>
                <a:gd name="T58" fmla="*/ 2147483647 w 63"/>
                <a:gd name="T59" fmla="*/ 2147483647 h 96"/>
                <a:gd name="T60" fmla="*/ 2147483647 w 63"/>
                <a:gd name="T61" fmla="*/ 2147483647 h 96"/>
                <a:gd name="T62" fmla="*/ 2147483647 w 63"/>
                <a:gd name="T63" fmla="*/ 0 h 96"/>
                <a:gd name="T64" fmla="*/ 0 w 63"/>
                <a:gd name="T65" fmla="*/ 2147483647 h 96"/>
                <a:gd name="T66" fmla="*/ 2147483647 w 63"/>
                <a:gd name="T67" fmla="*/ 2147483647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96"/>
                <a:gd name="T104" fmla="*/ 63 w 63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96">
                  <a:moveTo>
                    <a:pt x="4" y="9"/>
                  </a:moveTo>
                  <a:lnTo>
                    <a:pt x="4" y="9"/>
                  </a:lnTo>
                  <a:lnTo>
                    <a:pt x="8" y="14"/>
                  </a:lnTo>
                  <a:lnTo>
                    <a:pt x="12" y="19"/>
                  </a:lnTo>
                  <a:lnTo>
                    <a:pt x="15" y="28"/>
                  </a:lnTo>
                  <a:lnTo>
                    <a:pt x="16" y="38"/>
                  </a:lnTo>
                  <a:lnTo>
                    <a:pt x="17" y="43"/>
                  </a:lnTo>
                  <a:lnTo>
                    <a:pt x="24" y="57"/>
                  </a:lnTo>
                  <a:lnTo>
                    <a:pt x="28" y="62"/>
                  </a:lnTo>
                  <a:lnTo>
                    <a:pt x="31" y="65"/>
                  </a:lnTo>
                  <a:lnTo>
                    <a:pt x="40" y="77"/>
                  </a:lnTo>
                  <a:lnTo>
                    <a:pt x="48" y="92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48" y="88"/>
                  </a:lnTo>
                  <a:lnTo>
                    <a:pt x="51" y="96"/>
                  </a:lnTo>
                  <a:lnTo>
                    <a:pt x="52" y="96"/>
                  </a:lnTo>
                  <a:lnTo>
                    <a:pt x="54" y="96"/>
                  </a:lnTo>
                  <a:lnTo>
                    <a:pt x="55" y="96"/>
                  </a:lnTo>
                  <a:lnTo>
                    <a:pt x="58" y="96"/>
                  </a:lnTo>
                  <a:lnTo>
                    <a:pt x="59" y="94"/>
                  </a:lnTo>
                  <a:lnTo>
                    <a:pt x="60" y="92"/>
                  </a:lnTo>
                  <a:lnTo>
                    <a:pt x="63" y="86"/>
                  </a:lnTo>
                  <a:lnTo>
                    <a:pt x="63" y="81"/>
                  </a:lnTo>
                  <a:lnTo>
                    <a:pt x="62" y="35"/>
                  </a:lnTo>
                  <a:lnTo>
                    <a:pt x="60" y="30"/>
                  </a:lnTo>
                  <a:lnTo>
                    <a:pt x="59" y="26"/>
                  </a:lnTo>
                  <a:lnTo>
                    <a:pt x="58" y="22"/>
                  </a:lnTo>
                  <a:lnTo>
                    <a:pt x="52" y="14"/>
                  </a:lnTo>
                  <a:lnTo>
                    <a:pt x="50" y="8"/>
                  </a:lnTo>
                  <a:lnTo>
                    <a:pt x="52" y="14"/>
                  </a:lnTo>
                  <a:lnTo>
                    <a:pt x="50" y="9"/>
                  </a:lnTo>
                  <a:lnTo>
                    <a:pt x="47" y="5"/>
                  </a:lnTo>
                  <a:lnTo>
                    <a:pt x="43" y="3"/>
                  </a:lnTo>
                  <a:lnTo>
                    <a:pt x="39" y="1"/>
                  </a:lnTo>
                  <a:lnTo>
                    <a:pt x="32" y="0"/>
                  </a:lnTo>
                  <a:lnTo>
                    <a:pt x="19" y="1"/>
                  </a:lnTo>
                  <a:lnTo>
                    <a:pt x="0" y="7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24" name="Freeform 165"/>
            <p:cNvSpPr>
              <a:spLocks/>
            </p:cNvSpPr>
            <p:nvPr/>
          </p:nvSpPr>
          <p:spPr bwMode="auto">
            <a:xfrm>
              <a:off x="3058363" y="3747548"/>
              <a:ext cx="766634" cy="644523"/>
            </a:xfrm>
            <a:custGeom>
              <a:avLst/>
              <a:gdLst>
                <a:gd name="T0" fmla="*/ 2147483647 w 354"/>
                <a:gd name="T1" fmla="*/ 2147483647 h 295"/>
                <a:gd name="T2" fmla="*/ 2147483647 w 354"/>
                <a:gd name="T3" fmla="*/ 0 h 295"/>
                <a:gd name="T4" fmla="*/ 2147483647 w 354"/>
                <a:gd name="T5" fmla="*/ 2147483647 h 295"/>
                <a:gd name="T6" fmla="*/ 2147483647 w 354"/>
                <a:gd name="T7" fmla="*/ 2147483647 h 295"/>
                <a:gd name="T8" fmla="*/ 2147483647 w 354"/>
                <a:gd name="T9" fmla="*/ 2147483647 h 295"/>
                <a:gd name="T10" fmla="*/ 2147483647 w 354"/>
                <a:gd name="T11" fmla="*/ 2147483647 h 295"/>
                <a:gd name="T12" fmla="*/ 2147483647 w 354"/>
                <a:gd name="T13" fmla="*/ 2147483647 h 295"/>
                <a:gd name="T14" fmla="*/ 2147483647 w 354"/>
                <a:gd name="T15" fmla="*/ 2147483647 h 295"/>
                <a:gd name="T16" fmla="*/ 2147483647 w 354"/>
                <a:gd name="T17" fmla="*/ 2147483647 h 295"/>
                <a:gd name="T18" fmla="*/ 2147483647 w 354"/>
                <a:gd name="T19" fmla="*/ 2147483647 h 295"/>
                <a:gd name="T20" fmla="*/ 2147483647 w 354"/>
                <a:gd name="T21" fmla="*/ 2147483647 h 295"/>
                <a:gd name="T22" fmla="*/ 2147483647 w 354"/>
                <a:gd name="T23" fmla="*/ 2147483647 h 295"/>
                <a:gd name="T24" fmla="*/ 2147483647 w 354"/>
                <a:gd name="T25" fmla="*/ 2147483647 h 295"/>
                <a:gd name="T26" fmla="*/ 2147483647 w 354"/>
                <a:gd name="T27" fmla="*/ 2147483647 h 295"/>
                <a:gd name="T28" fmla="*/ 2147483647 w 354"/>
                <a:gd name="T29" fmla="*/ 2147483647 h 295"/>
                <a:gd name="T30" fmla="*/ 2147483647 w 354"/>
                <a:gd name="T31" fmla="*/ 2147483647 h 295"/>
                <a:gd name="T32" fmla="*/ 2147483647 w 354"/>
                <a:gd name="T33" fmla="*/ 2147483647 h 295"/>
                <a:gd name="T34" fmla="*/ 2147483647 w 354"/>
                <a:gd name="T35" fmla="*/ 2147483647 h 295"/>
                <a:gd name="T36" fmla="*/ 2147483647 w 354"/>
                <a:gd name="T37" fmla="*/ 2147483647 h 295"/>
                <a:gd name="T38" fmla="*/ 2147483647 w 354"/>
                <a:gd name="T39" fmla="*/ 2147483647 h 295"/>
                <a:gd name="T40" fmla="*/ 2147483647 w 354"/>
                <a:gd name="T41" fmla="*/ 2147483647 h 295"/>
                <a:gd name="T42" fmla="*/ 2147483647 w 354"/>
                <a:gd name="T43" fmla="*/ 2147483647 h 295"/>
                <a:gd name="T44" fmla="*/ 2147483647 w 354"/>
                <a:gd name="T45" fmla="*/ 2147483647 h 295"/>
                <a:gd name="T46" fmla="*/ 2147483647 w 354"/>
                <a:gd name="T47" fmla="*/ 2147483647 h 295"/>
                <a:gd name="T48" fmla="*/ 2147483647 w 354"/>
                <a:gd name="T49" fmla="*/ 2147483647 h 295"/>
                <a:gd name="T50" fmla="*/ 2147483647 w 354"/>
                <a:gd name="T51" fmla="*/ 2147483647 h 295"/>
                <a:gd name="T52" fmla="*/ 2147483647 w 354"/>
                <a:gd name="T53" fmla="*/ 2147483647 h 295"/>
                <a:gd name="T54" fmla="*/ 2147483647 w 354"/>
                <a:gd name="T55" fmla="*/ 2147483647 h 295"/>
                <a:gd name="T56" fmla="*/ 2147483647 w 354"/>
                <a:gd name="T57" fmla="*/ 2147483647 h 295"/>
                <a:gd name="T58" fmla="*/ 2147483647 w 354"/>
                <a:gd name="T59" fmla="*/ 2147483647 h 295"/>
                <a:gd name="T60" fmla="*/ 2147483647 w 354"/>
                <a:gd name="T61" fmla="*/ 2147483647 h 295"/>
                <a:gd name="T62" fmla="*/ 2147483647 w 354"/>
                <a:gd name="T63" fmla="*/ 2147483647 h 295"/>
                <a:gd name="T64" fmla="*/ 2147483647 w 354"/>
                <a:gd name="T65" fmla="*/ 2147483647 h 295"/>
                <a:gd name="T66" fmla="*/ 2147483647 w 354"/>
                <a:gd name="T67" fmla="*/ 2147483647 h 295"/>
                <a:gd name="T68" fmla="*/ 2147483647 w 354"/>
                <a:gd name="T69" fmla="*/ 2147483647 h 295"/>
                <a:gd name="T70" fmla="*/ 2147483647 w 354"/>
                <a:gd name="T71" fmla="*/ 2147483647 h 295"/>
                <a:gd name="T72" fmla="*/ 2147483647 w 354"/>
                <a:gd name="T73" fmla="*/ 2147483647 h 295"/>
                <a:gd name="T74" fmla="*/ 2147483647 w 354"/>
                <a:gd name="T75" fmla="*/ 2147483647 h 295"/>
                <a:gd name="T76" fmla="*/ 2147483647 w 354"/>
                <a:gd name="T77" fmla="*/ 2147483647 h 295"/>
                <a:gd name="T78" fmla="*/ 2147483647 w 354"/>
                <a:gd name="T79" fmla="*/ 2147483647 h 295"/>
                <a:gd name="T80" fmla="*/ 2147483647 w 354"/>
                <a:gd name="T81" fmla="*/ 2147483647 h 295"/>
                <a:gd name="T82" fmla="*/ 2147483647 w 354"/>
                <a:gd name="T83" fmla="*/ 2147483647 h 295"/>
                <a:gd name="T84" fmla="*/ 2147483647 w 354"/>
                <a:gd name="T85" fmla="*/ 2147483647 h 295"/>
                <a:gd name="T86" fmla="*/ 2147483647 w 354"/>
                <a:gd name="T87" fmla="*/ 2147483647 h 295"/>
                <a:gd name="T88" fmla="*/ 2147483647 w 354"/>
                <a:gd name="T89" fmla="*/ 2147483647 h 295"/>
                <a:gd name="T90" fmla="*/ 2147483647 w 354"/>
                <a:gd name="T91" fmla="*/ 2147483647 h 295"/>
                <a:gd name="T92" fmla="*/ 2147483647 w 354"/>
                <a:gd name="T93" fmla="*/ 2147483647 h 295"/>
                <a:gd name="T94" fmla="*/ 2147483647 w 354"/>
                <a:gd name="T95" fmla="*/ 2147483647 h 295"/>
                <a:gd name="T96" fmla="*/ 2147483647 w 354"/>
                <a:gd name="T97" fmla="*/ 2147483647 h 295"/>
                <a:gd name="T98" fmla="*/ 2147483647 w 354"/>
                <a:gd name="T99" fmla="*/ 2147483647 h 295"/>
                <a:gd name="T100" fmla="*/ 2147483647 w 354"/>
                <a:gd name="T101" fmla="*/ 2147483647 h 295"/>
                <a:gd name="T102" fmla="*/ 2147483647 w 354"/>
                <a:gd name="T103" fmla="*/ 2147483647 h 295"/>
                <a:gd name="T104" fmla="*/ 2147483647 w 354"/>
                <a:gd name="T105" fmla="*/ 2147483647 h 295"/>
                <a:gd name="T106" fmla="*/ 2147483647 w 354"/>
                <a:gd name="T107" fmla="*/ 2147483647 h 295"/>
                <a:gd name="T108" fmla="*/ 2147483647 w 354"/>
                <a:gd name="T109" fmla="*/ 2147483647 h 295"/>
                <a:gd name="T110" fmla="*/ 2147483647 w 354"/>
                <a:gd name="T111" fmla="*/ 2147483647 h 295"/>
                <a:gd name="T112" fmla="*/ 2147483647 w 354"/>
                <a:gd name="T113" fmla="*/ 2147483647 h 295"/>
                <a:gd name="T114" fmla="*/ 2147483647 w 354"/>
                <a:gd name="T115" fmla="*/ 2147483647 h 295"/>
                <a:gd name="T116" fmla="*/ 2147483647 w 354"/>
                <a:gd name="T117" fmla="*/ 2147483647 h 295"/>
                <a:gd name="T118" fmla="*/ 2147483647 w 354"/>
                <a:gd name="T119" fmla="*/ 2147483647 h 295"/>
                <a:gd name="T120" fmla="*/ 2147483647 w 354"/>
                <a:gd name="T121" fmla="*/ 2147483647 h 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4"/>
                <a:gd name="T184" fmla="*/ 0 h 295"/>
                <a:gd name="T185" fmla="*/ 354 w 354"/>
                <a:gd name="T186" fmla="*/ 295 h 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4" h="295">
                  <a:moveTo>
                    <a:pt x="349" y="9"/>
                  </a:moveTo>
                  <a:lnTo>
                    <a:pt x="349" y="9"/>
                  </a:lnTo>
                  <a:lnTo>
                    <a:pt x="349" y="7"/>
                  </a:lnTo>
                  <a:lnTo>
                    <a:pt x="347" y="9"/>
                  </a:lnTo>
                  <a:lnTo>
                    <a:pt x="345" y="3"/>
                  </a:lnTo>
                  <a:lnTo>
                    <a:pt x="343" y="1"/>
                  </a:lnTo>
                  <a:lnTo>
                    <a:pt x="342" y="0"/>
                  </a:lnTo>
                  <a:lnTo>
                    <a:pt x="340" y="0"/>
                  </a:lnTo>
                  <a:lnTo>
                    <a:pt x="338" y="1"/>
                  </a:lnTo>
                  <a:lnTo>
                    <a:pt x="335" y="1"/>
                  </a:lnTo>
                  <a:lnTo>
                    <a:pt x="330" y="3"/>
                  </a:lnTo>
                  <a:lnTo>
                    <a:pt x="324" y="5"/>
                  </a:lnTo>
                  <a:lnTo>
                    <a:pt x="320" y="7"/>
                  </a:lnTo>
                  <a:lnTo>
                    <a:pt x="318" y="9"/>
                  </a:lnTo>
                  <a:lnTo>
                    <a:pt x="314" y="12"/>
                  </a:lnTo>
                  <a:lnTo>
                    <a:pt x="308" y="16"/>
                  </a:lnTo>
                  <a:lnTo>
                    <a:pt x="304" y="19"/>
                  </a:lnTo>
                  <a:lnTo>
                    <a:pt x="301" y="22"/>
                  </a:lnTo>
                  <a:lnTo>
                    <a:pt x="299" y="27"/>
                  </a:lnTo>
                  <a:lnTo>
                    <a:pt x="299" y="35"/>
                  </a:lnTo>
                  <a:lnTo>
                    <a:pt x="297" y="36"/>
                  </a:lnTo>
                  <a:lnTo>
                    <a:pt x="297" y="39"/>
                  </a:lnTo>
                  <a:lnTo>
                    <a:pt x="287" y="51"/>
                  </a:lnTo>
                  <a:lnTo>
                    <a:pt x="285" y="53"/>
                  </a:lnTo>
                  <a:lnTo>
                    <a:pt x="285" y="54"/>
                  </a:lnTo>
                  <a:lnTo>
                    <a:pt x="283" y="58"/>
                  </a:lnTo>
                  <a:lnTo>
                    <a:pt x="280" y="61"/>
                  </a:lnTo>
                  <a:lnTo>
                    <a:pt x="276" y="62"/>
                  </a:lnTo>
                  <a:lnTo>
                    <a:pt x="273" y="62"/>
                  </a:lnTo>
                  <a:lnTo>
                    <a:pt x="269" y="62"/>
                  </a:lnTo>
                  <a:lnTo>
                    <a:pt x="264" y="62"/>
                  </a:lnTo>
                  <a:lnTo>
                    <a:pt x="261" y="63"/>
                  </a:lnTo>
                  <a:lnTo>
                    <a:pt x="260" y="66"/>
                  </a:lnTo>
                  <a:lnTo>
                    <a:pt x="258" y="66"/>
                  </a:lnTo>
                  <a:lnTo>
                    <a:pt x="250" y="69"/>
                  </a:lnTo>
                  <a:lnTo>
                    <a:pt x="244" y="69"/>
                  </a:lnTo>
                  <a:lnTo>
                    <a:pt x="237" y="69"/>
                  </a:lnTo>
                  <a:lnTo>
                    <a:pt x="229" y="67"/>
                  </a:lnTo>
                  <a:lnTo>
                    <a:pt x="222" y="65"/>
                  </a:lnTo>
                  <a:lnTo>
                    <a:pt x="217" y="62"/>
                  </a:lnTo>
                  <a:lnTo>
                    <a:pt x="214" y="61"/>
                  </a:lnTo>
                  <a:lnTo>
                    <a:pt x="202" y="59"/>
                  </a:lnTo>
                  <a:lnTo>
                    <a:pt x="196" y="61"/>
                  </a:lnTo>
                  <a:lnTo>
                    <a:pt x="194" y="62"/>
                  </a:lnTo>
                  <a:lnTo>
                    <a:pt x="188" y="66"/>
                  </a:lnTo>
                  <a:lnTo>
                    <a:pt x="186" y="66"/>
                  </a:lnTo>
                  <a:lnTo>
                    <a:pt x="183" y="66"/>
                  </a:lnTo>
                  <a:lnTo>
                    <a:pt x="175" y="65"/>
                  </a:lnTo>
                  <a:lnTo>
                    <a:pt x="169" y="67"/>
                  </a:lnTo>
                  <a:lnTo>
                    <a:pt x="167" y="69"/>
                  </a:lnTo>
                  <a:lnTo>
                    <a:pt x="164" y="70"/>
                  </a:lnTo>
                  <a:lnTo>
                    <a:pt x="159" y="74"/>
                  </a:lnTo>
                  <a:lnTo>
                    <a:pt x="155" y="79"/>
                  </a:lnTo>
                  <a:lnTo>
                    <a:pt x="153" y="84"/>
                  </a:lnTo>
                  <a:lnTo>
                    <a:pt x="152" y="86"/>
                  </a:lnTo>
                  <a:lnTo>
                    <a:pt x="149" y="89"/>
                  </a:lnTo>
                  <a:lnTo>
                    <a:pt x="145" y="90"/>
                  </a:lnTo>
                  <a:lnTo>
                    <a:pt x="140" y="90"/>
                  </a:lnTo>
                  <a:lnTo>
                    <a:pt x="132" y="90"/>
                  </a:lnTo>
                  <a:lnTo>
                    <a:pt x="124" y="90"/>
                  </a:lnTo>
                  <a:lnTo>
                    <a:pt x="114" y="90"/>
                  </a:lnTo>
                  <a:lnTo>
                    <a:pt x="106" y="89"/>
                  </a:lnTo>
                  <a:lnTo>
                    <a:pt x="102" y="88"/>
                  </a:lnTo>
                  <a:lnTo>
                    <a:pt x="90" y="86"/>
                  </a:lnTo>
                  <a:lnTo>
                    <a:pt x="72" y="84"/>
                  </a:lnTo>
                  <a:lnTo>
                    <a:pt x="55" y="79"/>
                  </a:lnTo>
                  <a:lnTo>
                    <a:pt x="52" y="78"/>
                  </a:lnTo>
                  <a:lnTo>
                    <a:pt x="51" y="77"/>
                  </a:lnTo>
                  <a:lnTo>
                    <a:pt x="46" y="75"/>
                  </a:lnTo>
                  <a:lnTo>
                    <a:pt x="43" y="75"/>
                  </a:lnTo>
                  <a:lnTo>
                    <a:pt x="40" y="77"/>
                  </a:lnTo>
                  <a:lnTo>
                    <a:pt x="36" y="81"/>
                  </a:lnTo>
                  <a:lnTo>
                    <a:pt x="33" y="84"/>
                  </a:lnTo>
                  <a:lnTo>
                    <a:pt x="31" y="85"/>
                  </a:lnTo>
                  <a:lnTo>
                    <a:pt x="27" y="86"/>
                  </a:lnTo>
                  <a:lnTo>
                    <a:pt x="25" y="89"/>
                  </a:lnTo>
                  <a:lnTo>
                    <a:pt x="24" y="93"/>
                  </a:lnTo>
                  <a:lnTo>
                    <a:pt x="20" y="97"/>
                  </a:lnTo>
                  <a:lnTo>
                    <a:pt x="11" y="105"/>
                  </a:lnTo>
                  <a:lnTo>
                    <a:pt x="9" y="106"/>
                  </a:lnTo>
                  <a:lnTo>
                    <a:pt x="6" y="110"/>
                  </a:lnTo>
                  <a:lnTo>
                    <a:pt x="1" y="116"/>
                  </a:lnTo>
                  <a:lnTo>
                    <a:pt x="0" y="119"/>
                  </a:lnTo>
                  <a:lnTo>
                    <a:pt x="1" y="117"/>
                  </a:lnTo>
                  <a:lnTo>
                    <a:pt x="11" y="117"/>
                  </a:lnTo>
                  <a:lnTo>
                    <a:pt x="11" y="119"/>
                  </a:lnTo>
                  <a:lnTo>
                    <a:pt x="12" y="120"/>
                  </a:lnTo>
                  <a:lnTo>
                    <a:pt x="16" y="128"/>
                  </a:lnTo>
                  <a:lnTo>
                    <a:pt x="23" y="137"/>
                  </a:lnTo>
                  <a:lnTo>
                    <a:pt x="27" y="140"/>
                  </a:lnTo>
                  <a:lnTo>
                    <a:pt x="31" y="144"/>
                  </a:lnTo>
                  <a:lnTo>
                    <a:pt x="35" y="150"/>
                  </a:lnTo>
                  <a:lnTo>
                    <a:pt x="36" y="151"/>
                  </a:lnTo>
                  <a:lnTo>
                    <a:pt x="47" y="151"/>
                  </a:lnTo>
                  <a:lnTo>
                    <a:pt x="56" y="154"/>
                  </a:lnTo>
                  <a:lnTo>
                    <a:pt x="56" y="156"/>
                  </a:lnTo>
                  <a:lnTo>
                    <a:pt x="56" y="163"/>
                  </a:lnTo>
                  <a:lnTo>
                    <a:pt x="56" y="170"/>
                  </a:lnTo>
                  <a:lnTo>
                    <a:pt x="59" y="183"/>
                  </a:lnTo>
                  <a:lnTo>
                    <a:pt x="62" y="186"/>
                  </a:lnTo>
                  <a:lnTo>
                    <a:pt x="64" y="187"/>
                  </a:lnTo>
                  <a:lnTo>
                    <a:pt x="67" y="193"/>
                  </a:lnTo>
                  <a:lnTo>
                    <a:pt x="71" y="198"/>
                  </a:lnTo>
                  <a:lnTo>
                    <a:pt x="74" y="199"/>
                  </a:lnTo>
                  <a:lnTo>
                    <a:pt x="78" y="205"/>
                  </a:lnTo>
                  <a:lnTo>
                    <a:pt x="79" y="210"/>
                  </a:lnTo>
                  <a:lnTo>
                    <a:pt x="79" y="214"/>
                  </a:lnTo>
                  <a:lnTo>
                    <a:pt x="77" y="220"/>
                  </a:lnTo>
                  <a:lnTo>
                    <a:pt x="72" y="224"/>
                  </a:lnTo>
                  <a:lnTo>
                    <a:pt x="71" y="226"/>
                  </a:lnTo>
                  <a:lnTo>
                    <a:pt x="70" y="230"/>
                  </a:lnTo>
                  <a:lnTo>
                    <a:pt x="70" y="252"/>
                  </a:lnTo>
                  <a:lnTo>
                    <a:pt x="68" y="255"/>
                  </a:lnTo>
                  <a:lnTo>
                    <a:pt x="64" y="259"/>
                  </a:lnTo>
                  <a:lnTo>
                    <a:pt x="137" y="256"/>
                  </a:lnTo>
                  <a:lnTo>
                    <a:pt x="141" y="257"/>
                  </a:lnTo>
                  <a:lnTo>
                    <a:pt x="144" y="260"/>
                  </a:lnTo>
                  <a:lnTo>
                    <a:pt x="147" y="264"/>
                  </a:lnTo>
                  <a:lnTo>
                    <a:pt x="147" y="269"/>
                  </a:lnTo>
                  <a:lnTo>
                    <a:pt x="145" y="271"/>
                  </a:lnTo>
                  <a:lnTo>
                    <a:pt x="145" y="273"/>
                  </a:lnTo>
                  <a:lnTo>
                    <a:pt x="144" y="276"/>
                  </a:lnTo>
                  <a:lnTo>
                    <a:pt x="143" y="281"/>
                  </a:lnTo>
                  <a:lnTo>
                    <a:pt x="143" y="287"/>
                  </a:lnTo>
                  <a:lnTo>
                    <a:pt x="144" y="290"/>
                  </a:lnTo>
                  <a:lnTo>
                    <a:pt x="145" y="292"/>
                  </a:lnTo>
                  <a:lnTo>
                    <a:pt x="148" y="295"/>
                  </a:lnTo>
                  <a:lnTo>
                    <a:pt x="151" y="295"/>
                  </a:lnTo>
                  <a:lnTo>
                    <a:pt x="155" y="295"/>
                  </a:lnTo>
                  <a:lnTo>
                    <a:pt x="159" y="294"/>
                  </a:lnTo>
                  <a:lnTo>
                    <a:pt x="163" y="290"/>
                  </a:lnTo>
                  <a:lnTo>
                    <a:pt x="167" y="288"/>
                  </a:lnTo>
                  <a:lnTo>
                    <a:pt x="168" y="286"/>
                  </a:lnTo>
                  <a:lnTo>
                    <a:pt x="169" y="283"/>
                  </a:lnTo>
                  <a:lnTo>
                    <a:pt x="169" y="277"/>
                  </a:lnTo>
                  <a:lnTo>
                    <a:pt x="171" y="273"/>
                  </a:lnTo>
                  <a:lnTo>
                    <a:pt x="173" y="271"/>
                  </a:lnTo>
                  <a:lnTo>
                    <a:pt x="178" y="271"/>
                  </a:lnTo>
                  <a:lnTo>
                    <a:pt x="186" y="272"/>
                  </a:lnTo>
                  <a:lnTo>
                    <a:pt x="195" y="273"/>
                  </a:lnTo>
                  <a:lnTo>
                    <a:pt x="198" y="275"/>
                  </a:lnTo>
                  <a:lnTo>
                    <a:pt x="204" y="273"/>
                  </a:lnTo>
                  <a:lnTo>
                    <a:pt x="211" y="272"/>
                  </a:lnTo>
                  <a:lnTo>
                    <a:pt x="214" y="271"/>
                  </a:lnTo>
                  <a:lnTo>
                    <a:pt x="215" y="269"/>
                  </a:lnTo>
                  <a:lnTo>
                    <a:pt x="217" y="267"/>
                  </a:lnTo>
                  <a:lnTo>
                    <a:pt x="218" y="265"/>
                  </a:lnTo>
                  <a:lnTo>
                    <a:pt x="218" y="264"/>
                  </a:lnTo>
                  <a:lnTo>
                    <a:pt x="218" y="263"/>
                  </a:lnTo>
                  <a:lnTo>
                    <a:pt x="219" y="259"/>
                  </a:lnTo>
                  <a:lnTo>
                    <a:pt x="219" y="256"/>
                  </a:lnTo>
                  <a:lnTo>
                    <a:pt x="222" y="255"/>
                  </a:lnTo>
                  <a:lnTo>
                    <a:pt x="226" y="255"/>
                  </a:lnTo>
                  <a:lnTo>
                    <a:pt x="231" y="253"/>
                  </a:lnTo>
                  <a:lnTo>
                    <a:pt x="238" y="253"/>
                  </a:lnTo>
                  <a:lnTo>
                    <a:pt x="244" y="253"/>
                  </a:lnTo>
                  <a:lnTo>
                    <a:pt x="250" y="255"/>
                  </a:lnTo>
                  <a:lnTo>
                    <a:pt x="254" y="259"/>
                  </a:lnTo>
                  <a:lnTo>
                    <a:pt x="262" y="265"/>
                  </a:lnTo>
                  <a:lnTo>
                    <a:pt x="265" y="269"/>
                  </a:lnTo>
                  <a:lnTo>
                    <a:pt x="266" y="272"/>
                  </a:lnTo>
                  <a:lnTo>
                    <a:pt x="268" y="272"/>
                  </a:lnTo>
                  <a:lnTo>
                    <a:pt x="269" y="272"/>
                  </a:lnTo>
                  <a:lnTo>
                    <a:pt x="270" y="269"/>
                  </a:lnTo>
                  <a:lnTo>
                    <a:pt x="272" y="267"/>
                  </a:lnTo>
                  <a:lnTo>
                    <a:pt x="274" y="265"/>
                  </a:lnTo>
                  <a:lnTo>
                    <a:pt x="279" y="263"/>
                  </a:lnTo>
                  <a:lnTo>
                    <a:pt x="280" y="259"/>
                  </a:lnTo>
                  <a:lnTo>
                    <a:pt x="280" y="252"/>
                  </a:lnTo>
                  <a:lnTo>
                    <a:pt x="277" y="246"/>
                  </a:lnTo>
                  <a:lnTo>
                    <a:pt x="269" y="232"/>
                  </a:lnTo>
                  <a:lnTo>
                    <a:pt x="266" y="226"/>
                  </a:lnTo>
                  <a:lnTo>
                    <a:pt x="264" y="221"/>
                  </a:lnTo>
                  <a:lnTo>
                    <a:pt x="264" y="215"/>
                  </a:lnTo>
                  <a:lnTo>
                    <a:pt x="264" y="211"/>
                  </a:lnTo>
                  <a:lnTo>
                    <a:pt x="264" y="209"/>
                  </a:lnTo>
                  <a:lnTo>
                    <a:pt x="261" y="205"/>
                  </a:lnTo>
                  <a:lnTo>
                    <a:pt x="258" y="202"/>
                  </a:lnTo>
                  <a:lnTo>
                    <a:pt x="253" y="201"/>
                  </a:lnTo>
                  <a:lnTo>
                    <a:pt x="248" y="202"/>
                  </a:lnTo>
                  <a:lnTo>
                    <a:pt x="242" y="203"/>
                  </a:lnTo>
                  <a:lnTo>
                    <a:pt x="235" y="205"/>
                  </a:lnTo>
                  <a:lnTo>
                    <a:pt x="227" y="205"/>
                  </a:lnTo>
                  <a:lnTo>
                    <a:pt x="222" y="203"/>
                  </a:lnTo>
                  <a:lnTo>
                    <a:pt x="215" y="203"/>
                  </a:lnTo>
                  <a:lnTo>
                    <a:pt x="208" y="201"/>
                  </a:lnTo>
                  <a:lnTo>
                    <a:pt x="206" y="199"/>
                  </a:lnTo>
                  <a:lnTo>
                    <a:pt x="203" y="197"/>
                  </a:lnTo>
                  <a:lnTo>
                    <a:pt x="200" y="193"/>
                  </a:lnTo>
                  <a:lnTo>
                    <a:pt x="198" y="187"/>
                  </a:lnTo>
                  <a:lnTo>
                    <a:pt x="196" y="182"/>
                  </a:lnTo>
                  <a:lnTo>
                    <a:pt x="195" y="176"/>
                  </a:lnTo>
                  <a:lnTo>
                    <a:pt x="195" y="171"/>
                  </a:lnTo>
                  <a:lnTo>
                    <a:pt x="198" y="166"/>
                  </a:lnTo>
                  <a:lnTo>
                    <a:pt x="200" y="162"/>
                  </a:lnTo>
                  <a:lnTo>
                    <a:pt x="203" y="159"/>
                  </a:lnTo>
                  <a:lnTo>
                    <a:pt x="210" y="156"/>
                  </a:lnTo>
                  <a:lnTo>
                    <a:pt x="217" y="156"/>
                  </a:lnTo>
                  <a:lnTo>
                    <a:pt x="218" y="156"/>
                  </a:lnTo>
                  <a:lnTo>
                    <a:pt x="219" y="158"/>
                  </a:lnTo>
                  <a:lnTo>
                    <a:pt x="221" y="158"/>
                  </a:lnTo>
                  <a:lnTo>
                    <a:pt x="222" y="160"/>
                  </a:lnTo>
                  <a:lnTo>
                    <a:pt x="225" y="164"/>
                  </a:lnTo>
                  <a:lnTo>
                    <a:pt x="227" y="167"/>
                  </a:lnTo>
                  <a:lnTo>
                    <a:pt x="231" y="170"/>
                  </a:lnTo>
                  <a:lnTo>
                    <a:pt x="235" y="170"/>
                  </a:lnTo>
                  <a:lnTo>
                    <a:pt x="239" y="168"/>
                  </a:lnTo>
                  <a:lnTo>
                    <a:pt x="242" y="167"/>
                  </a:lnTo>
                  <a:lnTo>
                    <a:pt x="246" y="164"/>
                  </a:lnTo>
                  <a:lnTo>
                    <a:pt x="248" y="162"/>
                  </a:lnTo>
                  <a:lnTo>
                    <a:pt x="250" y="158"/>
                  </a:lnTo>
                  <a:lnTo>
                    <a:pt x="253" y="155"/>
                  </a:lnTo>
                  <a:lnTo>
                    <a:pt x="260" y="152"/>
                  </a:lnTo>
                  <a:lnTo>
                    <a:pt x="266" y="148"/>
                  </a:lnTo>
                  <a:lnTo>
                    <a:pt x="272" y="144"/>
                  </a:lnTo>
                  <a:lnTo>
                    <a:pt x="277" y="139"/>
                  </a:lnTo>
                  <a:lnTo>
                    <a:pt x="281" y="136"/>
                  </a:lnTo>
                  <a:lnTo>
                    <a:pt x="296" y="135"/>
                  </a:lnTo>
                  <a:lnTo>
                    <a:pt x="301" y="135"/>
                  </a:lnTo>
                  <a:lnTo>
                    <a:pt x="304" y="133"/>
                  </a:lnTo>
                  <a:lnTo>
                    <a:pt x="307" y="131"/>
                  </a:lnTo>
                  <a:lnTo>
                    <a:pt x="307" y="127"/>
                  </a:lnTo>
                  <a:lnTo>
                    <a:pt x="309" y="119"/>
                  </a:lnTo>
                  <a:lnTo>
                    <a:pt x="312" y="112"/>
                  </a:lnTo>
                  <a:lnTo>
                    <a:pt x="318" y="105"/>
                  </a:lnTo>
                  <a:lnTo>
                    <a:pt x="323" y="100"/>
                  </a:lnTo>
                  <a:lnTo>
                    <a:pt x="326" y="97"/>
                  </a:lnTo>
                  <a:lnTo>
                    <a:pt x="328" y="97"/>
                  </a:lnTo>
                  <a:lnTo>
                    <a:pt x="336" y="96"/>
                  </a:lnTo>
                  <a:lnTo>
                    <a:pt x="343" y="94"/>
                  </a:lnTo>
                  <a:lnTo>
                    <a:pt x="346" y="93"/>
                  </a:lnTo>
                  <a:lnTo>
                    <a:pt x="347" y="92"/>
                  </a:lnTo>
                  <a:lnTo>
                    <a:pt x="349" y="86"/>
                  </a:lnTo>
                  <a:lnTo>
                    <a:pt x="351" y="81"/>
                  </a:lnTo>
                  <a:lnTo>
                    <a:pt x="354" y="77"/>
                  </a:lnTo>
                  <a:lnTo>
                    <a:pt x="354" y="73"/>
                  </a:lnTo>
                  <a:lnTo>
                    <a:pt x="353" y="69"/>
                  </a:lnTo>
                  <a:lnTo>
                    <a:pt x="350" y="65"/>
                  </a:lnTo>
                  <a:lnTo>
                    <a:pt x="347" y="58"/>
                  </a:lnTo>
                  <a:lnTo>
                    <a:pt x="346" y="51"/>
                  </a:lnTo>
                  <a:lnTo>
                    <a:pt x="347" y="15"/>
                  </a:lnTo>
                  <a:lnTo>
                    <a:pt x="349" y="9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25" name="Freeform 166"/>
            <p:cNvSpPr>
              <a:spLocks/>
            </p:cNvSpPr>
            <p:nvPr/>
          </p:nvSpPr>
          <p:spPr bwMode="auto">
            <a:xfrm>
              <a:off x="2532115" y="4000988"/>
              <a:ext cx="697333" cy="1140478"/>
            </a:xfrm>
            <a:custGeom>
              <a:avLst/>
              <a:gdLst>
                <a:gd name="T0" fmla="*/ 2147483647 w 322"/>
                <a:gd name="T1" fmla="*/ 2147483647 h 522"/>
                <a:gd name="T2" fmla="*/ 2147483647 w 322"/>
                <a:gd name="T3" fmla="*/ 2147483647 h 522"/>
                <a:gd name="T4" fmla="*/ 2147483647 w 322"/>
                <a:gd name="T5" fmla="*/ 2147483647 h 522"/>
                <a:gd name="T6" fmla="*/ 2147483647 w 322"/>
                <a:gd name="T7" fmla="*/ 2147483647 h 522"/>
                <a:gd name="T8" fmla="*/ 2147483647 w 322"/>
                <a:gd name="T9" fmla="*/ 2147483647 h 522"/>
                <a:gd name="T10" fmla="*/ 2147483647 w 322"/>
                <a:gd name="T11" fmla="*/ 2147483647 h 522"/>
                <a:gd name="T12" fmla="*/ 2147483647 w 322"/>
                <a:gd name="T13" fmla="*/ 0 h 522"/>
                <a:gd name="T14" fmla="*/ 2147483647 w 322"/>
                <a:gd name="T15" fmla="*/ 2147483647 h 522"/>
                <a:gd name="T16" fmla="*/ 2147483647 w 322"/>
                <a:gd name="T17" fmla="*/ 2147483647 h 522"/>
                <a:gd name="T18" fmla="*/ 2147483647 w 322"/>
                <a:gd name="T19" fmla="*/ 2147483647 h 522"/>
                <a:gd name="T20" fmla="*/ 2147483647 w 322"/>
                <a:gd name="T21" fmla="*/ 2147483647 h 522"/>
                <a:gd name="T22" fmla="*/ 2147483647 w 322"/>
                <a:gd name="T23" fmla="*/ 2147483647 h 522"/>
                <a:gd name="T24" fmla="*/ 2147483647 w 322"/>
                <a:gd name="T25" fmla="*/ 2147483647 h 522"/>
                <a:gd name="T26" fmla="*/ 2147483647 w 322"/>
                <a:gd name="T27" fmla="*/ 2147483647 h 522"/>
                <a:gd name="T28" fmla="*/ 2147483647 w 322"/>
                <a:gd name="T29" fmla="*/ 2147483647 h 522"/>
                <a:gd name="T30" fmla="*/ 2147483647 w 322"/>
                <a:gd name="T31" fmla="*/ 2147483647 h 522"/>
                <a:gd name="T32" fmla="*/ 2147483647 w 322"/>
                <a:gd name="T33" fmla="*/ 2147483647 h 522"/>
                <a:gd name="T34" fmla="*/ 2147483647 w 322"/>
                <a:gd name="T35" fmla="*/ 2147483647 h 522"/>
                <a:gd name="T36" fmla="*/ 2147483647 w 322"/>
                <a:gd name="T37" fmla="*/ 2147483647 h 522"/>
                <a:gd name="T38" fmla="*/ 2147483647 w 322"/>
                <a:gd name="T39" fmla="*/ 2147483647 h 522"/>
                <a:gd name="T40" fmla="*/ 2147483647 w 322"/>
                <a:gd name="T41" fmla="*/ 2147483647 h 522"/>
                <a:gd name="T42" fmla="*/ 2147483647 w 322"/>
                <a:gd name="T43" fmla="*/ 2147483647 h 522"/>
                <a:gd name="T44" fmla="*/ 2147483647 w 322"/>
                <a:gd name="T45" fmla="*/ 2147483647 h 522"/>
                <a:gd name="T46" fmla="*/ 2147483647 w 322"/>
                <a:gd name="T47" fmla="*/ 2147483647 h 522"/>
                <a:gd name="T48" fmla="*/ 2147483647 w 322"/>
                <a:gd name="T49" fmla="*/ 2147483647 h 522"/>
                <a:gd name="T50" fmla="*/ 2147483647 w 322"/>
                <a:gd name="T51" fmla="*/ 2147483647 h 522"/>
                <a:gd name="T52" fmla="*/ 2147483647 w 322"/>
                <a:gd name="T53" fmla="*/ 2147483647 h 522"/>
                <a:gd name="T54" fmla="*/ 2147483647 w 322"/>
                <a:gd name="T55" fmla="*/ 2147483647 h 522"/>
                <a:gd name="T56" fmla="*/ 2147483647 w 322"/>
                <a:gd name="T57" fmla="*/ 2147483647 h 522"/>
                <a:gd name="T58" fmla="*/ 2147483647 w 322"/>
                <a:gd name="T59" fmla="*/ 2147483647 h 522"/>
                <a:gd name="T60" fmla="*/ 2147483647 w 322"/>
                <a:gd name="T61" fmla="*/ 2147483647 h 522"/>
                <a:gd name="T62" fmla="*/ 2147483647 w 322"/>
                <a:gd name="T63" fmla="*/ 2147483647 h 522"/>
                <a:gd name="T64" fmla="*/ 2147483647 w 322"/>
                <a:gd name="T65" fmla="*/ 2147483647 h 522"/>
                <a:gd name="T66" fmla="*/ 0 w 322"/>
                <a:gd name="T67" fmla="*/ 2147483647 h 522"/>
                <a:gd name="T68" fmla="*/ 2147483647 w 322"/>
                <a:gd name="T69" fmla="*/ 2147483647 h 522"/>
                <a:gd name="T70" fmla="*/ 2147483647 w 322"/>
                <a:gd name="T71" fmla="*/ 2147483647 h 522"/>
                <a:gd name="T72" fmla="*/ 2147483647 w 322"/>
                <a:gd name="T73" fmla="*/ 2147483647 h 522"/>
                <a:gd name="T74" fmla="*/ 2147483647 w 322"/>
                <a:gd name="T75" fmla="*/ 2147483647 h 522"/>
                <a:gd name="T76" fmla="*/ 2147483647 w 322"/>
                <a:gd name="T77" fmla="*/ 2147483647 h 522"/>
                <a:gd name="T78" fmla="*/ 2147483647 w 322"/>
                <a:gd name="T79" fmla="*/ 2147483647 h 522"/>
                <a:gd name="T80" fmla="*/ 2147483647 w 322"/>
                <a:gd name="T81" fmla="*/ 2147483647 h 522"/>
                <a:gd name="T82" fmla="*/ 2147483647 w 322"/>
                <a:gd name="T83" fmla="*/ 2147483647 h 522"/>
                <a:gd name="T84" fmla="*/ 2147483647 w 322"/>
                <a:gd name="T85" fmla="*/ 2147483647 h 522"/>
                <a:gd name="T86" fmla="*/ 2147483647 w 322"/>
                <a:gd name="T87" fmla="*/ 2147483647 h 522"/>
                <a:gd name="T88" fmla="*/ 2147483647 w 322"/>
                <a:gd name="T89" fmla="*/ 2147483647 h 522"/>
                <a:gd name="T90" fmla="*/ 2147483647 w 322"/>
                <a:gd name="T91" fmla="*/ 2147483647 h 522"/>
                <a:gd name="T92" fmla="*/ 2147483647 w 322"/>
                <a:gd name="T93" fmla="*/ 2147483647 h 522"/>
                <a:gd name="T94" fmla="*/ 2147483647 w 322"/>
                <a:gd name="T95" fmla="*/ 2147483647 h 522"/>
                <a:gd name="T96" fmla="*/ 2147483647 w 322"/>
                <a:gd name="T97" fmla="*/ 2147483647 h 522"/>
                <a:gd name="T98" fmla="*/ 2147483647 w 322"/>
                <a:gd name="T99" fmla="*/ 2147483647 h 522"/>
                <a:gd name="T100" fmla="*/ 2147483647 w 322"/>
                <a:gd name="T101" fmla="*/ 2147483647 h 522"/>
                <a:gd name="T102" fmla="*/ 2147483647 w 322"/>
                <a:gd name="T103" fmla="*/ 2147483647 h 522"/>
                <a:gd name="T104" fmla="*/ 2147483647 w 322"/>
                <a:gd name="T105" fmla="*/ 2147483647 h 522"/>
                <a:gd name="T106" fmla="*/ 2147483647 w 322"/>
                <a:gd name="T107" fmla="*/ 2147483647 h 522"/>
                <a:gd name="T108" fmla="*/ 2147483647 w 322"/>
                <a:gd name="T109" fmla="*/ 2147483647 h 522"/>
                <a:gd name="T110" fmla="*/ 2147483647 w 322"/>
                <a:gd name="T111" fmla="*/ 2147483647 h 522"/>
                <a:gd name="T112" fmla="*/ 2147483647 w 322"/>
                <a:gd name="T113" fmla="*/ 2147483647 h 522"/>
                <a:gd name="T114" fmla="*/ 2147483647 w 322"/>
                <a:gd name="T115" fmla="*/ 2147483647 h 522"/>
                <a:gd name="T116" fmla="*/ 2147483647 w 322"/>
                <a:gd name="T117" fmla="*/ 2147483647 h 522"/>
                <a:gd name="T118" fmla="*/ 2147483647 w 322"/>
                <a:gd name="T119" fmla="*/ 2147483647 h 522"/>
                <a:gd name="T120" fmla="*/ 2147483647 w 322"/>
                <a:gd name="T121" fmla="*/ 2147483647 h 5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2"/>
                <a:gd name="T184" fmla="*/ 0 h 522"/>
                <a:gd name="T185" fmla="*/ 322 w 322"/>
                <a:gd name="T186" fmla="*/ 522 h 5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2" h="522">
                  <a:moveTo>
                    <a:pt x="320" y="104"/>
                  </a:moveTo>
                  <a:lnTo>
                    <a:pt x="320" y="104"/>
                  </a:lnTo>
                  <a:lnTo>
                    <a:pt x="322" y="98"/>
                  </a:lnTo>
                  <a:lnTo>
                    <a:pt x="322" y="94"/>
                  </a:lnTo>
                  <a:lnTo>
                    <a:pt x="321" y="89"/>
                  </a:lnTo>
                  <a:lnTo>
                    <a:pt x="317" y="83"/>
                  </a:lnTo>
                  <a:lnTo>
                    <a:pt x="314" y="82"/>
                  </a:lnTo>
                  <a:lnTo>
                    <a:pt x="310" y="77"/>
                  </a:lnTo>
                  <a:lnTo>
                    <a:pt x="307" y="71"/>
                  </a:lnTo>
                  <a:lnTo>
                    <a:pt x="305" y="70"/>
                  </a:lnTo>
                  <a:lnTo>
                    <a:pt x="302" y="67"/>
                  </a:lnTo>
                  <a:lnTo>
                    <a:pt x="299" y="54"/>
                  </a:lnTo>
                  <a:lnTo>
                    <a:pt x="299" y="47"/>
                  </a:lnTo>
                  <a:lnTo>
                    <a:pt x="299" y="40"/>
                  </a:lnTo>
                  <a:lnTo>
                    <a:pt x="299" y="38"/>
                  </a:lnTo>
                  <a:lnTo>
                    <a:pt x="290" y="35"/>
                  </a:lnTo>
                  <a:lnTo>
                    <a:pt x="279" y="35"/>
                  </a:lnTo>
                  <a:lnTo>
                    <a:pt x="278" y="34"/>
                  </a:lnTo>
                  <a:lnTo>
                    <a:pt x="274" y="28"/>
                  </a:lnTo>
                  <a:lnTo>
                    <a:pt x="270" y="24"/>
                  </a:lnTo>
                  <a:lnTo>
                    <a:pt x="266" y="21"/>
                  </a:lnTo>
                  <a:lnTo>
                    <a:pt x="259" y="12"/>
                  </a:lnTo>
                  <a:lnTo>
                    <a:pt x="255" y="4"/>
                  </a:lnTo>
                  <a:lnTo>
                    <a:pt x="254" y="3"/>
                  </a:lnTo>
                  <a:lnTo>
                    <a:pt x="254" y="1"/>
                  </a:lnTo>
                  <a:lnTo>
                    <a:pt x="244" y="1"/>
                  </a:lnTo>
                  <a:lnTo>
                    <a:pt x="243" y="3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3" y="1"/>
                  </a:lnTo>
                  <a:lnTo>
                    <a:pt x="240" y="1"/>
                  </a:lnTo>
                  <a:lnTo>
                    <a:pt x="240" y="3"/>
                  </a:lnTo>
                  <a:lnTo>
                    <a:pt x="236" y="4"/>
                  </a:lnTo>
                  <a:lnTo>
                    <a:pt x="229" y="9"/>
                  </a:lnTo>
                  <a:lnTo>
                    <a:pt x="224" y="13"/>
                  </a:lnTo>
                  <a:lnTo>
                    <a:pt x="220" y="19"/>
                  </a:lnTo>
                  <a:lnTo>
                    <a:pt x="219" y="19"/>
                  </a:lnTo>
                  <a:lnTo>
                    <a:pt x="217" y="21"/>
                  </a:lnTo>
                  <a:lnTo>
                    <a:pt x="216" y="21"/>
                  </a:lnTo>
                  <a:lnTo>
                    <a:pt x="209" y="27"/>
                  </a:lnTo>
                  <a:lnTo>
                    <a:pt x="194" y="39"/>
                  </a:lnTo>
                  <a:lnTo>
                    <a:pt x="175" y="54"/>
                  </a:lnTo>
                  <a:lnTo>
                    <a:pt x="173" y="55"/>
                  </a:lnTo>
                  <a:lnTo>
                    <a:pt x="163" y="55"/>
                  </a:lnTo>
                  <a:lnTo>
                    <a:pt x="153" y="58"/>
                  </a:lnTo>
                  <a:lnTo>
                    <a:pt x="150" y="58"/>
                  </a:lnTo>
                  <a:lnTo>
                    <a:pt x="148" y="60"/>
                  </a:lnTo>
                  <a:lnTo>
                    <a:pt x="142" y="66"/>
                  </a:lnTo>
                  <a:lnTo>
                    <a:pt x="136" y="71"/>
                  </a:lnTo>
                  <a:lnTo>
                    <a:pt x="134" y="74"/>
                  </a:lnTo>
                  <a:lnTo>
                    <a:pt x="131" y="75"/>
                  </a:lnTo>
                  <a:lnTo>
                    <a:pt x="120" y="77"/>
                  </a:lnTo>
                  <a:lnTo>
                    <a:pt x="109" y="78"/>
                  </a:lnTo>
                  <a:lnTo>
                    <a:pt x="105" y="78"/>
                  </a:lnTo>
                  <a:lnTo>
                    <a:pt x="101" y="79"/>
                  </a:lnTo>
                  <a:lnTo>
                    <a:pt x="100" y="82"/>
                  </a:lnTo>
                  <a:lnTo>
                    <a:pt x="99" y="85"/>
                  </a:lnTo>
                  <a:lnTo>
                    <a:pt x="100" y="89"/>
                  </a:lnTo>
                  <a:lnTo>
                    <a:pt x="104" y="94"/>
                  </a:lnTo>
                  <a:lnTo>
                    <a:pt x="111" y="101"/>
                  </a:lnTo>
                  <a:lnTo>
                    <a:pt x="112" y="102"/>
                  </a:lnTo>
                  <a:lnTo>
                    <a:pt x="113" y="105"/>
                  </a:lnTo>
                  <a:lnTo>
                    <a:pt x="115" y="109"/>
                  </a:lnTo>
                  <a:lnTo>
                    <a:pt x="113" y="112"/>
                  </a:lnTo>
                  <a:lnTo>
                    <a:pt x="112" y="114"/>
                  </a:lnTo>
                  <a:lnTo>
                    <a:pt x="109" y="117"/>
                  </a:lnTo>
                  <a:lnTo>
                    <a:pt x="105" y="118"/>
                  </a:lnTo>
                  <a:lnTo>
                    <a:pt x="97" y="122"/>
                  </a:lnTo>
                  <a:lnTo>
                    <a:pt x="91" y="129"/>
                  </a:lnTo>
                  <a:lnTo>
                    <a:pt x="85" y="137"/>
                  </a:lnTo>
                  <a:lnTo>
                    <a:pt x="84" y="139"/>
                  </a:lnTo>
                  <a:lnTo>
                    <a:pt x="83" y="140"/>
                  </a:lnTo>
                  <a:lnTo>
                    <a:pt x="80" y="143"/>
                  </a:lnTo>
                  <a:lnTo>
                    <a:pt x="76" y="145"/>
                  </a:lnTo>
                  <a:lnTo>
                    <a:pt x="73" y="145"/>
                  </a:lnTo>
                  <a:lnTo>
                    <a:pt x="70" y="145"/>
                  </a:lnTo>
                  <a:lnTo>
                    <a:pt x="66" y="145"/>
                  </a:lnTo>
                  <a:lnTo>
                    <a:pt x="62" y="147"/>
                  </a:lnTo>
                  <a:lnTo>
                    <a:pt x="58" y="148"/>
                  </a:lnTo>
                  <a:lnTo>
                    <a:pt x="56" y="152"/>
                  </a:lnTo>
                  <a:lnTo>
                    <a:pt x="53" y="156"/>
                  </a:lnTo>
                  <a:lnTo>
                    <a:pt x="50" y="160"/>
                  </a:lnTo>
                  <a:lnTo>
                    <a:pt x="46" y="170"/>
                  </a:lnTo>
                  <a:lnTo>
                    <a:pt x="42" y="174"/>
                  </a:lnTo>
                  <a:lnTo>
                    <a:pt x="33" y="183"/>
                  </a:lnTo>
                  <a:lnTo>
                    <a:pt x="29" y="187"/>
                  </a:lnTo>
                  <a:lnTo>
                    <a:pt x="26" y="190"/>
                  </a:lnTo>
                  <a:lnTo>
                    <a:pt x="25" y="195"/>
                  </a:lnTo>
                  <a:lnTo>
                    <a:pt x="26" y="214"/>
                  </a:lnTo>
                  <a:lnTo>
                    <a:pt x="26" y="215"/>
                  </a:lnTo>
                  <a:lnTo>
                    <a:pt x="29" y="217"/>
                  </a:lnTo>
                  <a:lnTo>
                    <a:pt x="29" y="218"/>
                  </a:lnTo>
                  <a:lnTo>
                    <a:pt x="29" y="219"/>
                  </a:lnTo>
                  <a:lnTo>
                    <a:pt x="27" y="229"/>
                  </a:lnTo>
                  <a:lnTo>
                    <a:pt x="27" y="238"/>
                  </a:lnTo>
                  <a:lnTo>
                    <a:pt x="27" y="241"/>
                  </a:lnTo>
                  <a:lnTo>
                    <a:pt x="26" y="244"/>
                  </a:lnTo>
                  <a:lnTo>
                    <a:pt x="22" y="246"/>
                  </a:lnTo>
                  <a:lnTo>
                    <a:pt x="19" y="250"/>
                  </a:lnTo>
                  <a:lnTo>
                    <a:pt x="18" y="256"/>
                  </a:lnTo>
                  <a:lnTo>
                    <a:pt x="17" y="261"/>
                  </a:lnTo>
                  <a:lnTo>
                    <a:pt x="18" y="264"/>
                  </a:lnTo>
                  <a:lnTo>
                    <a:pt x="21" y="266"/>
                  </a:lnTo>
                  <a:lnTo>
                    <a:pt x="23" y="269"/>
                  </a:lnTo>
                  <a:lnTo>
                    <a:pt x="23" y="273"/>
                  </a:lnTo>
                  <a:lnTo>
                    <a:pt x="26" y="279"/>
                  </a:lnTo>
                  <a:lnTo>
                    <a:pt x="29" y="291"/>
                  </a:lnTo>
                  <a:lnTo>
                    <a:pt x="30" y="297"/>
                  </a:lnTo>
                  <a:lnTo>
                    <a:pt x="30" y="304"/>
                  </a:lnTo>
                  <a:lnTo>
                    <a:pt x="29" y="310"/>
                  </a:lnTo>
                  <a:lnTo>
                    <a:pt x="27" y="315"/>
                  </a:lnTo>
                  <a:lnTo>
                    <a:pt x="22" y="324"/>
                  </a:lnTo>
                  <a:lnTo>
                    <a:pt x="17" y="332"/>
                  </a:lnTo>
                  <a:lnTo>
                    <a:pt x="15" y="335"/>
                  </a:lnTo>
                  <a:lnTo>
                    <a:pt x="15" y="341"/>
                  </a:lnTo>
                  <a:lnTo>
                    <a:pt x="17" y="343"/>
                  </a:lnTo>
                  <a:lnTo>
                    <a:pt x="18" y="347"/>
                  </a:lnTo>
                  <a:lnTo>
                    <a:pt x="19" y="358"/>
                  </a:lnTo>
                  <a:lnTo>
                    <a:pt x="22" y="367"/>
                  </a:lnTo>
                  <a:lnTo>
                    <a:pt x="25" y="369"/>
                  </a:lnTo>
                  <a:lnTo>
                    <a:pt x="27" y="370"/>
                  </a:lnTo>
                  <a:lnTo>
                    <a:pt x="31" y="370"/>
                  </a:lnTo>
                  <a:lnTo>
                    <a:pt x="35" y="371"/>
                  </a:lnTo>
                  <a:lnTo>
                    <a:pt x="38" y="374"/>
                  </a:lnTo>
                  <a:lnTo>
                    <a:pt x="43" y="378"/>
                  </a:lnTo>
                  <a:lnTo>
                    <a:pt x="45" y="381"/>
                  </a:lnTo>
                  <a:lnTo>
                    <a:pt x="45" y="386"/>
                  </a:lnTo>
                  <a:lnTo>
                    <a:pt x="43" y="393"/>
                  </a:lnTo>
                  <a:lnTo>
                    <a:pt x="41" y="394"/>
                  </a:lnTo>
                  <a:lnTo>
                    <a:pt x="30" y="397"/>
                  </a:lnTo>
                  <a:lnTo>
                    <a:pt x="19" y="401"/>
                  </a:lnTo>
                  <a:lnTo>
                    <a:pt x="15" y="404"/>
                  </a:lnTo>
                  <a:lnTo>
                    <a:pt x="12" y="407"/>
                  </a:lnTo>
                  <a:lnTo>
                    <a:pt x="10" y="412"/>
                  </a:lnTo>
                  <a:lnTo>
                    <a:pt x="8" y="417"/>
                  </a:lnTo>
                  <a:lnTo>
                    <a:pt x="8" y="423"/>
                  </a:lnTo>
                  <a:lnTo>
                    <a:pt x="8" y="425"/>
                  </a:lnTo>
                  <a:lnTo>
                    <a:pt x="8" y="429"/>
                  </a:lnTo>
                  <a:lnTo>
                    <a:pt x="4" y="448"/>
                  </a:lnTo>
                  <a:lnTo>
                    <a:pt x="3" y="454"/>
                  </a:lnTo>
                  <a:lnTo>
                    <a:pt x="3" y="456"/>
                  </a:lnTo>
                  <a:lnTo>
                    <a:pt x="0" y="458"/>
                  </a:lnTo>
                  <a:lnTo>
                    <a:pt x="2" y="463"/>
                  </a:lnTo>
                  <a:lnTo>
                    <a:pt x="4" y="467"/>
                  </a:lnTo>
                  <a:lnTo>
                    <a:pt x="8" y="470"/>
                  </a:lnTo>
                  <a:lnTo>
                    <a:pt x="14" y="471"/>
                  </a:lnTo>
                  <a:lnTo>
                    <a:pt x="18" y="471"/>
                  </a:lnTo>
                  <a:lnTo>
                    <a:pt x="21" y="472"/>
                  </a:lnTo>
                  <a:lnTo>
                    <a:pt x="25" y="474"/>
                  </a:lnTo>
                  <a:lnTo>
                    <a:pt x="27" y="478"/>
                  </a:lnTo>
                  <a:lnTo>
                    <a:pt x="31" y="482"/>
                  </a:lnTo>
                  <a:lnTo>
                    <a:pt x="33" y="489"/>
                  </a:lnTo>
                  <a:lnTo>
                    <a:pt x="34" y="491"/>
                  </a:lnTo>
                  <a:lnTo>
                    <a:pt x="41" y="502"/>
                  </a:lnTo>
                  <a:lnTo>
                    <a:pt x="46" y="513"/>
                  </a:lnTo>
                  <a:lnTo>
                    <a:pt x="49" y="516"/>
                  </a:lnTo>
                  <a:lnTo>
                    <a:pt x="50" y="518"/>
                  </a:lnTo>
                  <a:lnTo>
                    <a:pt x="54" y="521"/>
                  </a:lnTo>
                  <a:lnTo>
                    <a:pt x="57" y="522"/>
                  </a:lnTo>
                  <a:lnTo>
                    <a:pt x="62" y="522"/>
                  </a:lnTo>
                  <a:lnTo>
                    <a:pt x="73" y="521"/>
                  </a:lnTo>
                  <a:lnTo>
                    <a:pt x="77" y="521"/>
                  </a:lnTo>
                  <a:lnTo>
                    <a:pt x="80" y="520"/>
                  </a:lnTo>
                  <a:lnTo>
                    <a:pt x="84" y="518"/>
                  </a:lnTo>
                  <a:lnTo>
                    <a:pt x="87" y="516"/>
                  </a:lnTo>
                  <a:lnTo>
                    <a:pt x="88" y="514"/>
                  </a:lnTo>
                  <a:lnTo>
                    <a:pt x="89" y="514"/>
                  </a:lnTo>
                  <a:lnTo>
                    <a:pt x="96" y="502"/>
                  </a:lnTo>
                  <a:lnTo>
                    <a:pt x="100" y="493"/>
                  </a:lnTo>
                  <a:lnTo>
                    <a:pt x="100" y="490"/>
                  </a:lnTo>
                  <a:lnTo>
                    <a:pt x="100" y="485"/>
                  </a:lnTo>
                  <a:lnTo>
                    <a:pt x="101" y="481"/>
                  </a:lnTo>
                  <a:lnTo>
                    <a:pt x="104" y="477"/>
                  </a:lnTo>
                  <a:lnTo>
                    <a:pt x="105" y="472"/>
                  </a:lnTo>
                  <a:lnTo>
                    <a:pt x="105" y="470"/>
                  </a:lnTo>
                  <a:lnTo>
                    <a:pt x="107" y="468"/>
                  </a:lnTo>
                  <a:lnTo>
                    <a:pt x="111" y="462"/>
                  </a:lnTo>
                  <a:lnTo>
                    <a:pt x="113" y="459"/>
                  </a:lnTo>
                  <a:lnTo>
                    <a:pt x="116" y="455"/>
                  </a:lnTo>
                  <a:lnTo>
                    <a:pt x="119" y="452"/>
                  </a:lnTo>
                  <a:lnTo>
                    <a:pt x="122" y="448"/>
                  </a:lnTo>
                  <a:lnTo>
                    <a:pt x="128" y="444"/>
                  </a:lnTo>
                  <a:lnTo>
                    <a:pt x="134" y="440"/>
                  </a:lnTo>
                  <a:lnTo>
                    <a:pt x="138" y="436"/>
                  </a:lnTo>
                  <a:lnTo>
                    <a:pt x="140" y="428"/>
                  </a:lnTo>
                  <a:lnTo>
                    <a:pt x="140" y="420"/>
                  </a:lnTo>
                  <a:lnTo>
                    <a:pt x="140" y="407"/>
                  </a:lnTo>
                  <a:lnTo>
                    <a:pt x="139" y="402"/>
                  </a:lnTo>
                  <a:lnTo>
                    <a:pt x="138" y="385"/>
                  </a:lnTo>
                  <a:lnTo>
                    <a:pt x="138" y="369"/>
                  </a:lnTo>
                  <a:lnTo>
                    <a:pt x="136" y="363"/>
                  </a:lnTo>
                  <a:lnTo>
                    <a:pt x="134" y="359"/>
                  </a:lnTo>
                  <a:lnTo>
                    <a:pt x="132" y="358"/>
                  </a:lnTo>
                  <a:lnTo>
                    <a:pt x="128" y="358"/>
                  </a:lnTo>
                  <a:lnTo>
                    <a:pt x="127" y="357"/>
                  </a:lnTo>
                  <a:lnTo>
                    <a:pt x="123" y="353"/>
                  </a:lnTo>
                  <a:lnTo>
                    <a:pt x="119" y="350"/>
                  </a:lnTo>
                  <a:lnTo>
                    <a:pt x="118" y="345"/>
                  </a:lnTo>
                  <a:lnTo>
                    <a:pt x="118" y="341"/>
                  </a:lnTo>
                  <a:lnTo>
                    <a:pt x="118" y="335"/>
                  </a:lnTo>
                  <a:lnTo>
                    <a:pt x="120" y="331"/>
                  </a:lnTo>
                  <a:lnTo>
                    <a:pt x="124" y="328"/>
                  </a:lnTo>
                  <a:lnTo>
                    <a:pt x="130" y="328"/>
                  </a:lnTo>
                  <a:lnTo>
                    <a:pt x="134" y="330"/>
                  </a:lnTo>
                  <a:lnTo>
                    <a:pt x="138" y="331"/>
                  </a:lnTo>
                  <a:lnTo>
                    <a:pt x="140" y="334"/>
                  </a:lnTo>
                  <a:lnTo>
                    <a:pt x="142" y="336"/>
                  </a:lnTo>
                  <a:lnTo>
                    <a:pt x="146" y="345"/>
                  </a:lnTo>
                  <a:lnTo>
                    <a:pt x="151" y="353"/>
                  </a:lnTo>
                  <a:lnTo>
                    <a:pt x="153" y="354"/>
                  </a:lnTo>
                  <a:lnTo>
                    <a:pt x="155" y="355"/>
                  </a:lnTo>
                  <a:lnTo>
                    <a:pt x="161" y="358"/>
                  </a:lnTo>
                  <a:lnTo>
                    <a:pt x="166" y="358"/>
                  </a:lnTo>
                  <a:lnTo>
                    <a:pt x="170" y="357"/>
                  </a:lnTo>
                  <a:lnTo>
                    <a:pt x="173" y="354"/>
                  </a:lnTo>
                  <a:lnTo>
                    <a:pt x="175" y="350"/>
                  </a:lnTo>
                  <a:lnTo>
                    <a:pt x="178" y="346"/>
                  </a:lnTo>
                  <a:lnTo>
                    <a:pt x="178" y="342"/>
                  </a:lnTo>
                  <a:lnTo>
                    <a:pt x="178" y="339"/>
                  </a:lnTo>
                  <a:lnTo>
                    <a:pt x="174" y="331"/>
                  </a:lnTo>
                  <a:lnTo>
                    <a:pt x="171" y="328"/>
                  </a:lnTo>
                  <a:lnTo>
                    <a:pt x="170" y="324"/>
                  </a:lnTo>
                  <a:lnTo>
                    <a:pt x="169" y="315"/>
                  </a:lnTo>
                  <a:lnTo>
                    <a:pt x="169" y="280"/>
                  </a:lnTo>
                  <a:lnTo>
                    <a:pt x="170" y="275"/>
                  </a:lnTo>
                  <a:lnTo>
                    <a:pt x="171" y="271"/>
                  </a:lnTo>
                  <a:lnTo>
                    <a:pt x="175" y="265"/>
                  </a:lnTo>
                  <a:lnTo>
                    <a:pt x="181" y="261"/>
                  </a:lnTo>
                  <a:lnTo>
                    <a:pt x="188" y="258"/>
                  </a:lnTo>
                  <a:lnTo>
                    <a:pt x="194" y="257"/>
                  </a:lnTo>
                  <a:lnTo>
                    <a:pt x="202" y="253"/>
                  </a:lnTo>
                  <a:lnTo>
                    <a:pt x="209" y="248"/>
                  </a:lnTo>
                  <a:lnTo>
                    <a:pt x="210" y="246"/>
                  </a:lnTo>
                  <a:lnTo>
                    <a:pt x="212" y="244"/>
                  </a:lnTo>
                  <a:lnTo>
                    <a:pt x="213" y="240"/>
                  </a:lnTo>
                  <a:lnTo>
                    <a:pt x="216" y="237"/>
                  </a:lnTo>
                  <a:lnTo>
                    <a:pt x="223" y="230"/>
                  </a:lnTo>
                  <a:lnTo>
                    <a:pt x="227" y="222"/>
                  </a:lnTo>
                  <a:lnTo>
                    <a:pt x="231" y="218"/>
                  </a:lnTo>
                  <a:lnTo>
                    <a:pt x="235" y="214"/>
                  </a:lnTo>
                  <a:lnTo>
                    <a:pt x="244" y="211"/>
                  </a:lnTo>
                  <a:lnTo>
                    <a:pt x="254" y="210"/>
                  </a:lnTo>
                  <a:lnTo>
                    <a:pt x="260" y="210"/>
                  </a:lnTo>
                  <a:lnTo>
                    <a:pt x="263" y="209"/>
                  </a:lnTo>
                  <a:lnTo>
                    <a:pt x="264" y="206"/>
                  </a:lnTo>
                  <a:lnTo>
                    <a:pt x="267" y="202"/>
                  </a:lnTo>
                  <a:lnTo>
                    <a:pt x="268" y="198"/>
                  </a:lnTo>
                  <a:lnTo>
                    <a:pt x="270" y="192"/>
                  </a:lnTo>
                  <a:lnTo>
                    <a:pt x="270" y="188"/>
                  </a:lnTo>
                  <a:lnTo>
                    <a:pt x="268" y="178"/>
                  </a:lnTo>
                  <a:lnTo>
                    <a:pt x="268" y="165"/>
                  </a:lnTo>
                  <a:lnTo>
                    <a:pt x="270" y="161"/>
                  </a:lnTo>
                  <a:lnTo>
                    <a:pt x="272" y="156"/>
                  </a:lnTo>
                  <a:lnTo>
                    <a:pt x="275" y="152"/>
                  </a:lnTo>
                  <a:lnTo>
                    <a:pt x="279" y="149"/>
                  </a:lnTo>
                  <a:lnTo>
                    <a:pt x="291" y="147"/>
                  </a:lnTo>
                  <a:lnTo>
                    <a:pt x="297" y="145"/>
                  </a:lnTo>
                  <a:lnTo>
                    <a:pt x="302" y="144"/>
                  </a:lnTo>
                  <a:lnTo>
                    <a:pt x="307" y="143"/>
                  </a:lnTo>
                  <a:lnTo>
                    <a:pt x="311" y="139"/>
                  </a:lnTo>
                  <a:lnTo>
                    <a:pt x="313" y="136"/>
                  </a:lnTo>
                  <a:lnTo>
                    <a:pt x="313" y="114"/>
                  </a:lnTo>
                  <a:lnTo>
                    <a:pt x="314" y="110"/>
                  </a:lnTo>
                  <a:lnTo>
                    <a:pt x="315" y="108"/>
                  </a:lnTo>
                  <a:lnTo>
                    <a:pt x="320" y="104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26" name="Freeform 167"/>
            <p:cNvSpPr>
              <a:spLocks/>
            </p:cNvSpPr>
            <p:nvPr/>
          </p:nvSpPr>
          <p:spPr bwMode="auto">
            <a:xfrm>
              <a:off x="2724856" y="4300309"/>
              <a:ext cx="1065492" cy="823679"/>
            </a:xfrm>
            <a:custGeom>
              <a:avLst/>
              <a:gdLst>
                <a:gd name="T0" fmla="*/ 2147483647 w 492"/>
                <a:gd name="T1" fmla="*/ 2147483647 h 377"/>
                <a:gd name="T2" fmla="*/ 2147483647 w 492"/>
                <a:gd name="T3" fmla="*/ 2147483647 h 377"/>
                <a:gd name="T4" fmla="*/ 2147483647 w 492"/>
                <a:gd name="T5" fmla="*/ 2147483647 h 377"/>
                <a:gd name="T6" fmla="*/ 2147483647 w 492"/>
                <a:gd name="T7" fmla="*/ 2147483647 h 377"/>
                <a:gd name="T8" fmla="*/ 2147483647 w 492"/>
                <a:gd name="T9" fmla="*/ 2147483647 h 377"/>
                <a:gd name="T10" fmla="*/ 2147483647 w 492"/>
                <a:gd name="T11" fmla="*/ 2147483647 h 377"/>
                <a:gd name="T12" fmla="*/ 2147483647 w 492"/>
                <a:gd name="T13" fmla="*/ 2147483647 h 377"/>
                <a:gd name="T14" fmla="*/ 2147483647 w 492"/>
                <a:gd name="T15" fmla="*/ 2147483647 h 377"/>
                <a:gd name="T16" fmla="*/ 2147483647 w 492"/>
                <a:gd name="T17" fmla="*/ 2147483647 h 377"/>
                <a:gd name="T18" fmla="*/ 2147483647 w 492"/>
                <a:gd name="T19" fmla="*/ 2147483647 h 377"/>
                <a:gd name="T20" fmla="*/ 2147483647 w 492"/>
                <a:gd name="T21" fmla="*/ 2147483647 h 377"/>
                <a:gd name="T22" fmla="*/ 2147483647 w 492"/>
                <a:gd name="T23" fmla="*/ 2147483647 h 377"/>
                <a:gd name="T24" fmla="*/ 2147483647 w 492"/>
                <a:gd name="T25" fmla="*/ 2147483647 h 377"/>
                <a:gd name="T26" fmla="*/ 2147483647 w 492"/>
                <a:gd name="T27" fmla="*/ 2147483647 h 377"/>
                <a:gd name="T28" fmla="*/ 2147483647 w 492"/>
                <a:gd name="T29" fmla="*/ 2147483647 h 377"/>
                <a:gd name="T30" fmla="*/ 2147483647 w 492"/>
                <a:gd name="T31" fmla="*/ 2147483647 h 377"/>
                <a:gd name="T32" fmla="*/ 2147483647 w 492"/>
                <a:gd name="T33" fmla="*/ 2147483647 h 377"/>
                <a:gd name="T34" fmla="*/ 2147483647 w 492"/>
                <a:gd name="T35" fmla="*/ 2147483647 h 377"/>
                <a:gd name="T36" fmla="*/ 2147483647 w 492"/>
                <a:gd name="T37" fmla="*/ 2147483647 h 377"/>
                <a:gd name="T38" fmla="*/ 2147483647 w 492"/>
                <a:gd name="T39" fmla="*/ 2147483647 h 377"/>
                <a:gd name="T40" fmla="*/ 2147483647 w 492"/>
                <a:gd name="T41" fmla="*/ 2147483647 h 377"/>
                <a:gd name="T42" fmla="*/ 2147483647 w 492"/>
                <a:gd name="T43" fmla="*/ 2147483647 h 377"/>
                <a:gd name="T44" fmla="*/ 2147483647 w 492"/>
                <a:gd name="T45" fmla="*/ 2147483647 h 377"/>
                <a:gd name="T46" fmla="*/ 2147483647 w 492"/>
                <a:gd name="T47" fmla="*/ 2147483647 h 377"/>
                <a:gd name="T48" fmla="*/ 2147483647 w 492"/>
                <a:gd name="T49" fmla="*/ 2147483647 h 377"/>
                <a:gd name="T50" fmla="*/ 2147483647 w 492"/>
                <a:gd name="T51" fmla="*/ 2147483647 h 377"/>
                <a:gd name="T52" fmla="*/ 2147483647 w 492"/>
                <a:gd name="T53" fmla="*/ 2147483647 h 377"/>
                <a:gd name="T54" fmla="*/ 2147483647 w 492"/>
                <a:gd name="T55" fmla="*/ 2147483647 h 377"/>
                <a:gd name="T56" fmla="*/ 2147483647 w 492"/>
                <a:gd name="T57" fmla="*/ 2147483647 h 377"/>
                <a:gd name="T58" fmla="*/ 2147483647 w 492"/>
                <a:gd name="T59" fmla="*/ 2147483647 h 377"/>
                <a:gd name="T60" fmla="*/ 2147483647 w 492"/>
                <a:gd name="T61" fmla="*/ 2147483647 h 377"/>
                <a:gd name="T62" fmla="*/ 2147483647 w 492"/>
                <a:gd name="T63" fmla="*/ 2147483647 h 377"/>
                <a:gd name="T64" fmla="*/ 2147483647 w 492"/>
                <a:gd name="T65" fmla="*/ 2147483647 h 377"/>
                <a:gd name="T66" fmla="*/ 2147483647 w 492"/>
                <a:gd name="T67" fmla="*/ 2147483647 h 377"/>
                <a:gd name="T68" fmla="*/ 2147483647 w 492"/>
                <a:gd name="T69" fmla="*/ 2147483647 h 377"/>
                <a:gd name="T70" fmla="*/ 2147483647 w 492"/>
                <a:gd name="T71" fmla="*/ 2147483647 h 377"/>
                <a:gd name="T72" fmla="*/ 2147483647 w 492"/>
                <a:gd name="T73" fmla="*/ 2147483647 h 377"/>
                <a:gd name="T74" fmla="*/ 2147483647 w 492"/>
                <a:gd name="T75" fmla="*/ 2147483647 h 377"/>
                <a:gd name="T76" fmla="*/ 2147483647 w 492"/>
                <a:gd name="T77" fmla="*/ 2147483647 h 377"/>
                <a:gd name="T78" fmla="*/ 2147483647 w 492"/>
                <a:gd name="T79" fmla="*/ 2147483647 h 377"/>
                <a:gd name="T80" fmla="*/ 2147483647 w 492"/>
                <a:gd name="T81" fmla="*/ 2147483647 h 377"/>
                <a:gd name="T82" fmla="*/ 2147483647 w 492"/>
                <a:gd name="T83" fmla="*/ 2147483647 h 377"/>
                <a:gd name="T84" fmla="*/ 2147483647 w 492"/>
                <a:gd name="T85" fmla="*/ 2147483647 h 377"/>
                <a:gd name="T86" fmla="*/ 2147483647 w 492"/>
                <a:gd name="T87" fmla="*/ 2147483647 h 377"/>
                <a:gd name="T88" fmla="*/ 2147483647 w 492"/>
                <a:gd name="T89" fmla="*/ 2147483647 h 377"/>
                <a:gd name="T90" fmla="*/ 2147483647 w 492"/>
                <a:gd name="T91" fmla="*/ 2147483647 h 377"/>
                <a:gd name="T92" fmla="*/ 2147483647 w 492"/>
                <a:gd name="T93" fmla="*/ 2147483647 h 377"/>
                <a:gd name="T94" fmla="*/ 2147483647 w 492"/>
                <a:gd name="T95" fmla="*/ 2147483647 h 377"/>
                <a:gd name="T96" fmla="*/ 2147483647 w 492"/>
                <a:gd name="T97" fmla="*/ 2147483647 h 377"/>
                <a:gd name="T98" fmla="*/ 2147483647 w 492"/>
                <a:gd name="T99" fmla="*/ 2147483647 h 377"/>
                <a:gd name="T100" fmla="*/ 2147483647 w 492"/>
                <a:gd name="T101" fmla="*/ 2147483647 h 377"/>
                <a:gd name="T102" fmla="*/ 2147483647 w 492"/>
                <a:gd name="T103" fmla="*/ 2147483647 h 377"/>
                <a:gd name="T104" fmla="*/ 2147483647 w 492"/>
                <a:gd name="T105" fmla="*/ 2147483647 h 377"/>
                <a:gd name="T106" fmla="*/ 2147483647 w 492"/>
                <a:gd name="T107" fmla="*/ 2147483647 h 377"/>
                <a:gd name="T108" fmla="*/ 2147483647 w 492"/>
                <a:gd name="T109" fmla="*/ 2147483647 h 377"/>
                <a:gd name="T110" fmla="*/ 2147483647 w 492"/>
                <a:gd name="T111" fmla="*/ 2147483647 h 3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2"/>
                <a:gd name="T169" fmla="*/ 0 h 377"/>
                <a:gd name="T170" fmla="*/ 492 w 492"/>
                <a:gd name="T171" fmla="*/ 377 h 3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2" h="377">
                  <a:moveTo>
                    <a:pt x="422" y="19"/>
                  </a:moveTo>
                  <a:lnTo>
                    <a:pt x="420" y="19"/>
                  </a:lnTo>
                  <a:lnTo>
                    <a:pt x="419" y="16"/>
                  </a:lnTo>
                  <a:lnTo>
                    <a:pt x="416" y="12"/>
                  </a:lnTo>
                  <a:lnTo>
                    <a:pt x="408" y="6"/>
                  </a:lnTo>
                  <a:lnTo>
                    <a:pt x="404" y="2"/>
                  </a:lnTo>
                  <a:lnTo>
                    <a:pt x="398" y="0"/>
                  </a:lnTo>
                  <a:lnTo>
                    <a:pt x="392" y="0"/>
                  </a:lnTo>
                  <a:lnTo>
                    <a:pt x="385" y="0"/>
                  </a:lnTo>
                  <a:lnTo>
                    <a:pt x="380" y="2"/>
                  </a:lnTo>
                  <a:lnTo>
                    <a:pt x="376" y="2"/>
                  </a:lnTo>
                  <a:lnTo>
                    <a:pt x="373" y="3"/>
                  </a:lnTo>
                  <a:lnTo>
                    <a:pt x="373" y="6"/>
                  </a:lnTo>
                  <a:lnTo>
                    <a:pt x="372" y="10"/>
                  </a:lnTo>
                  <a:lnTo>
                    <a:pt x="372" y="11"/>
                  </a:lnTo>
                  <a:lnTo>
                    <a:pt x="372" y="12"/>
                  </a:lnTo>
                  <a:lnTo>
                    <a:pt x="371" y="14"/>
                  </a:lnTo>
                  <a:lnTo>
                    <a:pt x="369" y="16"/>
                  </a:lnTo>
                  <a:lnTo>
                    <a:pt x="368" y="18"/>
                  </a:lnTo>
                  <a:lnTo>
                    <a:pt x="365" y="19"/>
                  </a:lnTo>
                  <a:lnTo>
                    <a:pt x="358" y="20"/>
                  </a:lnTo>
                  <a:lnTo>
                    <a:pt x="352" y="22"/>
                  </a:lnTo>
                  <a:lnTo>
                    <a:pt x="349" y="20"/>
                  </a:lnTo>
                  <a:lnTo>
                    <a:pt x="340" y="19"/>
                  </a:lnTo>
                  <a:lnTo>
                    <a:pt x="332" y="18"/>
                  </a:lnTo>
                  <a:lnTo>
                    <a:pt x="327" y="18"/>
                  </a:lnTo>
                  <a:lnTo>
                    <a:pt x="325" y="20"/>
                  </a:lnTo>
                  <a:lnTo>
                    <a:pt x="323" y="24"/>
                  </a:lnTo>
                  <a:lnTo>
                    <a:pt x="323" y="30"/>
                  </a:lnTo>
                  <a:lnTo>
                    <a:pt x="322" y="33"/>
                  </a:lnTo>
                  <a:lnTo>
                    <a:pt x="321" y="35"/>
                  </a:lnTo>
                  <a:lnTo>
                    <a:pt x="317" y="37"/>
                  </a:lnTo>
                  <a:lnTo>
                    <a:pt x="313" y="41"/>
                  </a:lnTo>
                  <a:lnTo>
                    <a:pt x="309" y="42"/>
                  </a:lnTo>
                  <a:lnTo>
                    <a:pt x="305" y="42"/>
                  </a:lnTo>
                  <a:lnTo>
                    <a:pt x="302" y="42"/>
                  </a:lnTo>
                  <a:lnTo>
                    <a:pt x="299" y="39"/>
                  </a:lnTo>
                  <a:lnTo>
                    <a:pt x="298" y="37"/>
                  </a:lnTo>
                  <a:lnTo>
                    <a:pt x="297" y="34"/>
                  </a:lnTo>
                  <a:lnTo>
                    <a:pt x="297" y="28"/>
                  </a:lnTo>
                  <a:lnTo>
                    <a:pt x="298" y="23"/>
                  </a:lnTo>
                  <a:lnTo>
                    <a:pt x="299" y="20"/>
                  </a:lnTo>
                  <a:lnTo>
                    <a:pt x="299" y="18"/>
                  </a:lnTo>
                  <a:lnTo>
                    <a:pt x="301" y="16"/>
                  </a:lnTo>
                  <a:lnTo>
                    <a:pt x="301" y="11"/>
                  </a:lnTo>
                  <a:lnTo>
                    <a:pt x="298" y="7"/>
                  </a:lnTo>
                  <a:lnTo>
                    <a:pt x="295" y="4"/>
                  </a:lnTo>
                  <a:lnTo>
                    <a:pt x="291" y="3"/>
                  </a:lnTo>
                  <a:lnTo>
                    <a:pt x="218" y="6"/>
                  </a:lnTo>
                  <a:lnTo>
                    <a:pt x="213" y="7"/>
                  </a:lnTo>
                  <a:lnTo>
                    <a:pt x="208" y="8"/>
                  </a:lnTo>
                  <a:lnTo>
                    <a:pt x="202" y="10"/>
                  </a:lnTo>
                  <a:lnTo>
                    <a:pt x="190" y="12"/>
                  </a:lnTo>
                  <a:lnTo>
                    <a:pt x="186" y="15"/>
                  </a:lnTo>
                  <a:lnTo>
                    <a:pt x="183" y="19"/>
                  </a:lnTo>
                  <a:lnTo>
                    <a:pt x="181" y="24"/>
                  </a:lnTo>
                  <a:lnTo>
                    <a:pt x="179" y="28"/>
                  </a:lnTo>
                  <a:lnTo>
                    <a:pt x="179" y="41"/>
                  </a:lnTo>
                  <a:lnTo>
                    <a:pt x="181" y="51"/>
                  </a:lnTo>
                  <a:lnTo>
                    <a:pt x="181" y="55"/>
                  </a:lnTo>
                  <a:lnTo>
                    <a:pt x="179" y="61"/>
                  </a:lnTo>
                  <a:lnTo>
                    <a:pt x="178" y="65"/>
                  </a:lnTo>
                  <a:lnTo>
                    <a:pt x="175" y="69"/>
                  </a:lnTo>
                  <a:lnTo>
                    <a:pt x="174" y="72"/>
                  </a:lnTo>
                  <a:lnTo>
                    <a:pt x="171" y="73"/>
                  </a:lnTo>
                  <a:lnTo>
                    <a:pt x="165" y="73"/>
                  </a:lnTo>
                  <a:lnTo>
                    <a:pt x="155" y="74"/>
                  </a:lnTo>
                  <a:lnTo>
                    <a:pt x="146" y="77"/>
                  </a:lnTo>
                  <a:lnTo>
                    <a:pt x="142" y="81"/>
                  </a:lnTo>
                  <a:lnTo>
                    <a:pt x="138" y="85"/>
                  </a:lnTo>
                  <a:lnTo>
                    <a:pt x="134" y="93"/>
                  </a:lnTo>
                  <a:lnTo>
                    <a:pt x="127" y="100"/>
                  </a:lnTo>
                  <a:lnTo>
                    <a:pt x="124" y="103"/>
                  </a:lnTo>
                  <a:lnTo>
                    <a:pt x="123" y="107"/>
                  </a:lnTo>
                  <a:lnTo>
                    <a:pt x="121" y="109"/>
                  </a:lnTo>
                  <a:lnTo>
                    <a:pt x="120" y="111"/>
                  </a:lnTo>
                  <a:lnTo>
                    <a:pt x="113" y="116"/>
                  </a:lnTo>
                  <a:lnTo>
                    <a:pt x="105" y="120"/>
                  </a:lnTo>
                  <a:lnTo>
                    <a:pt x="99" y="121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2" y="134"/>
                  </a:lnTo>
                  <a:lnTo>
                    <a:pt x="81" y="138"/>
                  </a:lnTo>
                  <a:lnTo>
                    <a:pt x="80" y="143"/>
                  </a:lnTo>
                  <a:lnTo>
                    <a:pt x="80" y="178"/>
                  </a:lnTo>
                  <a:lnTo>
                    <a:pt x="81" y="187"/>
                  </a:lnTo>
                  <a:lnTo>
                    <a:pt x="82" y="191"/>
                  </a:lnTo>
                  <a:lnTo>
                    <a:pt x="85" y="194"/>
                  </a:lnTo>
                  <a:lnTo>
                    <a:pt x="89" y="202"/>
                  </a:lnTo>
                  <a:lnTo>
                    <a:pt x="89" y="205"/>
                  </a:lnTo>
                  <a:lnTo>
                    <a:pt x="89" y="209"/>
                  </a:lnTo>
                  <a:lnTo>
                    <a:pt x="86" y="213"/>
                  </a:lnTo>
                  <a:lnTo>
                    <a:pt x="84" y="217"/>
                  </a:lnTo>
                  <a:lnTo>
                    <a:pt x="81" y="220"/>
                  </a:lnTo>
                  <a:lnTo>
                    <a:pt x="77" y="221"/>
                  </a:lnTo>
                  <a:lnTo>
                    <a:pt x="72" y="221"/>
                  </a:lnTo>
                  <a:lnTo>
                    <a:pt x="66" y="218"/>
                  </a:lnTo>
                  <a:lnTo>
                    <a:pt x="64" y="217"/>
                  </a:lnTo>
                  <a:lnTo>
                    <a:pt x="62" y="216"/>
                  </a:lnTo>
                  <a:lnTo>
                    <a:pt x="57" y="208"/>
                  </a:lnTo>
                  <a:lnTo>
                    <a:pt x="53" y="199"/>
                  </a:lnTo>
                  <a:lnTo>
                    <a:pt x="51" y="197"/>
                  </a:lnTo>
                  <a:lnTo>
                    <a:pt x="49" y="194"/>
                  </a:lnTo>
                  <a:lnTo>
                    <a:pt x="45" y="193"/>
                  </a:lnTo>
                  <a:lnTo>
                    <a:pt x="41" y="191"/>
                  </a:lnTo>
                  <a:lnTo>
                    <a:pt x="35" y="191"/>
                  </a:lnTo>
                  <a:lnTo>
                    <a:pt x="31" y="194"/>
                  </a:lnTo>
                  <a:lnTo>
                    <a:pt x="29" y="198"/>
                  </a:lnTo>
                  <a:lnTo>
                    <a:pt x="29" y="204"/>
                  </a:lnTo>
                  <a:lnTo>
                    <a:pt x="29" y="208"/>
                  </a:lnTo>
                  <a:lnTo>
                    <a:pt x="30" y="213"/>
                  </a:lnTo>
                  <a:lnTo>
                    <a:pt x="34" y="216"/>
                  </a:lnTo>
                  <a:lnTo>
                    <a:pt x="38" y="220"/>
                  </a:lnTo>
                  <a:lnTo>
                    <a:pt x="39" y="221"/>
                  </a:lnTo>
                  <a:lnTo>
                    <a:pt x="43" y="221"/>
                  </a:lnTo>
                  <a:lnTo>
                    <a:pt x="45" y="222"/>
                  </a:lnTo>
                  <a:lnTo>
                    <a:pt x="47" y="226"/>
                  </a:lnTo>
                  <a:lnTo>
                    <a:pt x="49" y="232"/>
                  </a:lnTo>
                  <a:lnTo>
                    <a:pt x="49" y="248"/>
                  </a:lnTo>
                  <a:lnTo>
                    <a:pt x="50" y="265"/>
                  </a:lnTo>
                  <a:lnTo>
                    <a:pt x="51" y="270"/>
                  </a:lnTo>
                  <a:lnTo>
                    <a:pt x="51" y="283"/>
                  </a:lnTo>
                  <a:lnTo>
                    <a:pt x="51" y="291"/>
                  </a:lnTo>
                  <a:lnTo>
                    <a:pt x="49" y="299"/>
                  </a:lnTo>
                  <a:lnTo>
                    <a:pt x="45" y="303"/>
                  </a:lnTo>
                  <a:lnTo>
                    <a:pt x="39" y="307"/>
                  </a:lnTo>
                  <a:lnTo>
                    <a:pt x="33" y="311"/>
                  </a:lnTo>
                  <a:lnTo>
                    <a:pt x="30" y="315"/>
                  </a:lnTo>
                  <a:lnTo>
                    <a:pt x="27" y="318"/>
                  </a:lnTo>
                  <a:lnTo>
                    <a:pt x="24" y="322"/>
                  </a:lnTo>
                  <a:lnTo>
                    <a:pt x="22" y="325"/>
                  </a:lnTo>
                  <a:lnTo>
                    <a:pt x="18" y="331"/>
                  </a:lnTo>
                  <a:lnTo>
                    <a:pt x="16" y="333"/>
                  </a:lnTo>
                  <a:lnTo>
                    <a:pt x="16" y="335"/>
                  </a:lnTo>
                  <a:lnTo>
                    <a:pt x="15" y="340"/>
                  </a:lnTo>
                  <a:lnTo>
                    <a:pt x="12" y="344"/>
                  </a:lnTo>
                  <a:lnTo>
                    <a:pt x="11" y="348"/>
                  </a:lnTo>
                  <a:lnTo>
                    <a:pt x="11" y="353"/>
                  </a:lnTo>
                  <a:lnTo>
                    <a:pt x="11" y="356"/>
                  </a:lnTo>
                  <a:lnTo>
                    <a:pt x="7" y="365"/>
                  </a:lnTo>
                  <a:lnTo>
                    <a:pt x="0" y="377"/>
                  </a:lnTo>
                  <a:lnTo>
                    <a:pt x="10" y="377"/>
                  </a:lnTo>
                  <a:lnTo>
                    <a:pt x="11" y="377"/>
                  </a:lnTo>
                  <a:lnTo>
                    <a:pt x="20" y="376"/>
                  </a:lnTo>
                  <a:lnTo>
                    <a:pt x="39" y="373"/>
                  </a:lnTo>
                  <a:lnTo>
                    <a:pt x="41" y="373"/>
                  </a:lnTo>
                  <a:lnTo>
                    <a:pt x="45" y="372"/>
                  </a:lnTo>
                  <a:lnTo>
                    <a:pt x="50" y="372"/>
                  </a:lnTo>
                  <a:lnTo>
                    <a:pt x="54" y="370"/>
                  </a:lnTo>
                  <a:lnTo>
                    <a:pt x="58" y="368"/>
                  </a:lnTo>
                  <a:lnTo>
                    <a:pt x="61" y="361"/>
                  </a:lnTo>
                  <a:lnTo>
                    <a:pt x="61" y="358"/>
                  </a:lnTo>
                  <a:lnTo>
                    <a:pt x="62" y="356"/>
                  </a:lnTo>
                  <a:lnTo>
                    <a:pt x="62" y="350"/>
                  </a:lnTo>
                  <a:lnTo>
                    <a:pt x="64" y="345"/>
                  </a:lnTo>
                  <a:lnTo>
                    <a:pt x="65" y="344"/>
                  </a:lnTo>
                  <a:lnTo>
                    <a:pt x="74" y="342"/>
                  </a:lnTo>
                  <a:lnTo>
                    <a:pt x="84" y="344"/>
                  </a:lnTo>
                  <a:lnTo>
                    <a:pt x="88" y="346"/>
                  </a:lnTo>
                  <a:lnTo>
                    <a:pt x="90" y="350"/>
                  </a:lnTo>
                  <a:lnTo>
                    <a:pt x="93" y="352"/>
                  </a:lnTo>
                  <a:lnTo>
                    <a:pt x="97" y="352"/>
                  </a:lnTo>
                  <a:lnTo>
                    <a:pt x="103" y="350"/>
                  </a:lnTo>
                  <a:lnTo>
                    <a:pt x="108" y="349"/>
                  </a:lnTo>
                  <a:lnTo>
                    <a:pt x="112" y="346"/>
                  </a:lnTo>
                  <a:lnTo>
                    <a:pt x="116" y="345"/>
                  </a:lnTo>
                  <a:lnTo>
                    <a:pt x="117" y="342"/>
                  </a:lnTo>
                  <a:lnTo>
                    <a:pt x="119" y="337"/>
                  </a:lnTo>
                  <a:lnTo>
                    <a:pt x="119" y="335"/>
                  </a:lnTo>
                  <a:lnTo>
                    <a:pt x="119" y="326"/>
                  </a:lnTo>
                  <a:lnTo>
                    <a:pt x="121" y="318"/>
                  </a:lnTo>
                  <a:lnTo>
                    <a:pt x="124" y="315"/>
                  </a:lnTo>
                  <a:lnTo>
                    <a:pt x="132" y="309"/>
                  </a:lnTo>
                  <a:lnTo>
                    <a:pt x="138" y="302"/>
                  </a:lnTo>
                  <a:lnTo>
                    <a:pt x="140" y="300"/>
                  </a:lnTo>
                  <a:lnTo>
                    <a:pt x="146" y="295"/>
                  </a:lnTo>
                  <a:lnTo>
                    <a:pt x="151" y="291"/>
                  </a:lnTo>
                  <a:lnTo>
                    <a:pt x="154" y="290"/>
                  </a:lnTo>
                  <a:lnTo>
                    <a:pt x="156" y="288"/>
                  </a:lnTo>
                  <a:lnTo>
                    <a:pt x="159" y="288"/>
                  </a:lnTo>
                  <a:lnTo>
                    <a:pt x="165" y="288"/>
                  </a:lnTo>
                  <a:lnTo>
                    <a:pt x="169" y="288"/>
                  </a:lnTo>
                  <a:lnTo>
                    <a:pt x="171" y="291"/>
                  </a:lnTo>
                  <a:lnTo>
                    <a:pt x="174" y="294"/>
                  </a:lnTo>
                  <a:lnTo>
                    <a:pt x="177" y="294"/>
                  </a:lnTo>
                  <a:lnTo>
                    <a:pt x="181" y="295"/>
                  </a:lnTo>
                  <a:lnTo>
                    <a:pt x="183" y="296"/>
                  </a:lnTo>
                  <a:lnTo>
                    <a:pt x="186" y="299"/>
                  </a:lnTo>
                  <a:lnTo>
                    <a:pt x="193" y="302"/>
                  </a:lnTo>
                  <a:lnTo>
                    <a:pt x="196" y="303"/>
                  </a:lnTo>
                  <a:lnTo>
                    <a:pt x="204" y="302"/>
                  </a:lnTo>
                  <a:lnTo>
                    <a:pt x="212" y="299"/>
                  </a:lnTo>
                  <a:lnTo>
                    <a:pt x="217" y="296"/>
                  </a:lnTo>
                  <a:lnTo>
                    <a:pt x="222" y="294"/>
                  </a:lnTo>
                  <a:lnTo>
                    <a:pt x="229" y="292"/>
                  </a:lnTo>
                  <a:lnTo>
                    <a:pt x="235" y="291"/>
                  </a:lnTo>
                  <a:lnTo>
                    <a:pt x="253" y="291"/>
                  </a:lnTo>
                  <a:lnTo>
                    <a:pt x="253" y="288"/>
                  </a:lnTo>
                  <a:lnTo>
                    <a:pt x="257" y="283"/>
                  </a:lnTo>
                  <a:lnTo>
                    <a:pt x="260" y="278"/>
                  </a:lnTo>
                  <a:lnTo>
                    <a:pt x="261" y="275"/>
                  </a:lnTo>
                  <a:lnTo>
                    <a:pt x="264" y="274"/>
                  </a:lnTo>
                  <a:lnTo>
                    <a:pt x="267" y="272"/>
                  </a:lnTo>
                  <a:lnTo>
                    <a:pt x="271" y="267"/>
                  </a:lnTo>
                  <a:lnTo>
                    <a:pt x="274" y="261"/>
                  </a:lnTo>
                  <a:lnTo>
                    <a:pt x="276" y="257"/>
                  </a:lnTo>
                  <a:lnTo>
                    <a:pt x="282" y="253"/>
                  </a:lnTo>
                  <a:lnTo>
                    <a:pt x="286" y="247"/>
                  </a:lnTo>
                  <a:lnTo>
                    <a:pt x="290" y="243"/>
                  </a:lnTo>
                  <a:lnTo>
                    <a:pt x="295" y="239"/>
                  </a:lnTo>
                  <a:lnTo>
                    <a:pt x="302" y="237"/>
                  </a:lnTo>
                  <a:lnTo>
                    <a:pt x="309" y="236"/>
                  </a:lnTo>
                  <a:lnTo>
                    <a:pt x="315" y="237"/>
                  </a:lnTo>
                  <a:lnTo>
                    <a:pt x="329" y="237"/>
                  </a:lnTo>
                  <a:lnTo>
                    <a:pt x="344" y="239"/>
                  </a:lnTo>
                  <a:lnTo>
                    <a:pt x="348" y="237"/>
                  </a:lnTo>
                  <a:lnTo>
                    <a:pt x="350" y="234"/>
                  </a:lnTo>
                  <a:lnTo>
                    <a:pt x="352" y="233"/>
                  </a:lnTo>
                  <a:lnTo>
                    <a:pt x="356" y="225"/>
                  </a:lnTo>
                  <a:lnTo>
                    <a:pt x="360" y="218"/>
                  </a:lnTo>
                  <a:lnTo>
                    <a:pt x="369" y="210"/>
                  </a:lnTo>
                  <a:lnTo>
                    <a:pt x="372" y="209"/>
                  </a:lnTo>
                  <a:lnTo>
                    <a:pt x="379" y="208"/>
                  </a:lnTo>
                  <a:lnTo>
                    <a:pt x="387" y="208"/>
                  </a:lnTo>
                  <a:lnTo>
                    <a:pt x="389" y="206"/>
                  </a:lnTo>
                  <a:lnTo>
                    <a:pt x="392" y="202"/>
                  </a:lnTo>
                  <a:lnTo>
                    <a:pt x="392" y="198"/>
                  </a:lnTo>
                  <a:lnTo>
                    <a:pt x="392" y="194"/>
                  </a:lnTo>
                  <a:lnTo>
                    <a:pt x="393" y="190"/>
                  </a:lnTo>
                  <a:lnTo>
                    <a:pt x="395" y="186"/>
                  </a:lnTo>
                  <a:lnTo>
                    <a:pt x="399" y="182"/>
                  </a:lnTo>
                  <a:lnTo>
                    <a:pt x="400" y="181"/>
                  </a:lnTo>
                  <a:lnTo>
                    <a:pt x="403" y="179"/>
                  </a:lnTo>
                  <a:lnTo>
                    <a:pt x="408" y="178"/>
                  </a:lnTo>
                  <a:lnTo>
                    <a:pt x="415" y="178"/>
                  </a:lnTo>
                  <a:lnTo>
                    <a:pt x="419" y="178"/>
                  </a:lnTo>
                  <a:lnTo>
                    <a:pt x="423" y="175"/>
                  </a:lnTo>
                  <a:lnTo>
                    <a:pt x="426" y="173"/>
                  </a:lnTo>
                  <a:lnTo>
                    <a:pt x="427" y="171"/>
                  </a:lnTo>
                  <a:lnTo>
                    <a:pt x="428" y="169"/>
                  </a:lnTo>
                  <a:lnTo>
                    <a:pt x="430" y="164"/>
                  </a:lnTo>
                  <a:lnTo>
                    <a:pt x="433" y="160"/>
                  </a:lnTo>
                  <a:lnTo>
                    <a:pt x="437" y="154"/>
                  </a:lnTo>
                  <a:lnTo>
                    <a:pt x="438" y="148"/>
                  </a:lnTo>
                  <a:lnTo>
                    <a:pt x="439" y="142"/>
                  </a:lnTo>
                  <a:lnTo>
                    <a:pt x="438" y="138"/>
                  </a:lnTo>
                  <a:lnTo>
                    <a:pt x="437" y="135"/>
                  </a:lnTo>
                  <a:lnTo>
                    <a:pt x="433" y="131"/>
                  </a:lnTo>
                  <a:lnTo>
                    <a:pt x="431" y="129"/>
                  </a:lnTo>
                  <a:lnTo>
                    <a:pt x="431" y="128"/>
                  </a:lnTo>
                  <a:lnTo>
                    <a:pt x="430" y="108"/>
                  </a:lnTo>
                  <a:lnTo>
                    <a:pt x="431" y="104"/>
                  </a:lnTo>
                  <a:lnTo>
                    <a:pt x="433" y="101"/>
                  </a:lnTo>
                  <a:lnTo>
                    <a:pt x="434" y="98"/>
                  </a:lnTo>
                  <a:lnTo>
                    <a:pt x="438" y="94"/>
                  </a:lnTo>
                  <a:lnTo>
                    <a:pt x="439" y="90"/>
                  </a:lnTo>
                  <a:lnTo>
                    <a:pt x="446" y="84"/>
                  </a:lnTo>
                  <a:lnTo>
                    <a:pt x="453" y="78"/>
                  </a:lnTo>
                  <a:lnTo>
                    <a:pt x="466" y="74"/>
                  </a:lnTo>
                  <a:lnTo>
                    <a:pt x="476" y="72"/>
                  </a:lnTo>
                  <a:lnTo>
                    <a:pt x="485" y="70"/>
                  </a:lnTo>
                  <a:lnTo>
                    <a:pt x="489" y="69"/>
                  </a:lnTo>
                  <a:lnTo>
                    <a:pt x="490" y="69"/>
                  </a:lnTo>
                  <a:lnTo>
                    <a:pt x="492" y="68"/>
                  </a:lnTo>
                  <a:lnTo>
                    <a:pt x="490" y="65"/>
                  </a:lnTo>
                  <a:lnTo>
                    <a:pt x="489" y="62"/>
                  </a:lnTo>
                  <a:lnTo>
                    <a:pt x="488" y="59"/>
                  </a:lnTo>
                  <a:lnTo>
                    <a:pt x="486" y="59"/>
                  </a:lnTo>
                  <a:lnTo>
                    <a:pt x="484" y="55"/>
                  </a:lnTo>
                  <a:lnTo>
                    <a:pt x="482" y="53"/>
                  </a:lnTo>
                  <a:lnTo>
                    <a:pt x="477" y="50"/>
                  </a:lnTo>
                  <a:lnTo>
                    <a:pt x="476" y="50"/>
                  </a:lnTo>
                  <a:lnTo>
                    <a:pt x="474" y="50"/>
                  </a:lnTo>
                  <a:lnTo>
                    <a:pt x="463" y="51"/>
                  </a:lnTo>
                  <a:lnTo>
                    <a:pt x="454" y="51"/>
                  </a:lnTo>
                  <a:lnTo>
                    <a:pt x="451" y="51"/>
                  </a:lnTo>
                  <a:lnTo>
                    <a:pt x="450" y="53"/>
                  </a:lnTo>
                  <a:lnTo>
                    <a:pt x="447" y="54"/>
                  </a:lnTo>
                  <a:lnTo>
                    <a:pt x="445" y="53"/>
                  </a:lnTo>
                  <a:lnTo>
                    <a:pt x="442" y="51"/>
                  </a:lnTo>
                  <a:lnTo>
                    <a:pt x="441" y="49"/>
                  </a:lnTo>
                  <a:lnTo>
                    <a:pt x="438" y="45"/>
                  </a:lnTo>
                  <a:lnTo>
                    <a:pt x="434" y="43"/>
                  </a:lnTo>
                  <a:lnTo>
                    <a:pt x="428" y="41"/>
                  </a:lnTo>
                  <a:lnTo>
                    <a:pt x="426" y="38"/>
                  </a:lnTo>
                  <a:lnTo>
                    <a:pt x="424" y="34"/>
                  </a:lnTo>
                  <a:lnTo>
                    <a:pt x="424" y="30"/>
                  </a:lnTo>
                  <a:lnTo>
                    <a:pt x="423" y="24"/>
                  </a:lnTo>
                  <a:lnTo>
                    <a:pt x="422" y="19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27" name="Freeform 168"/>
            <p:cNvSpPr>
              <a:spLocks/>
            </p:cNvSpPr>
            <p:nvPr/>
          </p:nvSpPr>
          <p:spPr bwMode="auto">
            <a:xfrm>
              <a:off x="1531592" y="6067831"/>
              <a:ext cx="407139" cy="852082"/>
            </a:xfrm>
            <a:custGeom>
              <a:avLst/>
              <a:gdLst>
                <a:gd name="T0" fmla="*/ 2147483647 w 188"/>
                <a:gd name="T1" fmla="*/ 2147483647 h 390"/>
                <a:gd name="T2" fmla="*/ 2147483647 w 188"/>
                <a:gd name="T3" fmla="*/ 2147483647 h 390"/>
                <a:gd name="T4" fmla="*/ 2147483647 w 188"/>
                <a:gd name="T5" fmla="*/ 2147483647 h 390"/>
                <a:gd name="T6" fmla="*/ 2147483647 w 188"/>
                <a:gd name="T7" fmla="*/ 2147483647 h 390"/>
                <a:gd name="T8" fmla="*/ 2147483647 w 188"/>
                <a:gd name="T9" fmla="*/ 2147483647 h 390"/>
                <a:gd name="T10" fmla="*/ 2147483647 w 188"/>
                <a:gd name="T11" fmla="*/ 2147483647 h 390"/>
                <a:gd name="T12" fmla="*/ 2147483647 w 188"/>
                <a:gd name="T13" fmla="*/ 2147483647 h 390"/>
                <a:gd name="T14" fmla="*/ 2147483647 w 188"/>
                <a:gd name="T15" fmla="*/ 2147483647 h 390"/>
                <a:gd name="T16" fmla="*/ 2147483647 w 188"/>
                <a:gd name="T17" fmla="*/ 2147483647 h 390"/>
                <a:gd name="T18" fmla="*/ 2147483647 w 188"/>
                <a:gd name="T19" fmla="*/ 2147483647 h 390"/>
                <a:gd name="T20" fmla="*/ 2147483647 w 188"/>
                <a:gd name="T21" fmla="*/ 2147483647 h 390"/>
                <a:gd name="T22" fmla="*/ 2147483647 w 188"/>
                <a:gd name="T23" fmla="*/ 2147483647 h 390"/>
                <a:gd name="T24" fmla="*/ 2147483647 w 188"/>
                <a:gd name="T25" fmla="*/ 2147483647 h 390"/>
                <a:gd name="T26" fmla="*/ 2147483647 w 188"/>
                <a:gd name="T27" fmla="*/ 2147483647 h 390"/>
                <a:gd name="T28" fmla="*/ 2147483647 w 188"/>
                <a:gd name="T29" fmla="*/ 2147483647 h 390"/>
                <a:gd name="T30" fmla="*/ 2147483647 w 188"/>
                <a:gd name="T31" fmla="*/ 2147483647 h 390"/>
                <a:gd name="T32" fmla="*/ 2147483647 w 188"/>
                <a:gd name="T33" fmla="*/ 2147483647 h 390"/>
                <a:gd name="T34" fmla="*/ 2147483647 w 188"/>
                <a:gd name="T35" fmla="*/ 2147483647 h 390"/>
                <a:gd name="T36" fmla="*/ 2147483647 w 188"/>
                <a:gd name="T37" fmla="*/ 2147483647 h 390"/>
                <a:gd name="T38" fmla="*/ 2147483647 w 188"/>
                <a:gd name="T39" fmla="*/ 2147483647 h 390"/>
                <a:gd name="T40" fmla="*/ 2147483647 w 188"/>
                <a:gd name="T41" fmla="*/ 2147483647 h 390"/>
                <a:gd name="T42" fmla="*/ 2147483647 w 188"/>
                <a:gd name="T43" fmla="*/ 2147483647 h 390"/>
                <a:gd name="T44" fmla="*/ 2147483647 w 188"/>
                <a:gd name="T45" fmla="*/ 2147483647 h 390"/>
                <a:gd name="T46" fmla="*/ 2147483647 w 188"/>
                <a:gd name="T47" fmla="*/ 2147483647 h 390"/>
                <a:gd name="T48" fmla="*/ 2147483647 w 188"/>
                <a:gd name="T49" fmla="*/ 2147483647 h 390"/>
                <a:gd name="T50" fmla="*/ 2147483647 w 188"/>
                <a:gd name="T51" fmla="*/ 2147483647 h 390"/>
                <a:gd name="T52" fmla="*/ 2147483647 w 188"/>
                <a:gd name="T53" fmla="*/ 2147483647 h 390"/>
                <a:gd name="T54" fmla="*/ 2147483647 w 188"/>
                <a:gd name="T55" fmla="*/ 2147483647 h 390"/>
                <a:gd name="T56" fmla="*/ 2147483647 w 188"/>
                <a:gd name="T57" fmla="*/ 2147483647 h 390"/>
                <a:gd name="T58" fmla="*/ 2147483647 w 188"/>
                <a:gd name="T59" fmla="*/ 2147483647 h 390"/>
                <a:gd name="T60" fmla="*/ 2147483647 w 188"/>
                <a:gd name="T61" fmla="*/ 2147483647 h 390"/>
                <a:gd name="T62" fmla="*/ 2147483647 w 188"/>
                <a:gd name="T63" fmla="*/ 2147483647 h 390"/>
                <a:gd name="T64" fmla="*/ 2147483647 w 188"/>
                <a:gd name="T65" fmla="*/ 2147483647 h 390"/>
                <a:gd name="T66" fmla="*/ 2147483647 w 188"/>
                <a:gd name="T67" fmla="*/ 2147483647 h 390"/>
                <a:gd name="T68" fmla="*/ 2147483647 w 188"/>
                <a:gd name="T69" fmla="*/ 2147483647 h 390"/>
                <a:gd name="T70" fmla="*/ 2147483647 w 188"/>
                <a:gd name="T71" fmla="*/ 2147483647 h 390"/>
                <a:gd name="T72" fmla="*/ 2147483647 w 188"/>
                <a:gd name="T73" fmla="*/ 2147483647 h 390"/>
                <a:gd name="T74" fmla="*/ 2147483647 w 188"/>
                <a:gd name="T75" fmla="*/ 2147483647 h 390"/>
                <a:gd name="T76" fmla="*/ 2147483647 w 188"/>
                <a:gd name="T77" fmla="*/ 2147483647 h 390"/>
                <a:gd name="T78" fmla="*/ 2147483647 w 188"/>
                <a:gd name="T79" fmla="*/ 2147483647 h 390"/>
                <a:gd name="T80" fmla="*/ 2147483647 w 188"/>
                <a:gd name="T81" fmla="*/ 2147483647 h 390"/>
                <a:gd name="T82" fmla="*/ 2147483647 w 188"/>
                <a:gd name="T83" fmla="*/ 2147483647 h 390"/>
                <a:gd name="T84" fmla="*/ 2147483647 w 188"/>
                <a:gd name="T85" fmla="*/ 2147483647 h 390"/>
                <a:gd name="T86" fmla="*/ 2147483647 w 188"/>
                <a:gd name="T87" fmla="*/ 2147483647 h 390"/>
                <a:gd name="T88" fmla="*/ 2147483647 w 188"/>
                <a:gd name="T89" fmla="*/ 2147483647 h 390"/>
                <a:gd name="T90" fmla="*/ 2147483647 w 188"/>
                <a:gd name="T91" fmla="*/ 2147483647 h 390"/>
                <a:gd name="T92" fmla="*/ 2147483647 w 188"/>
                <a:gd name="T93" fmla="*/ 2147483647 h 390"/>
                <a:gd name="T94" fmla="*/ 2147483647 w 188"/>
                <a:gd name="T95" fmla="*/ 2147483647 h 390"/>
                <a:gd name="T96" fmla="*/ 2147483647 w 188"/>
                <a:gd name="T97" fmla="*/ 2147483647 h 390"/>
                <a:gd name="T98" fmla="*/ 2147483647 w 188"/>
                <a:gd name="T99" fmla="*/ 2147483647 h 390"/>
                <a:gd name="T100" fmla="*/ 2147483647 w 188"/>
                <a:gd name="T101" fmla="*/ 2147483647 h 390"/>
                <a:gd name="T102" fmla="*/ 2147483647 w 188"/>
                <a:gd name="T103" fmla="*/ 2147483647 h 390"/>
                <a:gd name="T104" fmla="*/ 2147483647 w 188"/>
                <a:gd name="T105" fmla="*/ 2147483647 h 390"/>
                <a:gd name="T106" fmla="*/ 2147483647 w 188"/>
                <a:gd name="T107" fmla="*/ 2147483647 h 390"/>
                <a:gd name="T108" fmla="*/ 2147483647 w 188"/>
                <a:gd name="T109" fmla="*/ 2147483647 h 3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8"/>
                <a:gd name="T166" fmla="*/ 0 h 390"/>
                <a:gd name="T167" fmla="*/ 188 w 188"/>
                <a:gd name="T168" fmla="*/ 390 h 39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8" h="390">
                  <a:moveTo>
                    <a:pt x="142" y="150"/>
                  </a:moveTo>
                  <a:lnTo>
                    <a:pt x="142" y="150"/>
                  </a:lnTo>
                  <a:lnTo>
                    <a:pt x="142" y="146"/>
                  </a:lnTo>
                  <a:lnTo>
                    <a:pt x="141" y="142"/>
                  </a:lnTo>
                  <a:lnTo>
                    <a:pt x="135" y="135"/>
                  </a:lnTo>
                  <a:lnTo>
                    <a:pt x="132" y="131"/>
                  </a:lnTo>
                  <a:lnTo>
                    <a:pt x="130" y="127"/>
                  </a:lnTo>
                  <a:lnTo>
                    <a:pt x="127" y="122"/>
                  </a:lnTo>
                  <a:lnTo>
                    <a:pt x="127" y="118"/>
                  </a:lnTo>
                  <a:lnTo>
                    <a:pt x="124" y="105"/>
                  </a:lnTo>
                  <a:lnTo>
                    <a:pt x="118" y="85"/>
                  </a:lnTo>
                  <a:lnTo>
                    <a:pt x="114" y="83"/>
                  </a:lnTo>
                  <a:lnTo>
                    <a:pt x="116" y="81"/>
                  </a:lnTo>
                  <a:lnTo>
                    <a:pt x="115" y="81"/>
                  </a:lnTo>
                  <a:lnTo>
                    <a:pt x="115" y="80"/>
                  </a:lnTo>
                  <a:lnTo>
                    <a:pt x="114" y="79"/>
                  </a:lnTo>
                  <a:lnTo>
                    <a:pt x="110" y="75"/>
                  </a:lnTo>
                  <a:lnTo>
                    <a:pt x="103" y="66"/>
                  </a:lnTo>
                  <a:lnTo>
                    <a:pt x="93" y="60"/>
                  </a:lnTo>
                  <a:lnTo>
                    <a:pt x="88" y="57"/>
                  </a:lnTo>
                  <a:lnTo>
                    <a:pt x="83" y="57"/>
                  </a:lnTo>
                  <a:lnTo>
                    <a:pt x="76" y="57"/>
                  </a:lnTo>
                  <a:lnTo>
                    <a:pt x="69" y="56"/>
                  </a:lnTo>
                  <a:lnTo>
                    <a:pt x="62" y="53"/>
                  </a:lnTo>
                  <a:lnTo>
                    <a:pt x="57" y="49"/>
                  </a:lnTo>
                  <a:lnTo>
                    <a:pt x="46" y="41"/>
                  </a:lnTo>
                  <a:lnTo>
                    <a:pt x="39" y="34"/>
                  </a:lnTo>
                  <a:lnTo>
                    <a:pt x="35" y="31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0" y="19"/>
                  </a:lnTo>
                  <a:lnTo>
                    <a:pt x="29" y="17"/>
                  </a:lnTo>
                  <a:lnTo>
                    <a:pt x="27" y="14"/>
                  </a:lnTo>
                  <a:lnTo>
                    <a:pt x="14" y="5"/>
                  </a:lnTo>
                  <a:lnTo>
                    <a:pt x="10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21"/>
                  </a:lnTo>
                  <a:lnTo>
                    <a:pt x="3" y="37"/>
                  </a:lnTo>
                  <a:lnTo>
                    <a:pt x="3" y="42"/>
                  </a:lnTo>
                  <a:lnTo>
                    <a:pt x="6" y="45"/>
                  </a:lnTo>
                  <a:lnTo>
                    <a:pt x="7" y="48"/>
                  </a:lnTo>
                  <a:lnTo>
                    <a:pt x="11" y="61"/>
                  </a:lnTo>
                  <a:lnTo>
                    <a:pt x="13" y="65"/>
                  </a:lnTo>
                  <a:lnTo>
                    <a:pt x="18" y="75"/>
                  </a:lnTo>
                  <a:lnTo>
                    <a:pt x="19" y="77"/>
                  </a:lnTo>
                  <a:lnTo>
                    <a:pt x="22" y="80"/>
                  </a:lnTo>
                  <a:lnTo>
                    <a:pt x="27" y="87"/>
                  </a:lnTo>
                  <a:lnTo>
                    <a:pt x="38" y="101"/>
                  </a:lnTo>
                  <a:lnTo>
                    <a:pt x="41" y="103"/>
                  </a:lnTo>
                  <a:lnTo>
                    <a:pt x="45" y="107"/>
                  </a:lnTo>
                  <a:lnTo>
                    <a:pt x="46" y="111"/>
                  </a:lnTo>
                  <a:lnTo>
                    <a:pt x="48" y="115"/>
                  </a:lnTo>
                  <a:lnTo>
                    <a:pt x="49" y="120"/>
                  </a:lnTo>
                  <a:lnTo>
                    <a:pt x="52" y="123"/>
                  </a:lnTo>
                  <a:lnTo>
                    <a:pt x="61" y="131"/>
                  </a:lnTo>
                  <a:lnTo>
                    <a:pt x="64" y="134"/>
                  </a:lnTo>
                  <a:lnTo>
                    <a:pt x="68" y="143"/>
                  </a:lnTo>
                  <a:lnTo>
                    <a:pt x="70" y="151"/>
                  </a:lnTo>
                  <a:lnTo>
                    <a:pt x="72" y="157"/>
                  </a:lnTo>
                  <a:lnTo>
                    <a:pt x="73" y="158"/>
                  </a:lnTo>
                  <a:lnTo>
                    <a:pt x="75" y="158"/>
                  </a:lnTo>
                  <a:lnTo>
                    <a:pt x="76" y="161"/>
                  </a:lnTo>
                  <a:lnTo>
                    <a:pt x="77" y="163"/>
                  </a:lnTo>
                  <a:lnTo>
                    <a:pt x="79" y="169"/>
                  </a:lnTo>
                  <a:lnTo>
                    <a:pt x="81" y="177"/>
                  </a:lnTo>
                  <a:lnTo>
                    <a:pt x="81" y="186"/>
                  </a:lnTo>
                  <a:lnTo>
                    <a:pt x="80" y="204"/>
                  </a:lnTo>
                  <a:lnTo>
                    <a:pt x="80" y="221"/>
                  </a:lnTo>
                  <a:lnTo>
                    <a:pt x="81" y="239"/>
                  </a:lnTo>
                  <a:lnTo>
                    <a:pt x="83" y="244"/>
                  </a:lnTo>
                  <a:lnTo>
                    <a:pt x="83" y="258"/>
                  </a:lnTo>
                  <a:lnTo>
                    <a:pt x="84" y="274"/>
                  </a:lnTo>
                  <a:lnTo>
                    <a:pt x="85" y="281"/>
                  </a:lnTo>
                  <a:lnTo>
                    <a:pt x="85" y="282"/>
                  </a:lnTo>
                  <a:lnTo>
                    <a:pt x="87" y="290"/>
                  </a:lnTo>
                  <a:lnTo>
                    <a:pt x="89" y="297"/>
                  </a:lnTo>
                  <a:lnTo>
                    <a:pt x="93" y="303"/>
                  </a:lnTo>
                  <a:lnTo>
                    <a:pt x="97" y="310"/>
                  </a:lnTo>
                  <a:lnTo>
                    <a:pt x="101" y="314"/>
                  </a:lnTo>
                  <a:lnTo>
                    <a:pt x="112" y="330"/>
                  </a:lnTo>
                  <a:lnTo>
                    <a:pt x="120" y="347"/>
                  </a:lnTo>
                  <a:lnTo>
                    <a:pt x="123" y="349"/>
                  </a:lnTo>
                  <a:lnTo>
                    <a:pt x="128" y="356"/>
                  </a:lnTo>
                  <a:lnTo>
                    <a:pt x="134" y="363"/>
                  </a:lnTo>
                  <a:lnTo>
                    <a:pt x="136" y="365"/>
                  </a:lnTo>
                  <a:lnTo>
                    <a:pt x="141" y="371"/>
                  </a:lnTo>
                  <a:lnTo>
                    <a:pt x="149" y="377"/>
                  </a:lnTo>
                  <a:lnTo>
                    <a:pt x="157" y="384"/>
                  </a:lnTo>
                  <a:lnTo>
                    <a:pt x="162" y="387"/>
                  </a:lnTo>
                  <a:lnTo>
                    <a:pt x="170" y="390"/>
                  </a:lnTo>
                  <a:lnTo>
                    <a:pt x="171" y="390"/>
                  </a:lnTo>
                  <a:lnTo>
                    <a:pt x="177" y="388"/>
                  </a:lnTo>
                  <a:lnTo>
                    <a:pt x="177" y="383"/>
                  </a:lnTo>
                  <a:lnTo>
                    <a:pt x="177" y="376"/>
                  </a:lnTo>
                  <a:lnTo>
                    <a:pt x="177" y="360"/>
                  </a:lnTo>
                  <a:lnTo>
                    <a:pt x="181" y="347"/>
                  </a:lnTo>
                  <a:lnTo>
                    <a:pt x="182" y="338"/>
                  </a:lnTo>
                  <a:lnTo>
                    <a:pt x="182" y="329"/>
                  </a:lnTo>
                  <a:lnTo>
                    <a:pt x="182" y="321"/>
                  </a:lnTo>
                  <a:lnTo>
                    <a:pt x="184" y="314"/>
                  </a:lnTo>
                  <a:lnTo>
                    <a:pt x="184" y="307"/>
                  </a:lnTo>
                  <a:lnTo>
                    <a:pt x="184" y="301"/>
                  </a:lnTo>
                  <a:lnTo>
                    <a:pt x="182" y="294"/>
                  </a:lnTo>
                  <a:lnTo>
                    <a:pt x="178" y="282"/>
                  </a:lnTo>
                  <a:lnTo>
                    <a:pt x="177" y="279"/>
                  </a:lnTo>
                  <a:lnTo>
                    <a:pt x="176" y="274"/>
                  </a:lnTo>
                  <a:lnTo>
                    <a:pt x="170" y="268"/>
                  </a:lnTo>
                  <a:lnTo>
                    <a:pt x="169" y="266"/>
                  </a:lnTo>
                  <a:lnTo>
                    <a:pt x="166" y="256"/>
                  </a:lnTo>
                  <a:lnTo>
                    <a:pt x="166" y="247"/>
                  </a:lnTo>
                  <a:lnTo>
                    <a:pt x="167" y="241"/>
                  </a:lnTo>
                  <a:lnTo>
                    <a:pt x="171" y="235"/>
                  </a:lnTo>
                  <a:lnTo>
                    <a:pt x="174" y="232"/>
                  </a:lnTo>
                  <a:lnTo>
                    <a:pt x="178" y="231"/>
                  </a:lnTo>
                  <a:lnTo>
                    <a:pt x="181" y="229"/>
                  </a:lnTo>
                  <a:lnTo>
                    <a:pt x="182" y="227"/>
                  </a:lnTo>
                  <a:lnTo>
                    <a:pt x="185" y="219"/>
                  </a:lnTo>
                  <a:lnTo>
                    <a:pt x="188" y="211"/>
                  </a:lnTo>
                  <a:lnTo>
                    <a:pt x="188" y="204"/>
                  </a:lnTo>
                  <a:lnTo>
                    <a:pt x="186" y="198"/>
                  </a:lnTo>
                  <a:lnTo>
                    <a:pt x="182" y="193"/>
                  </a:lnTo>
                  <a:lnTo>
                    <a:pt x="180" y="192"/>
                  </a:lnTo>
                  <a:lnTo>
                    <a:pt x="176" y="190"/>
                  </a:lnTo>
                  <a:lnTo>
                    <a:pt x="171" y="189"/>
                  </a:lnTo>
                  <a:lnTo>
                    <a:pt x="167" y="189"/>
                  </a:lnTo>
                  <a:lnTo>
                    <a:pt x="162" y="190"/>
                  </a:lnTo>
                  <a:lnTo>
                    <a:pt x="158" y="192"/>
                  </a:lnTo>
                  <a:lnTo>
                    <a:pt x="155" y="193"/>
                  </a:lnTo>
                  <a:lnTo>
                    <a:pt x="151" y="193"/>
                  </a:lnTo>
                  <a:lnTo>
                    <a:pt x="149" y="192"/>
                  </a:lnTo>
                  <a:lnTo>
                    <a:pt x="146" y="190"/>
                  </a:lnTo>
                  <a:lnTo>
                    <a:pt x="143" y="186"/>
                  </a:lnTo>
                  <a:lnTo>
                    <a:pt x="142" y="178"/>
                  </a:lnTo>
                  <a:lnTo>
                    <a:pt x="141" y="170"/>
                  </a:lnTo>
                  <a:lnTo>
                    <a:pt x="142" y="161"/>
                  </a:lnTo>
                  <a:lnTo>
                    <a:pt x="142" y="150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28" name="Freeform 169"/>
            <p:cNvSpPr>
              <a:spLocks/>
            </p:cNvSpPr>
            <p:nvPr/>
          </p:nvSpPr>
          <p:spPr bwMode="auto">
            <a:xfrm>
              <a:off x="3480662" y="3413270"/>
              <a:ext cx="705997" cy="1015943"/>
            </a:xfrm>
            <a:custGeom>
              <a:avLst/>
              <a:gdLst>
                <a:gd name="T0" fmla="*/ 2147483647 w 326"/>
                <a:gd name="T1" fmla="*/ 2147483647 h 465"/>
                <a:gd name="T2" fmla="*/ 2147483647 w 326"/>
                <a:gd name="T3" fmla="*/ 2147483647 h 465"/>
                <a:gd name="T4" fmla="*/ 2147483647 w 326"/>
                <a:gd name="T5" fmla="*/ 2147483647 h 465"/>
                <a:gd name="T6" fmla="*/ 2147483647 w 326"/>
                <a:gd name="T7" fmla="*/ 2147483647 h 465"/>
                <a:gd name="T8" fmla="*/ 2147483647 w 326"/>
                <a:gd name="T9" fmla="*/ 2147483647 h 465"/>
                <a:gd name="T10" fmla="*/ 2147483647 w 326"/>
                <a:gd name="T11" fmla="*/ 2147483647 h 465"/>
                <a:gd name="T12" fmla="*/ 2147483647 w 326"/>
                <a:gd name="T13" fmla="*/ 2147483647 h 465"/>
                <a:gd name="T14" fmla="*/ 2147483647 w 326"/>
                <a:gd name="T15" fmla="*/ 2147483647 h 465"/>
                <a:gd name="T16" fmla="*/ 2147483647 w 326"/>
                <a:gd name="T17" fmla="*/ 2147483647 h 465"/>
                <a:gd name="T18" fmla="*/ 2147483647 w 326"/>
                <a:gd name="T19" fmla="*/ 2147483647 h 465"/>
                <a:gd name="T20" fmla="*/ 2147483647 w 326"/>
                <a:gd name="T21" fmla="*/ 2147483647 h 465"/>
                <a:gd name="T22" fmla="*/ 2147483647 w 326"/>
                <a:gd name="T23" fmla="*/ 2147483647 h 465"/>
                <a:gd name="T24" fmla="*/ 2147483647 w 326"/>
                <a:gd name="T25" fmla="*/ 2147483647 h 465"/>
                <a:gd name="T26" fmla="*/ 2147483647 w 326"/>
                <a:gd name="T27" fmla="*/ 2147483647 h 465"/>
                <a:gd name="T28" fmla="*/ 2147483647 w 326"/>
                <a:gd name="T29" fmla="*/ 2147483647 h 465"/>
                <a:gd name="T30" fmla="*/ 2147483647 w 326"/>
                <a:gd name="T31" fmla="*/ 2147483647 h 465"/>
                <a:gd name="T32" fmla="*/ 2147483647 w 326"/>
                <a:gd name="T33" fmla="*/ 2147483647 h 465"/>
                <a:gd name="T34" fmla="*/ 2147483647 w 326"/>
                <a:gd name="T35" fmla="*/ 2147483647 h 465"/>
                <a:gd name="T36" fmla="*/ 2147483647 w 326"/>
                <a:gd name="T37" fmla="*/ 2147483647 h 465"/>
                <a:gd name="T38" fmla="*/ 2147483647 w 326"/>
                <a:gd name="T39" fmla="*/ 2147483647 h 465"/>
                <a:gd name="T40" fmla="*/ 2147483647 w 326"/>
                <a:gd name="T41" fmla="*/ 2147483647 h 465"/>
                <a:gd name="T42" fmla="*/ 2147483647 w 326"/>
                <a:gd name="T43" fmla="*/ 2147483647 h 465"/>
                <a:gd name="T44" fmla="*/ 2147483647 w 326"/>
                <a:gd name="T45" fmla="*/ 2147483647 h 465"/>
                <a:gd name="T46" fmla="*/ 0 w 326"/>
                <a:gd name="T47" fmla="*/ 2147483647 h 465"/>
                <a:gd name="T48" fmla="*/ 2147483647 w 326"/>
                <a:gd name="T49" fmla="*/ 2147483647 h 465"/>
                <a:gd name="T50" fmla="*/ 2147483647 w 326"/>
                <a:gd name="T51" fmla="*/ 2147483647 h 465"/>
                <a:gd name="T52" fmla="*/ 2147483647 w 326"/>
                <a:gd name="T53" fmla="*/ 2147483647 h 465"/>
                <a:gd name="T54" fmla="*/ 2147483647 w 326"/>
                <a:gd name="T55" fmla="*/ 2147483647 h 465"/>
                <a:gd name="T56" fmla="*/ 2147483647 w 326"/>
                <a:gd name="T57" fmla="*/ 2147483647 h 465"/>
                <a:gd name="T58" fmla="*/ 2147483647 w 326"/>
                <a:gd name="T59" fmla="*/ 2147483647 h 465"/>
                <a:gd name="T60" fmla="*/ 2147483647 w 326"/>
                <a:gd name="T61" fmla="*/ 2147483647 h 465"/>
                <a:gd name="T62" fmla="*/ 2147483647 w 326"/>
                <a:gd name="T63" fmla="*/ 2147483647 h 465"/>
                <a:gd name="T64" fmla="*/ 2147483647 w 326"/>
                <a:gd name="T65" fmla="*/ 2147483647 h 465"/>
                <a:gd name="T66" fmla="*/ 2147483647 w 326"/>
                <a:gd name="T67" fmla="*/ 2147483647 h 465"/>
                <a:gd name="T68" fmla="*/ 2147483647 w 326"/>
                <a:gd name="T69" fmla="*/ 2147483647 h 465"/>
                <a:gd name="T70" fmla="*/ 2147483647 w 326"/>
                <a:gd name="T71" fmla="*/ 2147483647 h 465"/>
                <a:gd name="T72" fmla="*/ 2147483647 w 326"/>
                <a:gd name="T73" fmla="*/ 2147483647 h 465"/>
                <a:gd name="T74" fmla="*/ 2147483647 w 326"/>
                <a:gd name="T75" fmla="*/ 2147483647 h 465"/>
                <a:gd name="T76" fmla="*/ 2147483647 w 326"/>
                <a:gd name="T77" fmla="*/ 2147483647 h 465"/>
                <a:gd name="T78" fmla="*/ 2147483647 w 326"/>
                <a:gd name="T79" fmla="*/ 2147483647 h 465"/>
                <a:gd name="T80" fmla="*/ 2147483647 w 326"/>
                <a:gd name="T81" fmla="*/ 2147483647 h 465"/>
                <a:gd name="T82" fmla="*/ 2147483647 w 326"/>
                <a:gd name="T83" fmla="*/ 2147483647 h 465"/>
                <a:gd name="T84" fmla="*/ 2147483647 w 326"/>
                <a:gd name="T85" fmla="*/ 2147483647 h 465"/>
                <a:gd name="T86" fmla="*/ 2147483647 w 326"/>
                <a:gd name="T87" fmla="*/ 2147483647 h 465"/>
                <a:gd name="T88" fmla="*/ 2147483647 w 326"/>
                <a:gd name="T89" fmla="*/ 2147483647 h 465"/>
                <a:gd name="T90" fmla="*/ 2147483647 w 326"/>
                <a:gd name="T91" fmla="*/ 2147483647 h 465"/>
                <a:gd name="T92" fmla="*/ 2147483647 w 326"/>
                <a:gd name="T93" fmla="*/ 2147483647 h 465"/>
                <a:gd name="T94" fmla="*/ 2147483647 w 326"/>
                <a:gd name="T95" fmla="*/ 2147483647 h 465"/>
                <a:gd name="T96" fmla="*/ 2147483647 w 326"/>
                <a:gd name="T97" fmla="*/ 2147483647 h 465"/>
                <a:gd name="T98" fmla="*/ 2147483647 w 326"/>
                <a:gd name="T99" fmla="*/ 2147483647 h 465"/>
                <a:gd name="T100" fmla="*/ 2147483647 w 326"/>
                <a:gd name="T101" fmla="*/ 2147483647 h 465"/>
                <a:gd name="T102" fmla="*/ 2147483647 w 326"/>
                <a:gd name="T103" fmla="*/ 2147483647 h 465"/>
                <a:gd name="T104" fmla="*/ 2147483647 w 326"/>
                <a:gd name="T105" fmla="*/ 2147483647 h 465"/>
                <a:gd name="T106" fmla="*/ 2147483647 w 326"/>
                <a:gd name="T107" fmla="*/ 2147483647 h 465"/>
                <a:gd name="T108" fmla="*/ 2147483647 w 326"/>
                <a:gd name="T109" fmla="*/ 2147483647 h 465"/>
                <a:gd name="T110" fmla="*/ 2147483647 w 326"/>
                <a:gd name="T111" fmla="*/ 2147483647 h 465"/>
                <a:gd name="T112" fmla="*/ 2147483647 w 326"/>
                <a:gd name="T113" fmla="*/ 2147483647 h 465"/>
                <a:gd name="T114" fmla="*/ 2147483647 w 326"/>
                <a:gd name="T115" fmla="*/ 2147483647 h 465"/>
                <a:gd name="T116" fmla="*/ 2147483647 w 326"/>
                <a:gd name="T117" fmla="*/ 2147483647 h 465"/>
                <a:gd name="T118" fmla="*/ 2147483647 w 326"/>
                <a:gd name="T119" fmla="*/ 2147483647 h 465"/>
                <a:gd name="T120" fmla="*/ 2147483647 w 326"/>
                <a:gd name="T121" fmla="*/ 2147483647 h 465"/>
                <a:gd name="T122" fmla="*/ 2147483647 w 326"/>
                <a:gd name="T123" fmla="*/ 2147483647 h 465"/>
                <a:gd name="T124" fmla="*/ 2147483647 w 326"/>
                <a:gd name="T125" fmla="*/ 2147483647 h 4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"/>
                <a:gd name="T190" fmla="*/ 0 h 465"/>
                <a:gd name="T191" fmla="*/ 326 w 326"/>
                <a:gd name="T192" fmla="*/ 465 h 46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" h="465">
                  <a:moveTo>
                    <a:pt x="322" y="47"/>
                  </a:moveTo>
                  <a:lnTo>
                    <a:pt x="322" y="47"/>
                  </a:lnTo>
                  <a:lnTo>
                    <a:pt x="325" y="41"/>
                  </a:lnTo>
                  <a:lnTo>
                    <a:pt x="325" y="40"/>
                  </a:lnTo>
                  <a:lnTo>
                    <a:pt x="326" y="40"/>
                  </a:lnTo>
                  <a:lnTo>
                    <a:pt x="310" y="36"/>
                  </a:lnTo>
                  <a:lnTo>
                    <a:pt x="295" y="35"/>
                  </a:lnTo>
                  <a:lnTo>
                    <a:pt x="290" y="35"/>
                  </a:lnTo>
                  <a:lnTo>
                    <a:pt x="275" y="28"/>
                  </a:lnTo>
                  <a:lnTo>
                    <a:pt x="261" y="21"/>
                  </a:lnTo>
                  <a:lnTo>
                    <a:pt x="259" y="20"/>
                  </a:lnTo>
                  <a:lnTo>
                    <a:pt x="256" y="18"/>
                  </a:lnTo>
                  <a:lnTo>
                    <a:pt x="248" y="9"/>
                  </a:lnTo>
                  <a:lnTo>
                    <a:pt x="244" y="5"/>
                  </a:lnTo>
                  <a:lnTo>
                    <a:pt x="241" y="2"/>
                  </a:lnTo>
                  <a:lnTo>
                    <a:pt x="236" y="1"/>
                  </a:lnTo>
                  <a:lnTo>
                    <a:pt x="225" y="0"/>
                  </a:lnTo>
                  <a:lnTo>
                    <a:pt x="224" y="1"/>
                  </a:lnTo>
                  <a:lnTo>
                    <a:pt x="222" y="2"/>
                  </a:lnTo>
                  <a:lnTo>
                    <a:pt x="218" y="4"/>
                  </a:lnTo>
                  <a:lnTo>
                    <a:pt x="214" y="4"/>
                  </a:lnTo>
                  <a:lnTo>
                    <a:pt x="210" y="5"/>
                  </a:lnTo>
                  <a:lnTo>
                    <a:pt x="198" y="6"/>
                  </a:lnTo>
                  <a:lnTo>
                    <a:pt x="186" y="6"/>
                  </a:lnTo>
                  <a:lnTo>
                    <a:pt x="185" y="6"/>
                  </a:lnTo>
                  <a:lnTo>
                    <a:pt x="185" y="5"/>
                  </a:lnTo>
                  <a:lnTo>
                    <a:pt x="179" y="6"/>
                  </a:lnTo>
                  <a:lnTo>
                    <a:pt x="174" y="9"/>
                  </a:lnTo>
                  <a:lnTo>
                    <a:pt x="171" y="12"/>
                  </a:lnTo>
                  <a:lnTo>
                    <a:pt x="170" y="13"/>
                  </a:lnTo>
                  <a:lnTo>
                    <a:pt x="170" y="14"/>
                  </a:lnTo>
                  <a:lnTo>
                    <a:pt x="167" y="14"/>
                  </a:lnTo>
                  <a:lnTo>
                    <a:pt x="166" y="16"/>
                  </a:lnTo>
                  <a:lnTo>
                    <a:pt x="166" y="18"/>
                  </a:lnTo>
                  <a:lnTo>
                    <a:pt x="167" y="28"/>
                  </a:lnTo>
                  <a:lnTo>
                    <a:pt x="168" y="29"/>
                  </a:lnTo>
                  <a:lnTo>
                    <a:pt x="171" y="31"/>
                  </a:lnTo>
                  <a:lnTo>
                    <a:pt x="174" y="33"/>
                  </a:lnTo>
                  <a:lnTo>
                    <a:pt x="175" y="36"/>
                  </a:lnTo>
                  <a:lnTo>
                    <a:pt x="175" y="40"/>
                  </a:lnTo>
                  <a:lnTo>
                    <a:pt x="174" y="43"/>
                  </a:lnTo>
                  <a:lnTo>
                    <a:pt x="170" y="52"/>
                  </a:lnTo>
                  <a:lnTo>
                    <a:pt x="168" y="56"/>
                  </a:lnTo>
                  <a:lnTo>
                    <a:pt x="166" y="57"/>
                  </a:lnTo>
                  <a:lnTo>
                    <a:pt x="163" y="59"/>
                  </a:lnTo>
                  <a:lnTo>
                    <a:pt x="159" y="59"/>
                  </a:lnTo>
                  <a:lnTo>
                    <a:pt x="162" y="63"/>
                  </a:lnTo>
                  <a:lnTo>
                    <a:pt x="163" y="72"/>
                  </a:lnTo>
                  <a:lnTo>
                    <a:pt x="162" y="80"/>
                  </a:lnTo>
                  <a:lnTo>
                    <a:pt x="159" y="86"/>
                  </a:lnTo>
                  <a:lnTo>
                    <a:pt x="155" y="91"/>
                  </a:lnTo>
                  <a:lnTo>
                    <a:pt x="152" y="95"/>
                  </a:lnTo>
                  <a:lnTo>
                    <a:pt x="151" y="99"/>
                  </a:lnTo>
                  <a:lnTo>
                    <a:pt x="151" y="103"/>
                  </a:lnTo>
                  <a:lnTo>
                    <a:pt x="152" y="107"/>
                  </a:lnTo>
                  <a:lnTo>
                    <a:pt x="155" y="111"/>
                  </a:lnTo>
                  <a:lnTo>
                    <a:pt x="158" y="115"/>
                  </a:lnTo>
                  <a:lnTo>
                    <a:pt x="160" y="118"/>
                  </a:lnTo>
                  <a:lnTo>
                    <a:pt x="164" y="121"/>
                  </a:lnTo>
                  <a:lnTo>
                    <a:pt x="168" y="122"/>
                  </a:lnTo>
                  <a:lnTo>
                    <a:pt x="170" y="122"/>
                  </a:lnTo>
                  <a:lnTo>
                    <a:pt x="171" y="123"/>
                  </a:lnTo>
                  <a:lnTo>
                    <a:pt x="172" y="123"/>
                  </a:lnTo>
                  <a:lnTo>
                    <a:pt x="174" y="127"/>
                  </a:lnTo>
                  <a:lnTo>
                    <a:pt x="175" y="130"/>
                  </a:lnTo>
                  <a:lnTo>
                    <a:pt x="174" y="133"/>
                  </a:lnTo>
                  <a:lnTo>
                    <a:pt x="171" y="136"/>
                  </a:lnTo>
                  <a:lnTo>
                    <a:pt x="167" y="138"/>
                  </a:lnTo>
                  <a:lnTo>
                    <a:pt x="163" y="140"/>
                  </a:lnTo>
                  <a:lnTo>
                    <a:pt x="162" y="140"/>
                  </a:lnTo>
                  <a:lnTo>
                    <a:pt x="160" y="141"/>
                  </a:lnTo>
                  <a:lnTo>
                    <a:pt x="158" y="149"/>
                  </a:lnTo>
                  <a:lnTo>
                    <a:pt x="154" y="160"/>
                  </a:lnTo>
                  <a:lnTo>
                    <a:pt x="154" y="162"/>
                  </a:lnTo>
                  <a:lnTo>
                    <a:pt x="152" y="168"/>
                  </a:lnTo>
                  <a:lnTo>
                    <a:pt x="151" y="204"/>
                  </a:lnTo>
                  <a:lnTo>
                    <a:pt x="152" y="211"/>
                  </a:lnTo>
                  <a:lnTo>
                    <a:pt x="155" y="218"/>
                  </a:lnTo>
                  <a:lnTo>
                    <a:pt x="158" y="222"/>
                  </a:lnTo>
                  <a:lnTo>
                    <a:pt x="159" y="226"/>
                  </a:lnTo>
                  <a:lnTo>
                    <a:pt x="159" y="230"/>
                  </a:lnTo>
                  <a:lnTo>
                    <a:pt x="156" y="234"/>
                  </a:lnTo>
                  <a:lnTo>
                    <a:pt x="154" y="239"/>
                  </a:lnTo>
                  <a:lnTo>
                    <a:pt x="152" y="245"/>
                  </a:lnTo>
                  <a:lnTo>
                    <a:pt x="151" y="246"/>
                  </a:lnTo>
                  <a:lnTo>
                    <a:pt x="148" y="247"/>
                  </a:lnTo>
                  <a:lnTo>
                    <a:pt x="141" y="249"/>
                  </a:lnTo>
                  <a:lnTo>
                    <a:pt x="133" y="250"/>
                  </a:lnTo>
                  <a:lnTo>
                    <a:pt x="131" y="250"/>
                  </a:lnTo>
                  <a:lnTo>
                    <a:pt x="128" y="253"/>
                  </a:lnTo>
                  <a:lnTo>
                    <a:pt x="123" y="258"/>
                  </a:lnTo>
                  <a:lnTo>
                    <a:pt x="117" y="265"/>
                  </a:lnTo>
                  <a:lnTo>
                    <a:pt x="114" y="272"/>
                  </a:lnTo>
                  <a:lnTo>
                    <a:pt x="112" y="280"/>
                  </a:lnTo>
                  <a:lnTo>
                    <a:pt x="112" y="284"/>
                  </a:lnTo>
                  <a:lnTo>
                    <a:pt x="109" y="286"/>
                  </a:lnTo>
                  <a:lnTo>
                    <a:pt x="106" y="288"/>
                  </a:lnTo>
                  <a:lnTo>
                    <a:pt x="101" y="288"/>
                  </a:lnTo>
                  <a:lnTo>
                    <a:pt x="86" y="289"/>
                  </a:lnTo>
                  <a:lnTo>
                    <a:pt x="82" y="292"/>
                  </a:lnTo>
                  <a:lnTo>
                    <a:pt x="77" y="297"/>
                  </a:lnTo>
                  <a:lnTo>
                    <a:pt x="71" y="301"/>
                  </a:lnTo>
                  <a:lnTo>
                    <a:pt x="65" y="305"/>
                  </a:lnTo>
                  <a:lnTo>
                    <a:pt x="58" y="308"/>
                  </a:lnTo>
                  <a:lnTo>
                    <a:pt x="55" y="311"/>
                  </a:lnTo>
                  <a:lnTo>
                    <a:pt x="53" y="315"/>
                  </a:lnTo>
                  <a:lnTo>
                    <a:pt x="51" y="317"/>
                  </a:lnTo>
                  <a:lnTo>
                    <a:pt x="47" y="320"/>
                  </a:lnTo>
                  <a:lnTo>
                    <a:pt x="44" y="321"/>
                  </a:lnTo>
                  <a:lnTo>
                    <a:pt x="40" y="323"/>
                  </a:lnTo>
                  <a:lnTo>
                    <a:pt x="36" y="323"/>
                  </a:lnTo>
                  <a:lnTo>
                    <a:pt x="32" y="320"/>
                  </a:lnTo>
                  <a:lnTo>
                    <a:pt x="30" y="317"/>
                  </a:lnTo>
                  <a:lnTo>
                    <a:pt x="27" y="313"/>
                  </a:lnTo>
                  <a:lnTo>
                    <a:pt x="26" y="311"/>
                  </a:lnTo>
                  <a:lnTo>
                    <a:pt x="24" y="311"/>
                  </a:lnTo>
                  <a:lnTo>
                    <a:pt x="23" y="309"/>
                  </a:lnTo>
                  <a:lnTo>
                    <a:pt x="22" y="309"/>
                  </a:lnTo>
                  <a:lnTo>
                    <a:pt x="15" y="309"/>
                  </a:lnTo>
                  <a:lnTo>
                    <a:pt x="8" y="312"/>
                  </a:lnTo>
                  <a:lnTo>
                    <a:pt x="5" y="315"/>
                  </a:lnTo>
                  <a:lnTo>
                    <a:pt x="3" y="319"/>
                  </a:lnTo>
                  <a:lnTo>
                    <a:pt x="0" y="324"/>
                  </a:lnTo>
                  <a:lnTo>
                    <a:pt x="0" y="329"/>
                  </a:lnTo>
                  <a:lnTo>
                    <a:pt x="1" y="335"/>
                  </a:lnTo>
                  <a:lnTo>
                    <a:pt x="3" y="340"/>
                  </a:lnTo>
                  <a:lnTo>
                    <a:pt x="5" y="346"/>
                  </a:lnTo>
                  <a:lnTo>
                    <a:pt x="8" y="350"/>
                  </a:lnTo>
                  <a:lnTo>
                    <a:pt x="11" y="352"/>
                  </a:lnTo>
                  <a:lnTo>
                    <a:pt x="13" y="354"/>
                  </a:lnTo>
                  <a:lnTo>
                    <a:pt x="20" y="356"/>
                  </a:lnTo>
                  <a:lnTo>
                    <a:pt x="27" y="356"/>
                  </a:lnTo>
                  <a:lnTo>
                    <a:pt x="32" y="358"/>
                  </a:lnTo>
                  <a:lnTo>
                    <a:pt x="40" y="358"/>
                  </a:lnTo>
                  <a:lnTo>
                    <a:pt x="47" y="356"/>
                  </a:lnTo>
                  <a:lnTo>
                    <a:pt x="53" y="355"/>
                  </a:lnTo>
                  <a:lnTo>
                    <a:pt x="58" y="354"/>
                  </a:lnTo>
                  <a:lnTo>
                    <a:pt x="63" y="355"/>
                  </a:lnTo>
                  <a:lnTo>
                    <a:pt x="66" y="358"/>
                  </a:lnTo>
                  <a:lnTo>
                    <a:pt x="69" y="362"/>
                  </a:lnTo>
                  <a:lnTo>
                    <a:pt x="69" y="364"/>
                  </a:lnTo>
                  <a:lnTo>
                    <a:pt x="69" y="368"/>
                  </a:lnTo>
                  <a:lnTo>
                    <a:pt x="69" y="374"/>
                  </a:lnTo>
                  <a:lnTo>
                    <a:pt x="71" y="379"/>
                  </a:lnTo>
                  <a:lnTo>
                    <a:pt x="74" y="385"/>
                  </a:lnTo>
                  <a:lnTo>
                    <a:pt x="82" y="399"/>
                  </a:lnTo>
                  <a:lnTo>
                    <a:pt x="85" y="405"/>
                  </a:lnTo>
                  <a:lnTo>
                    <a:pt x="85" y="412"/>
                  </a:lnTo>
                  <a:lnTo>
                    <a:pt x="84" y="416"/>
                  </a:lnTo>
                  <a:lnTo>
                    <a:pt x="79" y="418"/>
                  </a:lnTo>
                  <a:lnTo>
                    <a:pt x="77" y="420"/>
                  </a:lnTo>
                  <a:lnTo>
                    <a:pt x="75" y="422"/>
                  </a:lnTo>
                  <a:lnTo>
                    <a:pt x="74" y="425"/>
                  </a:lnTo>
                  <a:lnTo>
                    <a:pt x="73" y="425"/>
                  </a:lnTo>
                  <a:lnTo>
                    <a:pt x="74" y="430"/>
                  </a:lnTo>
                  <a:lnTo>
                    <a:pt x="75" y="436"/>
                  </a:lnTo>
                  <a:lnTo>
                    <a:pt x="75" y="440"/>
                  </a:lnTo>
                  <a:lnTo>
                    <a:pt x="77" y="444"/>
                  </a:lnTo>
                  <a:lnTo>
                    <a:pt x="79" y="447"/>
                  </a:lnTo>
                  <a:lnTo>
                    <a:pt x="85" y="449"/>
                  </a:lnTo>
                  <a:lnTo>
                    <a:pt x="89" y="451"/>
                  </a:lnTo>
                  <a:lnTo>
                    <a:pt x="92" y="455"/>
                  </a:lnTo>
                  <a:lnTo>
                    <a:pt x="93" y="457"/>
                  </a:lnTo>
                  <a:lnTo>
                    <a:pt x="96" y="459"/>
                  </a:lnTo>
                  <a:lnTo>
                    <a:pt x="98" y="460"/>
                  </a:lnTo>
                  <a:lnTo>
                    <a:pt x="101" y="459"/>
                  </a:lnTo>
                  <a:lnTo>
                    <a:pt x="102" y="457"/>
                  </a:lnTo>
                  <a:lnTo>
                    <a:pt x="105" y="457"/>
                  </a:lnTo>
                  <a:lnTo>
                    <a:pt x="114" y="457"/>
                  </a:lnTo>
                  <a:lnTo>
                    <a:pt x="125" y="456"/>
                  </a:lnTo>
                  <a:lnTo>
                    <a:pt x="127" y="456"/>
                  </a:lnTo>
                  <a:lnTo>
                    <a:pt x="128" y="456"/>
                  </a:lnTo>
                  <a:lnTo>
                    <a:pt x="133" y="459"/>
                  </a:lnTo>
                  <a:lnTo>
                    <a:pt x="135" y="461"/>
                  </a:lnTo>
                  <a:lnTo>
                    <a:pt x="137" y="465"/>
                  </a:lnTo>
                  <a:lnTo>
                    <a:pt x="139" y="464"/>
                  </a:lnTo>
                  <a:lnTo>
                    <a:pt x="140" y="464"/>
                  </a:lnTo>
                  <a:lnTo>
                    <a:pt x="143" y="463"/>
                  </a:lnTo>
                  <a:lnTo>
                    <a:pt x="150" y="460"/>
                  </a:lnTo>
                  <a:lnTo>
                    <a:pt x="155" y="459"/>
                  </a:lnTo>
                  <a:lnTo>
                    <a:pt x="162" y="456"/>
                  </a:lnTo>
                  <a:lnTo>
                    <a:pt x="164" y="455"/>
                  </a:lnTo>
                  <a:lnTo>
                    <a:pt x="168" y="452"/>
                  </a:lnTo>
                  <a:lnTo>
                    <a:pt x="174" y="451"/>
                  </a:lnTo>
                  <a:lnTo>
                    <a:pt x="182" y="449"/>
                  </a:lnTo>
                  <a:lnTo>
                    <a:pt x="186" y="449"/>
                  </a:lnTo>
                  <a:lnTo>
                    <a:pt x="189" y="452"/>
                  </a:lnTo>
                  <a:lnTo>
                    <a:pt x="190" y="453"/>
                  </a:lnTo>
                  <a:lnTo>
                    <a:pt x="191" y="455"/>
                  </a:lnTo>
                  <a:lnTo>
                    <a:pt x="194" y="456"/>
                  </a:lnTo>
                  <a:lnTo>
                    <a:pt x="195" y="460"/>
                  </a:lnTo>
                  <a:lnTo>
                    <a:pt x="198" y="461"/>
                  </a:lnTo>
                  <a:lnTo>
                    <a:pt x="199" y="463"/>
                  </a:lnTo>
                  <a:lnTo>
                    <a:pt x="206" y="463"/>
                  </a:lnTo>
                  <a:lnTo>
                    <a:pt x="209" y="461"/>
                  </a:lnTo>
                  <a:lnTo>
                    <a:pt x="211" y="456"/>
                  </a:lnTo>
                  <a:lnTo>
                    <a:pt x="217" y="452"/>
                  </a:lnTo>
                  <a:lnTo>
                    <a:pt x="220" y="451"/>
                  </a:lnTo>
                  <a:lnTo>
                    <a:pt x="225" y="452"/>
                  </a:lnTo>
                  <a:lnTo>
                    <a:pt x="236" y="455"/>
                  </a:lnTo>
                  <a:lnTo>
                    <a:pt x="248" y="456"/>
                  </a:lnTo>
                  <a:lnTo>
                    <a:pt x="251" y="455"/>
                  </a:lnTo>
                  <a:lnTo>
                    <a:pt x="253" y="452"/>
                  </a:lnTo>
                  <a:lnTo>
                    <a:pt x="257" y="449"/>
                  </a:lnTo>
                  <a:lnTo>
                    <a:pt x="260" y="447"/>
                  </a:lnTo>
                  <a:lnTo>
                    <a:pt x="261" y="444"/>
                  </a:lnTo>
                  <a:lnTo>
                    <a:pt x="261" y="441"/>
                  </a:lnTo>
                  <a:lnTo>
                    <a:pt x="263" y="436"/>
                  </a:lnTo>
                  <a:lnTo>
                    <a:pt x="264" y="430"/>
                  </a:lnTo>
                  <a:lnTo>
                    <a:pt x="264" y="422"/>
                  </a:lnTo>
                  <a:lnTo>
                    <a:pt x="261" y="416"/>
                  </a:lnTo>
                  <a:lnTo>
                    <a:pt x="259" y="409"/>
                  </a:lnTo>
                  <a:lnTo>
                    <a:pt x="259" y="404"/>
                  </a:lnTo>
                  <a:lnTo>
                    <a:pt x="259" y="394"/>
                  </a:lnTo>
                  <a:lnTo>
                    <a:pt x="255" y="386"/>
                  </a:lnTo>
                  <a:lnTo>
                    <a:pt x="253" y="379"/>
                  </a:lnTo>
                  <a:lnTo>
                    <a:pt x="252" y="344"/>
                  </a:lnTo>
                  <a:lnTo>
                    <a:pt x="252" y="338"/>
                  </a:lnTo>
                  <a:lnTo>
                    <a:pt x="252" y="333"/>
                  </a:lnTo>
                  <a:lnTo>
                    <a:pt x="251" y="332"/>
                  </a:lnTo>
                  <a:lnTo>
                    <a:pt x="249" y="332"/>
                  </a:lnTo>
                  <a:lnTo>
                    <a:pt x="248" y="332"/>
                  </a:lnTo>
                  <a:lnTo>
                    <a:pt x="246" y="331"/>
                  </a:lnTo>
                  <a:lnTo>
                    <a:pt x="241" y="325"/>
                  </a:lnTo>
                  <a:lnTo>
                    <a:pt x="238" y="317"/>
                  </a:lnTo>
                  <a:lnTo>
                    <a:pt x="236" y="315"/>
                  </a:lnTo>
                  <a:lnTo>
                    <a:pt x="234" y="309"/>
                  </a:lnTo>
                  <a:lnTo>
                    <a:pt x="232" y="304"/>
                  </a:lnTo>
                  <a:lnTo>
                    <a:pt x="229" y="300"/>
                  </a:lnTo>
                  <a:lnTo>
                    <a:pt x="226" y="298"/>
                  </a:lnTo>
                  <a:lnTo>
                    <a:pt x="222" y="297"/>
                  </a:lnTo>
                  <a:lnTo>
                    <a:pt x="220" y="293"/>
                  </a:lnTo>
                  <a:lnTo>
                    <a:pt x="220" y="288"/>
                  </a:lnTo>
                  <a:lnTo>
                    <a:pt x="221" y="285"/>
                  </a:lnTo>
                  <a:lnTo>
                    <a:pt x="224" y="281"/>
                  </a:lnTo>
                  <a:lnTo>
                    <a:pt x="224" y="280"/>
                  </a:lnTo>
                  <a:lnTo>
                    <a:pt x="225" y="280"/>
                  </a:lnTo>
                  <a:lnTo>
                    <a:pt x="229" y="278"/>
                  </a:lnTo>
                  <a:lnTo>
                    <a:pt x="230" y="276"/>
                  </a:lnTo>
                  <a:lnTo>
                    <a:pt x="230" y="266"/>
                  </a:lnTo>
                  <a:lnTo>
                    <a:pt x="229" y="262"/>
                  </a:lnTo>
                  <a:lnTo>
                    <a:pt x="226" y="259"/>
                  </a:lnTo>
                  <a:lnTo>
                    <a:pt x="224" y="258"/>
                  </a:lnTo>
                  <a:lnTo>
                    <a:pt x="220" y="258"/>
                  </a:lnTo>
                  <a:lnTo>
                    <a:pt x="209" y="258"/>
                  </a:lnTo>
                  <a:lnTo>
                    <a:pt x="205" y="258"/>
                  </a:lnTo>
                  <a:lnTo>
                    <a:pt x="199" y="251"/>
                  </a:lnTo>
                  <a:lnTo>
                    <a:pt x="197" y="247"/>
                  </a:lnTo>
                  <a:lnTo>
                    <a:pt x="195" y="243"/>
                  </a:lnTo>
                  <a:lnTo>
                    <a:pt x="194" y="239"/>
                  </a:lnTo>
                  <a:lnTo>
                    <a:pt x="191" y="237"/>
                  </a:lnTo>
                  <a:lnTo>
                    <a:pt x="190" y="232"/>
                  </a:lnTo>
                  <a:lnTo>
                    <a:pt x="190" y="228"/>
                  </a:lnTo>
                  <a:lnTo>
                    <a:pt x="190" y="224"/>
                  </a:lnTo>
                  <a:lnTo>
                    <a:pt x="190" y="220"/>
                  </a:lnTo>
                  <a:lnTo>
                    <a:pt x="193" y="216"/>
                  </a:lnTo>
                  <a:lnTo>
                    <a:pt x="195" y="214"/>
                  </a:lnTo>
                  <a:lnTo>
                    <a:pt x="198" y="211"/>
                  </a:lnTo>
                  <a:lnTo>
                    <a:pt x="199" y="210"/>
                  </a:lnTo>
                  <a:lnTo>
                    <a:pt x="201" y="203"/>
                  </a:lnTo>
                  <a:lnTo>
                    <a:pt x="201" y="188"/>
                  </a:lnTo>
                  <a:lnTo>
                    <a:pt x="203" y="185"/>
                  </a:lnTo>
                  <a:lnTo>
                    <a:pt x="209" y="180"/>
                  </a:lnTo>
                  <a:lnTo>
                    <a:pt x="215" y="176"/>
                  </a:lnTo>
                  <a:lnTo>
                    <a:pt x="222" y="172"/>
                  </a:lnTo>
                  <a:lnTo>
                    <a:pt x="230" y="169"/>
                  </a:lnTo>
                  <a:lnTo>
                    <a:pt x="236" y="168"/>
                  </a:lnTo>
                  <a:lnTo>
                    <a:pt x="238" y="167"/>
                  </a:lnTo>
                  <a:lnTo>
                    <a:pt x="241" y="164"/>
                  </a:lnTo>
                  <a:lnTo>
                    <a:pt x="241" y="161"/>
                  </a:lnTo>
                  <a:lnTo>
                    <a:pt x="238" y="156"/>
                  </a:lnTo>
                  <a:lnTo>
                    <a:pt x="236" y="149"/>
                  </a:lnTo>
                  <a:lnTo>
                    <a:pt x="233" y="144"/>
                  </a:lnTo>
                  <a:lnTo>
                    <a:pt x="230" y="140"/>
                  </a:lnTo>
                  <a:lnTo>
                    <a:pt x="225" y="137"/>
                  </a:lnTo>
                  <a:lnTo>
                    <a:pt x="220" y="134"/>
                  </a:lnTo>
                  <a:lnTo>
                    <a:pt x="215" y="133"/>
                  </a:lnTo>
                  <a:lnTo>
                    <a:pt x="211" y="133"/>
                  </a:lnTo>
                  <a:lnTo>
                    <a:pt x="207" y="133"/>
                  </a:lnTo>
                  <a:lnTo>
                    <a:pt x="203" y="130"/>
                  </a:lnTo>
                  <a:lnTo>
                    <a:pt x="199" y="126"/>
                  </a:lnTo>
                  <a:lnTo>
                    <a:pt x="197" y="121"/>
                  </a:lnTo>
                  <a:lnTo>
                    <a:pt x="197" y="118"/>
                  </a:lnTo>
                  <a:lnTo>
                    <a:pt x="195" y="111"/>
                  </a:lnTo>
                  <a:lnTo>
                    <a:pt x="197" y="111"/>
                  </a:lnTo>
                  <a:lnTo>
                    <a:pt x="197" y="110"/>
                  </a:lnTo>
                  <a:lnTo>
                    <a:pt x="198" y="106"/>
                  </a:lnTo>
                  <a:lnTo>
                    <a:pt x="201" y="94"/>
                  </a:lnTo>
                  <a:lnTo>
                    <a:pt x="202" y="87"/>
                  </a:lnTo>
                  <a:lnTo>
                    <a:pt x="201" y="80"/>
                  </a:lnTo>
                  <a:lnTo>
                    <a:pt x="201" y="76"/>
                  </a:lnTo>
                  <a:lnTo>
                    <a:pt x="202" y="72"/>
                  </a:lnTo>
                  <a:lnTo>
                    <a:pt x="205" y="70"/>
                  </a:lnTo>
                  <a:lnTo>
                    <a:pt x="207" y="67"/>
                  </a:lnTo>
                  <a:lnTo>
                    <a:pt x="210" y="67"/>
                  </a:lnTo>
                  <a:lnTo>
                    <a:pt x="218" y="66"/>
                  </a:lnTo>
                  <a:lnTo>
                    <a:pt x="221" y="67"/>
                  </a:lnTo>
                  <a:lnTo>
                    <a:pt x="225" y="70"/>
                  </a:lnTo>
                  <a:lnTo>
                    <a:pt x="241" y="80"/>
                  </a:lnTo>
                  <a:lnTo>
                    <a:pt x="246" y="87"/>
                  </a:lnTo>
                  <a:lnTo>
                    <a:pt x="251" y="90"/>
                  </a:lnTo>
                  <a:lnTo>
                    <a:pt x="255" y="94"/>
                  </a:lnTo>
                  <a:lnTo>
                    <a:pt x="259" y="95"/>
                  </a:lnTo>
                  <a:lnTo>
                    <a:pt x="263" y="96"/>
                  </a:lnTo>
                  <a:lnTo>
                    <a:pt x="271" y="96"/>
                  </a:lnTo>
                  <a:lnTo>
                    <a:pt x="277" y="94"/>
                  </a:lnTo>
                  <a:lnTo>
                    <a:pt x="283" y="91"/>
                  </a:lnTo>
                  <a:lnTo>
                    <a:pt x="287" y="90"/>
                  </a:lnTo>
                  <a:lnTo>
                    <a:pt x="300" y="82"/>
                  </a:lnTo>
                  <a:lnTo>
                    <a:pt x="302" y="82"/>
                  </a:lnTo>
                  <a:lnTo>
                    <a:pt x="303" y="80"/>
                  </a:lnTo>
                  <a:lnTo>
                    <a:pt x="303" y="79"/>
                  </a:lnTo>
                  <a:lnTo>
                    <a:pt x="306" y="68"/>
                  </a:lnTo>
                  <a:lnTo>
                    <a:pt x="306" y="66"/>
                  </a:lnTo>
                  <a:lnTo>
                    <a:pt x="307" y="63"/>
                  </a:lnTo>
                  <a:lnTo>
                    <a:pt x="310" y="61"/>
                  </a:lnTo>
                  <a:lnTo>
                    <a:pt x="314" y="56"/>
                  </a:lnTo>
                  <a:lnTo>
                    <a:pt x="318" y="52"/>
                  </a:lnTo>
                  <a:lnTo>
                    <a:pt x="322" y="47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29" name="Freeform 170"/>
            <p:cNvSpPr>
              <a:spLocks/>
            </p:cNvSpPr>
            <p:nvPr/>
          </p:nvSpPr>
          <p:spPr bwMode="auto">
            <a:xfrm>
              <a:off x="1997204" y="3129242"/>
              <a:ext cx="147263" cy="135459"/>
            </a:xfrm>
            <a:custGeom>
              <a:avLst/>
              <a:gdLst>
                <a:gd name="T0" fmla="*/ 2147483647 w 68"/>
                <a:gd name="T1" fmla="*/ 0 h 62"/>
                <a:gd name="T2" fmla="*/ 2147483647 w 68"/>
                <a:gd name="T3" fmla="*/ 2147483647 h 62"/>
                <a:gd name="T4" fmla="*/ 2147483647 w 68"/>
                <a:gd name="T5" fmla="*/ 2147483647 h 62"/>
                <a:gd name="T6" fmla="*/ 2147483647 w 68"/>
                <a:gd name="T7" fmla="*/ 2147483647 h 62"/>
                <a:gd name="T8" fmla="*/ 2147483647 w 68"/>
                <a:gd name="T9" fmla="*/ 2147483647 h 62"/>
                <a:gd name="T10" fmla="*/ 2147483647 w 68"/>
                <a:gd name="T11" fmla="*/ 2147483647 h 62"/>
                <a:gd name="T12" fmla="*/ 0 w 68"/>
                <a:gd name="T13" fmla="*/ 2147483647 h 62"/>
                <a:gd name="T14" fmla="*/ 2147483647 w 68"/>
                <a:gd name="T15" fmla="*/ 2147483647 h 62"/>
                <a:gd name="T16" fmla="*/ 2147483647 w 68"/>
                <a:gd name="T17" fmla="*/ 2147483647 h 62"/>
                <a:gd name="T18" fmla="*/ 2147483647 w 68"/>
                <a:gd name="T19" fmla="*/ 2147483647 h 62"/>
                <a:gd name="T20" fmla="*/ 2147483647 w 68"/>
                <a:gd name="T21" fmla="*/ 2147483647 h 62"/>
                <a:gd name="T22" fmla="*/ 2147483647 w 68"/>
                <a:gd name="T23" fmla="*/ 2147483647 h 62"/>
                <a:gd name="T24" fmla="*/ 2147483647 w 68"/>
                <a:gd name="T25" fmla="*/ 2147483647 h 62"/>
                <a:gd name="T26" fmla="*/ 2147483647 w 68"/>
                <a:gd name="T27" fmla="*/ 2147483647 h 62"/>
                <a:gd name="T28" fmla="*/ 2147483647 w 68"/>
                <a:gd name="T29" fmla="*/ 2147483647 h 62"/>
                <a:gd name="T30" fmla="*/ 2147483647 w 68"/>
                <a:gd name="T31" fmla="*/ 2147483647 h 62"/>
                <a:gd name="T32" fmla="*/ 2147483647 w 68"/>
                <a:gd name="T33" fmla="*/ 2147483647 h 62"/>
                <a:gd name="T34" fmla="*/ 2147483647 w 68"/>
                <a:gd name="T35" fmla="*/ 2147483647 h 62"/>
                <a:gd name="T36" fmla="*/ 2147483647 w 68"/>
                <a:gd name="T37" fmla="*/ 2147483647 h 62"/>
                <a:gd name="T38" fmla="*/ 2147483647 w 68"/>
                <a:gd name="T39" fmla="*/ 2147483647 h 62"/>
                <a:gd name="T40" fmla="*/ 2147483647 w 68"/>
                <a:gd name="T41" fmla="*/ 2147483647 h 62"/>
                <a:gd name="T42" fmla="*/ 2147483647 w 68"/>
                <a:gd name="T43" fmla="*/ 2147483647 h 62"/>
                <a:gd name="T44" fmla="*/ 2147483647 w 68"/>
                <a:gd name="T45" fmla="*/ 2147483647 h 62"/>
                <a:gd name="T46" fmla="*/ 2147483647 w 68"/>
                <a:gd name="T47" fmla="*/ 2147483647 h 62"/>
                <a:gd name="T48" fmla="*/ 2147483647 w 68"/>
                <a:gd name="T49" fmla="*/ 2147483647 h 62"/>
                <a:gd name="T50" fmla="*/ 2147483647 w 68"/>
                <a:gd name="T51" fmla="*/ 2147483647 h 62"/>
                <a:gd name="T52" fmla="*/ 2147483647 w 68"/>
                <a:gd name="T53" fmla="*/ 2147483647 h 62"/>
                <a:gd name="T54" fmla="*/ 2147483647 w 68"/>
                <a:gd name="T55" fmla="*/ 2147483647 h 62"/>
                <a:gd name="T56" fmla="*/ 2147483647 w 68"/>
                <a:gd name="T57" fmla="*/ 2147483647 h 62"/>
                <a:gd name="T58" fmla="*/ 2147483647 w 68"/>
                <a:gd name="T59" fmla="*/ 2147483647 h 62"/>
                <a:gd name="T60" fmla="*/ 2147483647 w 68"/>
                <a:gd name="T61" fmla="*/ 2147483647 h 62"/>
                <a:gd name="T62" fmla="*/ 2147483647 w 68"/>
                <a:gd name="T63" fmla="*/ 2147483647 h 62"/>
                <a:gd name="T64" fmla="*/ 2147483647 w 68"/>
                <a:gd name="T65" fmla="*/ 2147483647 h 62"/>
                <a:gd name="T66" fmla="*/ 2147483647 w 68"/>
                <a:gd name="T67" fmla="*/ 2147483647 h 62"/>
                <a:gd name="T68" fmla="*/ 2147483647 w 68"/>
                <a:gd name="T69" fmla="*/ 0 h 62"/>
                <a:gd name="T70" fmla="*/ 2147483647 w 68"/>
                <a:gd name="T71" fmla="*/ 0 h 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"/>
                <a:gd name="T109" fmla="*/ 0 h 62"/>
                <a:gd name="T110" fmla="*/ 68 w 68"/>
                <a:gd name="T111" fmla="*/ 62 h 6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" h="62">
                  <a:moveTo>
                    <a:pt x="24" y="0"/>
                  </a:moveTo>
                  <a:lnTo>
                    <a:pt x="24" y="0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2" y="18"/>
                  </a:lnTo>
                  <a:lnTo>
                    <a:pt x="4" y="25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" y="34"/>
                  </a:lnTo>
                  <a:lnTo>
                    <a:pt x="2" y="37"/>
                  </a:lnTo>
                  <a:lnTo>
                    <a:pt x="5" y="39"/>
                  </a:lnTo>
                  <a:lnTo>
                    <a:pt x="8" y="41"/>
                  </a:lnTo>
                  <a:lnTo>
                    <a:pt x="9" y="43"/>
                  </a:lnTo>
                  <a:lnTo>
                    <a:pt x="13" y="50"/>
                  </a:lnTo>
                  <a:lnTo>
                    <a:pt x="17" y="55"/>
                  </a:lnTo>
                  <a:lnTo>
                    <a:pt x="24" y="60"/>
                  </a:lnTo>
                  <a:lnTo>
                    <a:pt x="27" y="61"/>
                  </a:lnTo>
                  <a:lnTo>
                    <a:pt x="29" y="62"/>
                  </a:lnTo>
                  <a:lnTo>
                    <a:pt x="33" y="62"/>
                  </a:lnTo>
                  <a:lnTo>
                    <a:pt x="40" y="62"/>
                  </a:lnTo>
                  <a:lnTo>
                    <a:pt x="43" y="61"/>
                  </a:lnTo>
                  <a:lnTo>
                    <a:pt x="45" y="61"/>
                  </a:lnTo>
                  <a:lnTo>
                    <a:pt x="55" y="61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7" y="57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7"/>
                  </a:lnTo>
                  <a:lnTo>
                    <a:pt x="66" y="45"/>
                  </a:lnTo>
                  <a:lnTo>
                    <a:pt x="63" y="43"/>
                  </a:lnTo>
                  <a:lnTo>
                    <a:pt x="59" y="42"/>
                  </a:lnTo>
                  <a:lnTo>
                    <a:pt x="56" y="42"/>
                  </a:lnTo>
                  <a:lnTo>
                    <a:pt x="52" y="41"/>
                  </a:lnTo>
                  <a:lnTo>
                    <a:pt x="51" y="38"/>
                  </a:lnTo>
                  <a:lnTo>
                    <a:pt x="51" y="37"/>
                  </a:lnTo>
                  <a:lnTo>
                    <a:pt x="49" y="35"/>
                  </a:lnTo>
                  <a:lnTo>
                    <a:pt x="48" y="31"/>
                  </a:lnTo>
                  <a:lnTo>
                    <a:pt x="47" y="18"/>
                  </a:lnTo>
                  <a:lnTo>
                    <a:pt x="4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30" name="Freeform 171"/>
            <p:cNvSpPr>
              <a:spLocks/>
            </p:cNvSpPr>
            <p:nvPr/>
          </p:nvSpPr>
          <p:spPr bwMode="auto">
            <a:xfrm>
              <a:off x="1200250" y="4372408"/>
              <a:ext cx="1429318" cy="1116445"/>
            </a:xfrm>
            <a:custGeom>
              <a:avLst/>
              <a:gdLst>
                <a:gd name="T0" fmla="*/ 2147483647 w 660"/>
                <a:gd name="T1" fmla="*/ 0 h 511"/>
                <a:gd name="T2" fmla="*/ 2147483647 w 660"/>
                <a:gd name="T3" fmla="*/ 2147483647 h 511"/>
                <a:gd name="T4" fmla="*/ 2147483647 w 660"/>
                <a:gd name="T5" fmla="*/ 2147483647 h 511"/>
                <a:gd name="T6" fmla="*/ 2147483647 w 660"/>
                <a:gd name="T7" fmla="*/ 2147483647 h 511"/>
                <a:gd name="T8" fmla="*/ 2147483647 w 660"/>
                <a:gd name="T9" fmla="*/ 2147483647 h 511"/>
                <a:gd name="T10" fmla="*/ 2147483647 w 660"/>
                <a:gd name="T11" fmla="*/ 2147483647 h 511"/>
                <a:gd name="T12" fmla="*/ 2147483647 w 660"/>
                <a:gd name="T13" fmla="*/ 2147483647 h 511"/>
                <a:gd name="T14" fmla="*/ 2147483647 w 660"/>
                <a:gd name="T15" fmla="*/ 2147483647 h 511"/>
                <a:gd name="T16" fmla="*/ 2147483647 w 660"/>
                <a:gd name="T17" fmla="*/ 2147483647 h 511"/>
                <a:gd name="T18" fmla="*/ 0 w 660"/>
                <a:gd name="T19" fmla="*/ 2147483647 h 511"/>
                <a:gd name="T20" fmla="*/ 2147483647 w 660"/>
                <a:gd name="T21" fmla="*/ 2147483647 h 511"/>
                <a:gd name="T22" fmla="*/ 2147483647 w 660"/>
                <a:gd name="T23" fmla="*/ 2147483647 h 511"/>
                <a:gd name="T24" fmla="*/ 2147483647 w 660"/>
                <a:gd name="T25" fmla="*/ 2147483647 h 511"/>
                <a:gd name="T26" fmla="*/ 2147483647 w 660"/>
                <a:gd name="T27" fmla="*/ 2147483647 h 511"/>
                <a:gd name="T28" fmla="*/ 2147483647 w 660"/>
                <a:gd name="T29" fmla="*/ 2147483647 h 511"/>
                <a:gd name="T30" fmla="*/ 2147483647 w 660"/>
                <a:gd name="T31" fmla="*/ 2147483647 h 511"/>
                <a:gd name="T32" fmla="*/ 2147483647 w 660"/>
                <a:gd name="T33" fmla="*/ 2147483647 h 511"/>
                <a:gd name="T34" fmla="*/ 2147483647 w 660"/>
                <a:gd name="T35" fmla="*/ 2147483647 h 511"/>
                <a:gd name="T36" fmla="*/ 2147483647 w 660"/>
                <a:gd name="T37" fmla="*/ 2147483647 h 511"/>
                <a:gd name="T38" fmla="*/ 2147483647 w 660"/>
                <a:gd name="T39" fmla="*/ 2147483647 h 511"/>
                <a:gd name="T40" fmla="*/ 2147483647 w 660"/>
                <a:gd name="T41" fmla="*/ 2147483647 h 511"/>
                <a:gd name="T42" fmla="*/ 2147483647 w 660"/>
                <a:gd name="T43" fmla="*/ 2147483647 h 511"/>
                <a:gd name="T44" fmla="*/ 2147483647 w 660"/>
                <a:gd name="T45" fmla="*/ 2147483647 h 511"/>
                <a:gd name="T46" fmla="*/ 2147483647 w 660"/>
                <a:gd name="T47" fmla="*/ 2147483647 h 511"/>
                <a:gd name="T48" fmla="*/ 2147483647 w 660"/>
                <a:gd name="T49" fmla="*/ 2147483647 h 511"/>
                <a:gd name="T50" fmla="*/ 2147483647 w 660"/>
                <a:gd name="T51" fmla="*/ 2147483647 h 511"/>
                <a:gd name="T52" fmla="*/ 2147483647 w 660"/>
                <a:gd name="T53" fmla="*/ 2147483647 h 511"/>
                <a:gd name="T54" fmla="*/ 2147483647 w 660"/>
                <a:gd name="T55" fmla="*/ 2147483647 h 511"/>
                <a:gd name="T56" fmla="*/ 2147483647 w 660"/>
                <a:gd name="T57" fmla="*/ 2147483647 h 511"/>
                <a:gd name="T58" fmla="*/ 2147483647 w 660"/>
                <a:gd name="T59" fmla="*/ 2147483647 h 511"/>
                <a:gd name="T60" fmla="*/ 2147483647 w 660"/>
                <a:gd name="T61" fmla="*/ 2147483647 h 511"/>
                <a:gd name="T62" fmla="*/ 2147483647 w 660"/>
                <a:gd name="T63" fmla="*/ 2147483647 h 511"/>
                <a:gd name="T64" fmla="*/ 2147483647 w 660"/>
                <a:gd name="T65" fmla="*/ 2147483647 h 511"/>
                <a:gd name="T66" fmla="*/ 2147483647 w 660"/>
                <a:gd name="T67" fmla="*/ 2147483647 h 511"/>
                <a:gd name="T68" fmla="*/ 2147483647 w 660"/>
                <a:gd name="T69" fmla="*/ 2147483647 h 511"/>
                <a:gd name="T70" fmla="*/ 2147483647 w 660"/>
                <a:gd name="T71" fmla="*/ 2147483647 h 511"/>
                <a:gd name="T72" fmla="*/ 2147483647 w 660"/>
                <a:gd name="T73" fmla="*/ 2147483647 h 511"/>
                <a:gd name="T74" fmla="*/ 2147483647 w 660"/>
                <a:gd name="T75" fmla="*/ 2147483647 h 511"/>
                <a:gd name="T76" fmla="*/ 2147483647 w 660"/>
                <a:gd name="T77" fmla="*/ 2147483647 h 511"/>
                <a:gd name="T78" fmla="*/ 2147483647 w 660"/>
                <a:gd name="T79" fmla="*/ 2147483647 h 511"/>
                <a:gd name="T80" fmla="*/ 2147483647 w 660"/>
                <a:gd name="T81" fmla="*/ 2147483647 h 511"/>
                <a:gd name="T82" fmla="*/ 2147483647 w 660"/>
                <a:gd name="T83" fmla="*/ 2147483647 h 511"/>
                <a:gd name="T84" fmla="*/ 2147483647 w 660"/>
                <a:gd name="T85" fmla="*/ 2147483647 h 511"/>
                <a:gd name="T86" fmla="*/ 2147483647 w 660"/>
                <a:gd name="T87" fmla="*/ 2147483647 h 511"/>
                <a:gd name="T88" fmla="*/ 2147483647 w 660"/>
                <a:gd name="T89" fmla="*/ 2147483647 h 511"/>
                <a:gd name="T90" fmla="*/ 2147483647 w 660"/>
                <a:gd name="T91" fmla="*/ 2147483647 h 511"/>
                <a:gd name="T92" fmla="*/ 2147483647 w 660"/>
                <a:gd name="T93" fmla="*/ 2147483647 h 511"/>
                <a:gd name="T94" fmla="*/ 2147483647 w 660"/>
                <a:gd name="T95" fmla="*/ 2147483647 h 511"/>
                <a:gd name="T96" fmla="*/ 2147483647 w 660"/>
                <a:gd name="T97" fmla="*/ 2147483647 h 511"/>
                <a:gd name="T98" fmla="*/ 2147483647 w 660"/>
                <a:gd name="T99" fmla="*/ 2147483647 h 511"/>
                <a:gd name="T100" fmla="*/ 2147483647 w 660"/>
                <a:gd name="T101" fmla="*/ 2147483647 h 511"/>
                <a:gd name="T102" fmla="*/ 2147483647 w 660"/>
                <a:gd name="T103" fmla="*/ 2147483647 h 511"/>
                <a:gd name="T104" fmla="*/ 2147483647 w 660"/>
                <a:gd name="T105" fmla="*/ 2147483647 h 511"/>
                <a:gd name="T106" fmla="*/ 2147483647 w 660"/>
                <a:gd name="T107" fmla="*/ 2147483647 h 511"/>
                <a:gd name="T108" fmla="*/ 2147483647 w 660"/>
                <a:gd name="T109" fmla="*/ 2147483647 h 511"/>
                <a:gd name="T110" fmla="*/ 2147483647 w 660"/>
                <a:gd name="T111" fmla="*/ 2147483647 h 511"/>
                <a:gd name="T112" fmla="*/ 2147483647 w 660"/>
                <a:gd name="T113" fmla="*/ 2147483647 h 511"/>
                <a:gd name="T114" fmla="*/ 2147483647 w 660"/>
                <a:gd name="T115" fmla="*/ 2147483647 h 511"/>
                <a:gd name="T116" fmla="*/ 2147483647 w 660"/>
                <a:gd name="T117" fmla="*/ 2147483647 h 5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0"/>
                <a:gd name="T178" fmla="*/ 0 h 511"/>
                <a:gd name="T179" fmla="*/ 660 w 660"/>
                <a:gd name="T180" fmla="*/ 511 h 5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0" h="511">
                  <a:moveTo>
                    <a:pt x="179" y="8"/>
                  </a:moveTo>
                  <a:lnTo>
                    <a:pt x="179" y="8"/>
                  </a:lnTo>
                  <a:lnTo>
                    <a:pt x="178" y="5"/>
                  </a:lnTo>
                  <a:lnTo>
                    <a:pt x="175" y="2"/>
                  </a:lnTo>
                  <a:lnTo>
                    <a:pt x="171" y="1"/>
                  </a:lnTo>
                  <a:lnTo>
                    <a:pt x="137" y="1"/>
                  </a:lnTo>
                  <a:lnTo>
                    <a:pt x="135" y="0"/>
                  </a:lnTo>
                  <a:lnTo>
                    <a:pt x="131" y="1"/>
                  </a:lnTo>
                  <a:lnTo>
                    <a:pt x="127" y="1"/>
                  </a:lnTo>
                  <a:lnTo>
                    <a:pt x="122" y="2"/>
                  </a:lnTo>
                  <a:lnTo>
                    <a:pt x="120" y="4"/>
                  </a:lnTo>
                  <a:lnTo>
                    <a:pt x="118" y="8"/>
                  </a:lnTo>
                  <a:lnTo>
                    <a:pt x="117" y="12"/>
                  </a:lnTo>
                  <a:lnTo>
                    <a:pt x="118" y="24"/>
                  </a:lnTo>
                  <a:lnTo>
                    <a:pt x="118" y="25"/>
                  </a:lnTo>
                  <a:lnTo>
                    <a:pt x="120" y="25"/>
                  </a:lnTo>
                  <a:lnTo>
                    <a:pt x="125" y="26"/>
                  </a:lnTo>
                  <a:lnTo>
                    <a:pt x="131" y="28"/>
                  </a:lnTo>
                  <a:lnTo>
                    <a:pt x="136" y="32"/>
                  </a:lnTo>
                  <a:lnTo>
                    <a:pt x="139" y="35"/>
                  </a:lnTo>
                  <a:lnTo>
                    <a:pt x="140" y="39"/>
                  </a:lnTo>
                  <a:lnTo>
                    <a:pt x="139" y="40"/>
                  </a:lnTo>
                  <a:lnTo>
                    <a:pt x="137" y="41"/>
                  </a:lnTo>
                  <a:lnTo>
                    <a:pt x="135" y="44"/>
                  </a:lnTo>
                  <a:lnTo>
                    <a:pt x="133" y="47"/>
                  </a:lnTo>
                  <a:lnTo>
                    <a:pt x="133" y="55"/>
                  </a:lnTo>
                  <a:lnTo>
                    <a:pt x="133" y="56"/>
                  </a:lnTo>
                  <a:lnTo>
                    <a:pt x="133" y="57"/>
                  </a:lnTo>
                  <a:lnTo>
                    <a:pt x="124" y="65"/>
                  </a:lnTo>
                  <a:lnTo>
                    <a:pt x="121" y="67"/>
                  </a:lnTo>
                  <a:lnTo>
                    <a:pt x="118" y="68"/>
                  </a:lnTo>
                  <a:lnTo>
                    <a:pt x="113" y="72"/>
                  </a:lnTo>
                  <a:lnTo>
                    <a:pt x="98" y="80"/>
                  </a:lnTo>
                  <a:lnTo>
                    <a:pt x="96" y="82"/>
                  </a:lnTo>
                  <a:lnTo>
                    <a:pt x="94" y="84"/>
                  </a:lnTo>
                  <a:lnTo>
                    <a:pt x="93" y="88"/>
                  </a:lnTo>
                  <a:lnTo>
                    <a:pt x="93" y="92"/>
                  </a:lnTo>
                  <a:lnTo>
                    <a:pt x="94" y="95"/>
                  </a:lnTo>
                  <a:lnTo>
                    <a:pt x="96" y="96"/>
                  </a:lnTo>
                  <a:lnTo>
                    <a:pt x="97" y="99"/>
                  </a:lnTo>
                  <a:lnTo>
                    <a:pt x="97" y="102"/>
                  </a:lnTo>
                  <a:lnTo>
                    <a:pt x="97" y="105"/>
                  </a:lnTo>
                  <a:lnTo>
                    <a:pt x="96" y="106"/>
                  </a:lnTo>
                  <a:lnTo>
                    <a:pt x="96" y="107"/>
                  </a:lnTo>
                  <a:lnTo>
                    <a:pt x="93" y="109"/>
                  </a:lnTo>
                  <a:lnTo>
                    <a:pt x="90" y="110"/>
                  </a:lnTo>
                  <a:lnTo>
                    <a:pt x="89" y="111"/>
                  </a:lnTo>
                  <a:lnTo>
                    <a:pt x="87" y="111"/>
                  </a:lnTo>
                  <a:lnTo>
                    <a:pt x="83" y="111"/>
                  </a:lnTo>
                  <a:lnTo>
                    <a:pt x="79" y="113"/>
                  </a:lnTo>
                  <a:lnTo>
                    <a:pt x="77" y="115"/>
                  </a:lnTo>
                  <a:lnTo>
                    <a:pt x="75" y="119"/>
                  </a:lnTo>
                  <a:lnTo>
                    <a:pt x="74" y="122"/>
                  </a:lnTo>
                  <a:lnTo>
                    <a:pt x="73" y="123"/>
                  </a:lnTo>
                  <a:lnTo>
                    <a:pt x="73" y="127"/>
                  </a:lnTo>
                  <a:lnTo>
                    <a:pt x="73" y="130"/>
                  </a:lnTo>
                  <a:lnTo>
                    <a:pt x="71" y="131"/>
                  </a:lnTo>
                  <a:lnTo>
                    <a:pt x="67" y="134"/>
                  </a:lnTo>
                  <a:lnTo>
                    <a:pt x="61" y="134"/>
                  </a:lnTo>
                  <a:lnTo>
                    <a:pt x="58" y="134"/>
                  </a:lnTo>
                  <a:lnTo>
                    <a:pt x="50" y="131"/>
                  </a:lnTo>
                  <a:lnTo>
                    <a:pt x="40" y="129"/>
                  </a:lnTo>
                  <a:lnTo>
                    <a:pt x="32" y="129"/>
                  </a:lnTo>
                  <a:lnTo>
                    <a:pt x="23" y="129"/>
                  </a:lnTo>
                  <a:lnTo>
                    <a:pt x="20" y="129"/>
                  </a:lnTo>
                  <a:lnTo>
                    <a:pt x="15" y="125"/>
                  </a:lnTo>
                  <a:lnTo>
                    <a:pt x="15" y="123"/>
                  </a:lnTo>
                  <a:lnTo>
                    <a:pt x="13" y="125"/>
                  </a:lnTo>
                  <a:lnTo>
                    <a:pt x="8" y="144"/>
                  </a:lnTo>
                  <a:lnTo>
                    <a:pt x="4" y="158"/>
                  </a:lnTo>
                  <a:lnTo>
                    <a:pt x="3" y="164"/>
                  </a:lnTo>
                  <a:lnTo>
                    <a:pt x="0" y="179"/>
                  </a:lnTo>
                  <a:lnTo>
                    <a:pt x="0" y="193"/>
                  </a:lnTo>
                  <a:lnTo>
                    <a:pt x="1" y="212"/>
                  </a:lnTo>
                  <a:lnTo>
                    <a:pt x="1" y="214"/>
                  </a:lnTo>
                  <a:lnTo>
                    <a:pt x="5" y="219"/>
                  </a:lnTo>
                  <a:lnTo>
                    <a:pt x="8" y="224"/>
                  </a:lnTo>
                  <a:lnTo>
                    <a:pt x="9" y="231"/>
                  </a:lnTo>
                  <a:lnTo>
                    <a:pt x="9" y="238"/>
                  </a:lnTo>
                  <a:lnTo>
                    <a:pt x="8" y="250"/>
                  </a:lnTo>
                  <a:lnTo>
                    <a:pt x="9" y="265"/>
                  </a:lnTo>
                  <a:lnTo>
                    <a:pt x="11" y="278"/>
                  </a:lnTo>
                  <a:lnTo>
                    <a:pt x="13" y="285"/>
                  </a:lnTo>
                  <a:lnTo>
                    <a:pt x="15" y="290"/>
                  </a:lnTo>
                  <a:lnTo>
                    <a:pt x="16" y="305"/>
                  </a:lnTo>
                  <a:lnTo>
                    <a:pt x="16" y="320"/>
                  </a:lnTo>
                  <a:lnTo>
                    <a:pt x="16" y="347"/>
                  </a:lnTo>
                  <a:lnTo>
                    <a:pt x="16" y="352"/>
                  </a:lnTo>
                  <a:lnTo>
                    <a:pt x="19" y="356"/>
                  </a:lnTo>
                  <a:lnTo>
                    <a:pt x="20" y="360"/>
                  </a:lnTo>
                  <a:lnTo>
                    <a:pt x="27" y="375"/>
                  </a:lnTo>
                  <a:lnTo>
                    <a:pt x="28" y="379"/>
                  </a:lnTo>
                  <a:lnTo>
                    <a:pt x="28" y="391"/>
                  </a:lnTo>
                  <a:lnTo>
                    <a:pt x="26" y="403"/>
                  </a:lnTo>
                  <a:lnTo>
                    <a:pt x="24" y="406"/>
                  </a:lnTo>
                  <a:lnTo>
                    <a:pt x="26" y="421"/>
                  </a:lnTo>
                  <a:lnTo>
                    <a:pt x="27" y="428"/>
                  </a:lnTo>
                  <a:lnTo>
                    <a:pt x="28" y="434"/>
                  </a:lnTo>
                  <a:lnTo>
                    <a:pt x="30" y="440"/>
                  </a:lnTo>
                  <a:lnTo>
                    <a:pt x="30" y="445"/>
                  </a:lnTo>
                  <a:lnTo>
                    <a:pt x="31" y="452"/>
                  </a:lnTo>
                  <a:lnTo>
                    <a:pt x="34" y="468"/>
                  </a:lnTo>
                  <a:lnTo>
                    <a:pt x="34" y="484"/>
                  </a:lnTo>
                  <a:lnTo>
                    <a:pt x="35" y="490"/>
                  </a:lnTo>
                  <a:lnTo>
                    <a:pt x="46" y="502"/>
                  </a:lnTo>
                  <a:lnTo>
                    <a:pt x="65" y="496"/>
                  </a:lnTo>
                  <a:lnTo>
                    <a:pt x="78" y="495"/>
                  </a:lnTo>
                  <a:lnTo>
                    <a:pt x="85" y="496"/>
                  </a:lnTo>
                  <a:lnTo>
                    <a:pt x="89" y="498"/>
                  </a:lnTo>
                  <a:lnTo>
                    <a:pt x="93" y="500"/>
                  </a:lnTo>
                  <a:lnTo>
                    <a:pt x="96" y="504"/>
                  </a:lnTo>
                  <a:lnTo>
                    <a:pt x="98" y="509"/>
                  </a:lnTo>
                  <a:lnTo>
                    <a:pt x="100" y="509"/>
                  </a:lnTo>
                  <a:lnTo>
                    <a:pt x="101" y="511"/>
                  </a:lnTo>
                  <a:lnTo>
                    <a:pt x="112" y="504"/>
                  </a:lnTo>
                  <a:lnTo>
                    <a:pt x="121" y="496"/>
                  </a:lnTo>
                  <a:lnTo>
                    <a:pt x="124" y="495"/>
                  </a:lnTo>
                  <a:lnTo>
                    <a:pt x="127" y="491"/>
                  </a:lnTo>
                  <a:lnTo>
                    <a:pt x="128" y="487"/>
                  </a:lnTo>
                  <a:lnTo>
                    <a:pt x="125" y="475"/>
                  </a:lnTo>
                  <a:lnTo>
                    <a:pt x="124" y="467"/>
                  </a:lnTo>
                  <a:lnTo>
                    <a:pt x="124" y="459"/>
                  </a:lnTo>
                  <a:lnTo>
                    <a:pt x="124" y="453"/>
                  </a:lnTo>
                  <a:lnTo>
                    <a:pt x="125" y="448"/>
                  </a:lnTo>
                  <a:lnTo>
                    <a:pt x="127" y="444"/>
                  </a:lnTo>
                  <a:lnTo>
                    <a:pt x="128" y="443"/>
                  </a:lnTo>
                  <a:lnTo>
                    <a:pt x="143" y="441"/>
                  </a:lnTo>
                  <a:lnTo>
                    <a:pt x="149" y="441"/>
                  </a:lnTo>
                  <a:lnTo>
                    <a:pt x="152" y="440"/>
                  </a:lnTo>
                  <a:lnTo>
                    <a:pt x="155" y="437"/>
                  </a:lnTo>
                  <a:lnTo>
                    <a:pt x="157" y="430"/>
                  </a:lnTo>
                  <a:lnTo>
                    <a:pt x="159" y="422"/>
                  </a:lnTo>
                  <a:lnTo>
                    <a:pt x="160" y="420"/>
                  </a:lnTo>
                  <a:lnTo>
                    <a:pt x="163" y="418"/>
                  </a:lnTo>
                  <a:lnTo>
                    <a:pt x="166" y="417"/>
                  </a:lnTo>
                  <a:lnTo>
                    <a:pt x="172" y="417"/>
                  </a:lnTo>
                  <a:lnTo>
                    <a:pt x="182" y="418"/>
                  </a:lnTo>
                  <a:lnTo>
                    <a:pt x="191" y="420"/>
                  </a:lnTo>
                  <a:lnTo>
                    <a:pt x="201" y="418"/>
                  </a:lnTo>
                  <a:lnTo>
                    <a:pt x="210" y="417"/>
                  </a:lnTo>
                  <a:lnTo>
                    <a:pt x="213" y="416"/>
                  </a:lnTo>
                  <a:lnTo>
                    <a:pt x="214" y="414"/>
                  </a:lnTo>
                  <a:lnTo>
                    <a:pt x="214" y="413"/>
                  </a:lnTo>
                  <a:lnTo>
                    <a:pt x="214" y="410"/>
                  </a:lnTo>
                  <a:lnTo>
                    <a:pt x="213" y="403"/>
                  </a:lnTo>
                  <a:lnTo>
                    <a:pt x="211" y="398"/>
                  </a:lnTo>
                  <a:lnTo>
                    <a:pt x="213" y="390"/>
                  </a:lnTo>
                  <a:lnTo>
                    <a:pt x="217" y="385"/>
                  </a:lnTo>
                  <a:lnTo>
                    <a:pt x="222" y="381"/>
                  </a:lnTo>
                  <a:lnTo>
                    <a:pt x="229" y="379"/>
                  </a:lnTo>
                  <a:lnTo>
                    <a:pt x="233" y="379"/>
                  </a:lnTo>
                  <a:lnTo>
                    <a:pt x="237" y="379"/>
                  </a:lnTo>
                  <a:lnTo>
                    <a:pt x="242" y="379"/>
                  </a:lnTo>
                  <a:lnTo>
                    <a:pt x="246" y="382"/>
                  </a:lnTo>
                  <a:lnTo>
                    <a:pt x="249" y="385"/>
                  </a:lnTo>
                  <a:lnTo>
                    <a:pt x="253" y="387"/>
                  </a:lnTo>
                  <a:lnTo>
                    <a:pt x="257" y="389"/>
                  </a:lnTo>
                  <a:lnTo>
                    <a:pt x="261" y="389"/>
                  </a:lnTo>
                  <a:lnTo>
                    <a:pt x="265" y="387"/>
                  </a:lnTo>
                  <a:lnTo>
                    <a:pt x="268" y="385"/>
                  </a:lnTo>
                  <a:lnTo>
                    <a:pt x="280" y="375"/>
                  </a:lnTo>
                  <a:lnTo>
                    <a:pt x="283" y="374"/>
                  </a:lnTo>
                  <a:lnTo>
                    <a:pt x="284" y="371"/>
                  </a:lnTo>
                  <a:lnTo>
                    <a:pt x="285" y="368"/>
                  </a:lnTo>
                  <a:lnTo>
                    <a:pt x="287" y="366"/>
                  </a:lnTo>
                  <a:lnTo>
                    <a:pt x="291" y="360"/>
                  </a:lnTo>
                  <a:lnTo>
                    <a:pt x="296" y="356"/>
                  </a:lnTo>
                  <a:lnTo>
                    <a:pt x="300" y="355"/>
                  </a:lnTo>
                  <a:lnTo>
                    <a:pt x="306" y="355"/>
                  </a:lnTo>
                  <a:lnTo>
                    <a:pt x="308" y="354"/>
                  </a:lnTo>
                  <a:lnTo>
                    <a:pt x="318" y="350"/>
                  </a:lnTo>
                  <a:lnTo>
                    <a:pt x="324" y="344"/>
                  </a:lnTo>
                  <a:lnTo>
                    <a:pt x="326" y="343"/>
                  </a:lnTo>
                  <a:lnTo>
                    <a:pt x="327" y="340"/>
                  </a:lnTo>
                  <a:lnTo>
                    <a:pt x="329" y="332"/>
                  </a:lnTo>
                  <a:lnTo>
                    <a:pt x="333" y="325"/>
                  </a:lnTo>
                  <a:lnTo>
                    <a:pt x="335" y="323"/>
                  </a:lnTo>
                  <a:lnTo>
                    <a:pt x="341" y="317"/>
                  </a:lnTo>
                  <a:lnTo>
                    <a:pt x="345" y="313"/>
                  </a:lnTo>
                  <a:lnTo>
                    <a:pt x="350" y="309"/>
                  </a:lnTo>
                  <a:lnTo>
                    <a:pt x="357" y="308"/>
                  </a:lnTo>
                  <a:lnTo>
                    <a:pt x="362" y="308"/>
                  </a:lnTo>
                  <a:lnTo>
                    <a:pt x="368" y="311"/>
                  </a:lnTo>
                  <a:lnTo>
                    <a:pt x="372" y="313"/>
                  </a:lnTo>
                  <a:lnTo>
                    <a:pt x="376" y="315"/>
                  </a:lnTo>
                  <a:lnTo>
                    <a:pt x="380" y="315"/>
                  </a:lnTo>
                  <a:lnTo>
                    <a:pt x="385" y="315"/>
                  </a:lnTo>
                  <a:lnTo>
                    <a:pt x="388" y="312"/>
                  </a:lnTo>
                  <a:lnTo>
                    <a:pt x="392" y="309"/>
                  </a:lnTo>
                  <a:lnTo>
                    <a:pt x="396" y="302"/>
                  </a:lnTo>
                  <a:lnTo>
                    <a:pt x="401" y="292"/>
                  </a:lnTo>
                  <a:lnTo>
                    <a:pt x="405" y="288"/>
                  </a:lnTo>
                  <a:lnTo>
                    <a:pt x="409" y="284"/>
                  </a:lnTo>
                  <a:lnTo>
                    <a:pt x="412" y="280"/>
                  </a:lnTo>
                  <a:lnTo>
                    <a:pt x="413" y="277"/>
                  </a:lnTo>
                  <a:lnTo>
                    <a:pt x="413" y="273"/>
                  </a:lnTo>
                  <a:lnTo>
                    <a:pt x="412" y="269"/>
                  </a:lnTo>
                  <a:lnTo>
                    <a:pt x="409" y="263"/>
                  </a:lnTo>
                  <a:lnTo>
                    <a:pt x="409" y="255"/>
                  </a:lnTo>
                  <a:lnTo>
                    <a:pt x="409" y="250"/>
                  </a:lnTo>
                  <a:lnTo>
                    <a:pt x="411" y="246"/>
                  </a:lnTo>
                  <a:lnTo>
                    <a:pt x="412" y="241"/>
                  </a:lnTo>
                  <a:lnTo>
                    <a:pt x="416" y="237"/>
                  </a:lnTo>
                  <a:lnTo>
                    <a:pt x="419" y="232"/>
                  </a:lnTo>
                  <a:lnTo>
                    <a:pt x="423" y="228"/>
                  </a:lnTo>
                  <a:lnTo>
                    <a:pt x="430" y="226"/>
                  </a:lnTo>
                  <a:lnTo>
                    <a:pt x="432" y="226"/>
                  </a:lnTo>
                  <a:lnTo>
                    <a:pt x="435" y="224"/>
                  </a:lnTo>
                  <a:lnTo>
                    <a:pt x="438" y="223"/>
                  </a:lnTo>
                  <a:lnTo>
                    <a:pt x="443" y="220"/>
                  </a:lnTo>
                  <a:lnTo>
                    <a:pt x="447" y="215"/>
                  </a:lnTo>
                  <a:lnTo>
                    <a:pt x="451" y="208"/>
                  </a:lnTo>
                  <a:lnTo>
                    <a:pt x="452" y="206"/>
                  </a:lnTo>
                  <a:lnTo>
                    <a:pt x="452" y="197"/>
                  </a:lnTo>
                  <a:lnTo>
                    <a:pt x="451" y="189"/>
                  </a:lnTo>
                  <a:lnTo>
                    <a:pt x="451" y="185"/>
                  </a:lnTo>
                  <a:lnTo>
                    <a:pt x="452" y="183"/>
                  </a:lnTo>
                  <a:lnTo>
                    <a:pt x="454" y="180"/>
                  </a:lnTo>
                  <a:lnTo>
                    <a:pt x="456" y="179"/>
                  </a:lnTo>
                  <a:lnTo>
                    <a:pt x="459" y="177"/>
                  </a:lnTo>
                  <a:lnTo>
                    <a:pt x="463" y="177"/>
                  </a:lnTo>
                  <a:lnTo>
                    <a:pt x="467" y="177"/>
                  </a:lnTo>
                  <a:lnTo>
                    <a:pt x="471" y="179"/>
                  </a:lnTo>
                  <a:lnTo>
                    <a:pt x="474" y="181"/>
                  </a:lnTo>
                  <a:lnTo>
                    <a:pt x="475" y="185"/>
                  </a:lnTo>
                  <a:lnTo>
                    <a:pt x="477" y="188"/>
                  </a:lnTo>
                  <a:lnTo>
                    <a:pt x="479" y="191"/>
                  </a:lnTo>
                  <a:lnTo>
                    <a:pt x="485" y="193"/>
                  </a:lnTo>
                  <a:lnTo>
                    <a:pt x="486" y="195"/>
                  </a:lnTo>
                  <a:lnTo>
                    <a:pt x="494" y="197"/>
                  </a:lnTo>
                  <a:lnTo>
                    <a:pt x="502" y="199"/>
                  </a:lnTo>
                  <a:lnTo>
                    <a:pt x="505" y="201"/>
                  </a:lnTo>
                  <a:lnTo>
                    <a:pt x="509" y="203"/>
                  </a:lnTo>
                  <a:lnTo>
                    <a:pt x="516" y="206"/>
                  </a:lnTo>
                  <a:lnTo>
                    <a:pt x="520" y="212"/>
                  </a:lnTo>
                  <a:lnTo>
                    <a:pt x="522" y="218"/>
                  </a:lnTo>
                  <a:lnTo>
                    <a:pt x="526" y="220"/>
                  </a:lnTo>
                  <a:lnTo>
                    <a:pt x="529" y="223"/>
                  </a:lnTo>
                  <a:lnTo>
                    <a:pt x="533" y="222"/>
                  </a:lnTo>
                  <a:lnTo>
                    <a:pt x="540" y="216"/>
                  </a:lnTo>
                  <a:lnTo>
                    <a:pt x="543" y="215"/>
                  </a:lnTo>
                  <a:lnTo>
                    <a:pt x="544" y="214"/>
                  </a:lnTo>
                  <a:lnTo>
                    <a:pt x="556" y="212"/>
                  </a:lnTo>
                  <a:lnTo>
                    <a:pt x="570" y="212"/>
                  </a:lnTo>
                  <a:lnTo>
                    <a:pt x="572" y="212"/>
                  </a:lnTo>
                  <a:lnTo>
                    <a:pt x="576" y="215"/>
                  </a:lnTo>
                  <a:lnTo>
                    <a:pt x="579" y="220"/>
                  </a:lnTo>
                  <a:lnTo>
                    <a:pt x="580" y="238"/>
                  </a:lnTo>
                  <a:lnTo>
                    <a:pt x="580" y="242"/>
                  </a:lnTo>
                  <a:lnTo>
                    <a:pt x="582" y="253"/>
                  </a:lnTo>
                  <a:lnTo>
                    <a:pt x="583" y="267"/>
                  </a:lnTo>
                  <a:lnTo>
                    <a:pt x="583" y="269"/>
                  </a:lnTo>
                  <a:lnTo>
                    <a:pt x="584" y="270"/>
                  </a:lnTo>
                  <a:lnTo>
                    <a:pt x="594" y="281"/>
                  </a:lnTo>
                  <a:lnTo>
                    <a:pt x="597" y="284"/>
                  </a:lnTo>
                  <a:lnTo>
                    <a:pt x="601" y="286"/>
                  </a:lnTo>
                  <a:lnTo>
                    <a:pt x="605" y="288"/>
                  </a:lnTo>
                  <a:lnTo>
                    <a:pt x="610" y="288"/>
                  </a:lnTo>
                  <a:lnTo>
                    <a:pt x="613" y="288"/>
                  </a:lnTo>
                  <a:lnTo>
                    <a:pt x="615" y="288"/>
                  </a:lnTo>
                  <a:lnTo>
                    <a:pt x="618" y="286"/>
                  </a:lnTo>
                  <a:lnTo>
                    <a:pt x="618" y="284"/>
                  </a:lnTo>
                  <a:lnTo>
                    <a:pt x="619" y="278"/>
                  </a:lnTo>
                  <a:lnTo>
                    <a:pt x="623" y="259"/>
                  </a:lnTo>
                  <a:lnTo>
                    <a:pt x="623" y="255"/>
                  </a:lnTo>
                  <a:lnTo>
                    <a:pt x="623" y="253"/>
                  </a:lnTo>
                  <a:lnTo>
                    <a:pt x="623" y="247"/>
                  </a:lnTo>
                  <a:lnTo>
                    <a:pt x="625" y="242"/>
                  </a:lnTo>
                  <a:lnTo>
                    <a:pt x="627" y="237"/>
                  </a:lnTo>
                  <a:lnTo>
                    <a:pt x="630" y="234"/>
                  </a:lnTo>
                  <a:lnTo>
                    <a:pt x="634" y="231"/>
                  </a:lnTo>
                  <a:lnTo>
                    <a:pt x="645" y="227"/>
                  </a:lnTo>
                  <a:lnTo>
                    <a:pt x="656" y="224"/>
                  </a:lnTo>
                  <a:lnTo>
                    <a:pt x="658" y="223"/>
                  </a:lnTo>
                  <a:lnTo>
                    <a:pt x="660" y="216"/>
                  </a:lnTo>
                  <a:lnTo>
                    <a:pt x="660" y="211"/>
                  </a:lnTo>
                  <a:lnTo>
                    <a:pt x="658" y="208"/>
                  </a:lnTo>
                  <a:lnTo>
                    <a:pt x="653" y="204"/>
                  </a:lnTo>
                  <a:lnTo>
                    <a:pt x="650" y="201"/>
                  </a:lnTo>
                  <a:lnTo>
                    <a:pt x="646" y="200"/>
                  </a:lnTo>
                  <a:lnTo>
                    <a:pt x="642" y="200"/>
                  </a:lnTo>
                  <a:lnTo>
                    <a:pt x="640" y="199"/>
                  </a:lnTo>
                  <a:lnTo>
                    <a:pt x="637" y="197"/>
                  </a:lnTo>
                  <a:lnTo>
                    <a:pt x="634" y="188"/>
                  </a:lnTo>
                  <a:lnTo>
                    <a:pt x="633" y="177"/>
                  </a:lnTo>
                  <a:lnTo>
                    <a:pt x="632" y="173"/>
                  </a:lnTo>
                  <a:lnTo>
                    <a:pt x="630" y="171"/>
                  </a:lnTo>
                  <a:lnTo>
                    <a:pt x="630" y="165"/>
                  </a:lnTo>
                  <a:lnTo>
                    <a:pt x="632" y="162"/>
                  </a:lnTo>
                  <a:lnTo>
                    <a:pt x="637" y="154"/>
                  </a:lnTo>
                  <a:lnTo>
                    <a:pt x="642" y="145"/>
                  </a:lnTo>
                  <a:lnTo>
                    <a:pt x="644" y="140"/>
                  </a:lnTo>
                  <a:lnTo>
                    <a:pt x="645" y="134"/>
                  </a:lnTo>
                  <a:lnTo>
                    <a:pt x="645" y="127"/>
                  </a:lnTo>
                  <a:lnTo>
                    <a:pt x="644" y="121"/>
                  </a:lnTo>
                  <a:lnTo>
                    <a:pt x="641" y="109"/>
                  </a:lnTo>
                  <a:lnTo>
                    <a:pt x="638" y="103"/>
                  </a:lnTo>
                  <a:lnTo>
                    <a:pt x="638" y="99"/>
                  </a:lnTo>
                  <a:lnTo>
                    <a:pt x="636" y="96"/>
                  </a:lnTo>
                  <a:lnTo>
                    <a:pt x="633" y="94"/>
                  </a:lnTo>
                  <a:lnTo>
                    <a:pt x="632" y="91"/>
                  </a:lnTo>
                  <a:lnTo>
                    <a:pt x="633" y="86"/>
                  </a:lnTo>
                  <a:lnTo>
                    <a:pt x="634" y="80"/>
                  </a:lnTo>
                  <a:lnTo>
                    <a:pt x="637" y="76"/>
                  </a:lnTo>
                  <a:lnTo>
                    <a:pt x="641" y="74"/>
                  </a:lnTo>
                  <a:lnTo>
                    <a:pt x="642" y="71"/>
                  </a:lnTo>
                  <a:lnTo>
                    <a:pt x="642" y="68"/>
                  </a:lnTo>
                  <a:lnTo>
                    <a:pt x="642" y="59"/>
                  </a:lnTo>
                  <a:lnTo>
                    <a:pt x="644" y="49"/>
                  </a:lnTo>
                  <a:lnTo>
                    <a:pt x="644" y="48"/>
                  </a:lnTo>
                  <a:lnTo>
                    <a:pt x="644" y="47"/>
                  </a:lnTo>
                  <a:lnTo>
                    <a:pt x="641" y="45"/>
                  </a:lnTo>
                  <a:lnTo>
                    <a:pt x="637" y="44"/>
                  </a:lnTo>
                  <a:lnTo>
                    <a:pt x="632" y="43"/>
                  </a:lnTo>
                  <a:lnTo>
                    <a:pt x="625" y="43"/>
                  </a:lnTo>
                  <a:lnTo>
                    <a:pt x="609" y="44"/>
                  </a:lnTo>
                  <a:lnTo>
                    <a:pt x="591" y="44"/>
                  </a:lnTo>
                  <a:lnTo>
                    <a:pt x="580" y="43"/>
                  </a:lnTo>
                  <a:lnTo>
                    <a:pt x="578" y="43"/>
                  </a:lnTo>
                  <a:lnTo>
                    <a:pt x="575" y="39"/>
                  </a:lnTo>
                  <a:lnTo>
                    <a:pt x="571" y="36"/>
                  </a:lnTo>
                  <a:lnTo>
                    <a:pt x="563" y="33"/>
                  </a:lnTo>
                  <a:lnTo>
                    <a:pt x="555" y="33"/>
                  </a:lnTo>
                  <a:lnTo>
                    <a:pt x="547" y="35"/>
                  </a:lnTo>
                  <a:lnTo>
                    <a:pt x="540" y="37"/>
                  </a:lnTo>
                  <a:lnTo>
                    <a:pt x="535" y="43"/>
                  </a:lnTo>
                  <a:lnTo>
                    <a:pt x="533" y="44"/>
                  </a:lnTo>
                  <a:lnTo>
                    <a:pt x="532" y="45"/>
                  </a:lnTo>
                  <a:lnTo>
                    <a:pt x="529" y="47"/>
                  </a:lnTo>
                  <a:lnTo>
                    <a:pt x="525" y="51"/>
                  </a:lnTo>
                  <a:lnTo>
                    <a:pt x="521" y="53"/>
                  </a:lnTo>
                  <a:lnTo>
                    <a:pt x="517" y="53"/>
                  </a:lnTo>
                  <a:lnTo>
                    <a:pt x="508" y="55"/>
                  </a:lnTo>
                  <a:lnTo>
                    <a:pt x="498" y="55"/>
                  </a:lnTo>
                  <a:lnTo>
                    <a:pt x="490" y="55"/>
                  </a:lnTo>
                  <a:lnTo>
                    <a:pt x="483" y="55"/>
                  </a:lnTo>
                  <a:lnTo>
                    <a:pt x="481" y="53"/>
                  </a:lnTo>
                  <a:lnTo>
                    <a:pt x="478" y="51"/>
                  </a:lnTo>
                  <a:lnTo>
                    <a:pt x="475" y="48"/>
                  </a:lnTo>
                  <a:lnTo>
                    <a:pt x="473" y="45"/>
                  </a:lnTo>
                  <a:lnTo>
                    <a:pt x="470" y="44"/>
                  </a:lnTo>
                  <a:lnTo>
                    <a:pt x="466" y="43"/>
                  </a:lnTo>
                  <a:lnTo>
                    <a:pt x="462" y="41"/>
                  </a:lnTo>
                  <a:lnTo>
                    <a:pt x="456" y="41"/>
                  </a:lnTo>
                  <a:lnTo>
                    <a:pt x="452" y="44"/>
                  </a:lnTo>
                  <a:lnTo>
                    <a:pt x="450" y="47"/>
                  </a:lnTo>
                  <a:lnTo>
                    <a:pt x="446" y="49"/>
                  </a:lnTo>
                  <a:lnTo>
                    <a:pt x="444" y="52"/>
                  </a:lnTo>
                  <a:lnTo>
                    <a:pt x="443" y="53"/>
                  </a:lnTo>
                  <a:lnTo>
                    <a:pt x="443" y="55"/>
                  </a:lnTo>
                  <a:lnTo>
                    <a:pt x="440" y="56"/>
                  </a:lnTo>
                  <a:lnTo>
                    <a:pt x="432" y="59"/>
                  </a:lnTo>
                  <a:lnTo>
                    <a:pt x="419" y="57"/>
                  </a:lnTo>
                  <a:lnTo>
                    <a:pt x="407" y="56"/>
                  </a:lnTo>
                  <a:lnTo>
                    <a:pt x="401" y="56"/>
                  </a:lnTo>
                  <a:lnTo>
                    <a:pt x="399" y="56"/>
                  </a:lnTo>
                  <a:lnTo>
                    <a:pt x="397" y="55"/>
                  </a:lnTo>
                  <a:lnTo>
                    <a:pt x="396" y="53"/>
                  </a:lnTo>
                  <a:lnTo>
                    <a:pt x="396" y="51"/>
                  </a:lnTo>
                  <a:lnTo>
                    <a:pt x="396" y="43"/>
                  </a:lnTo>
                  <a:lnTo>
                    <a:pt x="396" y="36"/>
                  </a:lnTo>
                  <a:lnTo>
                    <a:pt x="395" y="29"/>
                  </a:lnTo>
                  <a:lnTo>
                    <a:pt x="392" y="22"/>
                  </a:lnTo>
                  <a:lnTo>
                    <a:pt x="390" y="20"/>
                  </a:lnTo>
                  <a:lnTo>
                    <a:pt x="386" y="18"/>
                  </a:lnTo>
                  <a:lnTo>
                    <a:pt x="385" y="17"/>
                  </a:lnTo>
                  <a:lnTo>
                    <a:pt x="382" y="18"/>
                  </a:lnTo>
                  <a:lnTo>
                    <a:pt x="380" y="20"/>
                  </a:lnTo>
                  <a:lnTo>
                    <a:pt x="377" y="21"/>
                  </a:lnTo>
                  <a:lnTo>
                    <a:pt x="365" y="28"/>
                  </a:lnTo>
                  <a:lnTo>
                    <a:pt x="359" y="29"/>
                  </a:lnTo>
                  <a:lnTo>
                    <a:pt x="351" y="30"/>
                  </a:lnTo>
                  <a:lnTo>
                    <a:pt x="346" y="32"/>
                  </a:lnTo>
                  <a:lnTo>
                    <a:pt x="343" y="35"/>
                  </a:lnTo>
                  <a:lnTo>
                    <a:pt x="338" y="39"/>
                  </a:lnTo>
                  <a:lnTo>
                    <a:pt x="333" y="45"/>
                  </a:lnTo>
                  <a:lnTo>
                    <a:pt x="330" y="49"/>
                  </a:lnTo>
                  <a:lnTo>
                    <a:pt x="329" y="53"/>
                  </a:lnTo>
                  <a:lnTo>
                    <a:pt x="326" y="60"/>
                  </a:lnTo>
                  <a:lnTo>
                    <a:pt x="320" y="64"/>
                  </a:lnTo>
                  <a:lnTo>
                    <a:pt x="318" y="65"/>
                  </a:lnTo>
                  <a:lnTo>
                    <a:pt x="314" y="65"/>
                  </a:lnTo>
                  <a:lnTo>
                    <a:pt x="302" y="67"/>
                  </a:lnTo>
                  <a:lnTo>
                    <a:pt x="287" y="67"/>
                  </a:lnTo>
                  <a:lnTo>
                    <a:pt x="281" y="67"/>
                  </a:lnTo>
                  <a:lnTo>
                    <a:pt x="277" y="65"/>
                  </a:lnTo>
                  <a:lnTo>
                    <a:pt x="275" y="61"/>
                  </a:lnTo>
                  <a:lnTo>
                    <a:pt x="275" y="56"/>
                  </a:lnTo>
                  <a:lnTo>
                    <a:pt x="273" y="51"/>
                  </a:lnTo>
                  <a:lnTo>
                    <a:pt x="272" y="48"/>
                  </a:lnTo>
                  <a:lnTo>
                    <a:pt x="271" y="47"/>
                  </a:lnTo>
                  <a:lnTo>
                    <a:pt x="265" y="45"/>
                  </a:lnTo>
                  <a:lnTo>
                    <a:pt x="261" y="44"/>
                  </a:lnTo>
                  <a:lnTo>
                    <a:pt x="257" y="44"/>
                  </a:lnTo>
                  <a:lnTo>
                    <a:pt x="252" y="45"/>
                  </a:lnTo>
                  <a:lnTo>
                    <a:pt x="248" y="47"/>
                  </a:lnTo>
                  <a:lnTo>
                    <a:pt x="244" y="47"/>
                  </a:lnTo>
                  <a:lnTo>
                    <a:pt x="241" y="48"/>
                  </a:lnTo>
                  <a:lnTo>
                    <a:pt x="238" y="49"/>
                  </a:lnTo>
                  <a:lnTo>
                    <a:pt x="236" y="51"/>
                  </a:lnTo>
                  <a:lnTo>
                    <a:pt x="228" y="49"/>
                  </a:lnTo>
                  <a:lnTo>
                    <a:pt x="221" y="48"/>
                  </a:lnTo>
                  <a:lnTo>
                    <a:pt x="215" y="45"/>
                  </a:lnTo>
                  <a:lnTo>
                    <a:pt x="210" y="40"/>
                  </a:lnTo>
                  <a:lnTo>
                    <a:pt x="205" y="35"/>
                  </a:lnTo>
                  <a:lnTo>
                    <a:pt x="201" y="32"/>
                  </a:lnTo>
                  <a:lnTo>
                    <a:pt x="197" y="32"/>
                  </a:lnTo>
                  <a:lnTo>
                    <a:pt x="187" y="30"/>
                  </a:lnTo>
                  <a:lnTo>
                    <a:pt x="186" y="30"/>
                  </a:lnTo>
                  <a:lnTo>
                    <a:pt x="183" y="29"/>
                  </a:lnTo>
                  <a:lnTo>
                    <a:pt x="180" y="25"/>
                  </a:lnTo>
                  <a:lnTo>
                    <a:pt x="180" y="20"/>
                  </a:lnTo>
                  <a:lnTo>
                    <a:pt x="180" y="13"/>
                  </a:lnTo>
                  <a:lnTo>
                    <a:pt x="179" y="8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31" name="Freeform 172"/>
            <p:cNvSpPr>
              <a:spLocks/>
            </p:cNvSpPr>
            <p:nvPr/>
          </p:nvSpPr>
          <p:spPr bwMode="auto">
            <a:xfrm>
              <a:off x="1817455" y="4759121"/>
              <a:ext cx="1463968" cy="1282492"/>
            </a:xfrm>
            <a:custGeom>
              <a:avLst/>
              <a:gdLst>
                <a:gd name="T0" fmla="*/ 2147483647 w 676"/>
                <a:gd name="T1" fmla="*/ 2147483647 h 587"/>
                <a:gd name="T2" fmla="*/ 2147483647 w 676"/>
                <a:gd name="T3" fmla="*/ 2147483647 h 587"/>
                <a:gd name="T4" fmla="*/ 2147483647 w 676"/>
                <a:gd name="T5" fmla="*/ 2147483647 h 587"/>
                <a:gd name="T6" fmla="*/ 2147483647 w 676"/>
                <a:gd name="T7" fmla="*/ 2147483647 h 587"/>
                <a:gd name="T8" fmla="*/ 2147483647 w 676"/>
                <a:gd name="T9" fmla="*/ 2147483647 h 587"/>
                <a:gd name="T10" fmla="*/ 2147483647 w 676"/>
                <a:gd name="T11" fmla="*/ 2147483647 h 587"/>
                <a:gd name="T12" fmla="*/ 2147483647 w 676"/>
                <a:gd name="T13" fmla="*/ 2147483647 h 587"/>
                <a:gd name="T14" fmla="*/ 2147483647 w 676"/>
                <a:gd name="T15" fmla="*/ 2147483647 h 587"/>
                <a:gd name="T16" fmla="*/ 2147483647 w 676"/>
                <a:gd name="T17" fmla="*/ 2147483647 h 587"/>
                <a:gd name="T18" fmla="*/ 2147483647 w 676"/>
                <a:gd name="T19" fmla="*/ 2147483647 h 587"/>
                <a:gd name="T20" fmla="*/ 2147483647 w 676"/>
                <a:gd name="T21" fmla="*/ 2147483647 h 587"/>
                <a:gd name="T22" fmla="*/ 2147483647 w 676"/>
                <a:gd name="T23" fmla="*/ 2147483647 h 587"/>
                <a:gd name="T24" fmla="*/ 2147483647 w 676"/>
                <a:gd name="T25" fmla="*/ 2147483647 h 587"/>
                <a:gd name="T26" fmla="*/ 2147483647 w 676"/>
                <a:gd name="T27" fmla="*/ 2147483647 h 587"/>
                <a:gd name="T28" fmla="*/ 2147483647 w 676"/>
                <a:gd name="T29" fmla="*/ 2147483647 h 587"/>
                <a:gd name="T30" fmla="*/ 2147483647 w 676"/>
                <a:gd name="T31" fmla="*/ 2147483647 h 587"/>
                <a:gd name="T32" fmla="*/ 2147483647 w 676"/>
                <a:gd name="T33" fmla="*/ 2147483647 h 587"/>
                <a:gd name="T34" fmla="*/ 2147483647 w 676"/>
                <a:gd name="T35" fmla="*/ 2147483647 h 587"/>
                <a:gd name="T36" fmla="*/ 2147483647 w 676"/>
                <a:gd name="T37" fmla="*/ 2147483647 h 587"/>
                <a:gd name="T38" fmla="*/ 2147483647 w 676"/>
                <a:gd name="T39" fmla="*/ 2147483647 h 587"/>
                <a:gd name="T40" fmla="*/ 2147483647 w 676"/>
                <a:gd name="T41" fmla="*/ 2147483647 h 587"/>
                <a:gd name="T42" fmla="*/ 2147483647 w 676"/>
                <a:gd name="T43" fmla="*/ 2147483647 h 587"/>
                <a:gd name="T44" fmla="*/ 2147483647 w 676"/>
                <a:gd name="T45" fmla="*/ 2147483647 h 587"/>
                <a:gd name="T46" fmla="*/ 2147483647 w 676"/>
                <a:gd name="T47" fmla="*/ 2147483647 h 587"/>
                <a:gd name="T48" fmla="*/ 2147483647 w 676"/>
                <a:gd name="T49" fmla="*/ 2147483647 h 587"/>
                <a:gd name="T50" fmla="*/ 2147483647 w 676"/>
                <a:gd name="T51" fmla="*/ 2147483647 h 587"/>
                <a:gd name="T52" fmla="*/ 2147483647 w 676"/>
                <a:gd name="T53" fmla="*/ 2147483647 h 587"/>
                <a:gd name="T54" fmla="*/ 2147483647 w 676"/>
                <a:gd name="T55" fmla="*/ 2147483647 h 587"/>
                <a:gd name="T56" fmla="*/ 2147483647 w 676"/>
                <a:gd name="T57" fmla="*/ 2147483647 h 587"/>
                <a:gd name="T58" fmla="*/ 2147483647 w 676"/>
                <a:gd name="T59" fmla="*/ 2147483647 h 587"/>
                <a:gd name="T60" fmla="*/ 2147483647 w 676"/>
                <a:gd name="T61" fmla="*/ 2147483647 h 587"/>
                <a:gd name="T62" fmla="*/ 2147483647 w 676"/>
                <a:gd name="T63" fmla="*/ 2147483647 h 587"/>
                <a:gd name="T64" fmla="*/ 2147483647 w 676"/>
                <a:gd name="T65" fmla="*/ 2147483647 h 587"/>
                <a:gd name="T66" fmla="*/ 2147483647 w 676"/>
                <a:gd name="T67" fmla="*/ 2147483647 h 587"/>
                <a:gd name="T68" fmla="*/ 2147483647 w 676"/>
                <a:gd name="T69" fmla="*/ 2147483647 h 587"/>
                <a:gd name="T70" fmla="*/ 2147483647 w 676"/>
                <a:gd name="T71" fmla="*/ 2147483647 h 587"/>
                <a:gd name="T72" fmla="*/ 2147483647 w 676"/>
                <a:gd name="T73" fmla="*/ 2147483647 h 587"/>
                <a:gd name="T74" fmla="*/ 2147483647 w 676"/>
                <a:gd name="T75" fmla="*/ 2147483647 h 587"/>
                <a:gd name="T76" fmla="*/ 2147483647 w 676"/>
                <a:gd name="T77" fmla="*/ 2147483647 h 587"/>
                <a:gd name="T78" fmla="*/ 2147483647 w 676"/>
                <a:gd name="T79" fmla="*/ 2147483647 h 587"/>
                <a:gd name="T80" fmla="*/ 2147483647 w 676"/>
                <a:gd name="T81" fmla="*/ 2147483647 h 587"/>
                <a:gd name="T82" fmla="*/ 2147483647 w 676"/>
                <a:gd name="T83" fmla="*/ 2147483647 h 587"/>
                <a:gd name="T84" fmla="*/ 2147483647 w 676"/>
                <a:gd name="T85" fmla="*/ 2147483647 h 587"/>
                <a:gd name="T86" fmla="*/ 2147483647 w 676"/>
                <a:gd name="T87" fmla="*/ 2147483647 h 587"/>
                <a:gd name="T88" fmla="*/ 2147483647 w 676"/>
                <a:gd name="T89" fmla="*/ 2147483647 h 587"/>
                <a:gd name="T90" fmla="*/ 2147483647 w 676"/>
                <a:gd name="T91" fmla="*/ 2147483647 h 587"/>
                <a:gd name="T92" fmla="*/ 2147483647 w 676"/>
                <a:gd name="T93" fmla="*/ 2147483647 h 587"/>
                <a:gd name="T94" fmla="*/ 2147483647 w 676"/>
                <a:gd name="T95" fmla="*/ 2147483647 h 587"/>
                <a:gd name="T96" fmla="*/ 2147483647 w 676"/>
                <a:gd name="T97" fmla="*/ 2147483647 h 587"/>
                <a:gd name="T98" fmla="*/ 2147483647 w 676"/>
                <a:gd name="T99" fmla="*/ 2147483647 h 587"/>
                <a:gd name="T100" fmla="*/ 2147483647 w 676"/>
                <a:gd name="T101" fmla="*/ 2147483647 h 587"/>
                <a:gd name="T102" fmla="*/ 2147483647 w 676"/>
                <a:gd name="T103" fmla="*/ 2147483647 h 587"/>
                <a:gd name="T104" fmla="*/ 2147483647 w 676"/>
                <a:gd name="T105" fmla="*/ 2147483647 h 587"/>
                <a:gd name="T106" fmla="*/ 2147483647 w 676"/>
                <a:gd name="T107" fmla="*/ 2147483647 h 587"/>
                <a:gd name="T108" fmla="*/ 2147483647 w 676"/>
                <a:gd name="T109" fmla="*/ 2147483647 h 587"/>
                <a:gd name="T110" fmla="*/ 2147483647 w 676"/>
                <a:gd name="T111" fmla="*/ 2147483647 h 587"/>
                <a:gd name="T112" fmla="*/ 2147483647 w 676"/>
                <a:gd name="T113" fmla="*/ 2147483647 h 587"/>
                <a:gd name="T114" fmla="*/ 2147483647 w 676"/>
                <a:gd name="T115" fmla="*/ 2147483647 h 587"/>
                <a:gd name="T116" fmla="*/ 2147483647 w 676"/>
                <a:gd name="T117" fmla="*/ 2147483647 h 587"/>
                <a:gd name="T118" fmla="*/ 2147483647 w 676"/>
                <a:gd name="T119" fmla="*/ 2147483647 h 587"/>
                <a:gd name="T120" fmla="*/ 2147483647 w 676"/>
                <a:gd name="T121" fmla="*/ 2147483647 h 587"/>
                <a:gd name="T122" fmla="*/ 2147483647 w 676"/>
                <a:gd name="T123" fmla="*/ 2147483647 h 587"/>
                <a:gd name="T124" fmla="*/ 2147483647 w 676"/>
                <a:gd name="T125" fmla="*/ 0 h 5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76"/>
                <a:gd name="T190" fmla="*/ 0 h 587"/>
                <a:gd name="T191" fmla="*/ 676 w 676"/>
                <a:gd name="T192" fmla="*/ 587 h 5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76" h="587">
                  <a:moveTo>
                    <a:pt x="178" y="0"/>
                  </a:moveTo>
                  <a:lnTo>
                    <a:pt x="178" y="0"/>
                  </a:lnTo>
                  <a:lnTo>
                    <a:pt x="174" y="0"/>
                  </a:lnTo>
                  <a:lnTo>
                    <a:pt x="171" y="2"/>
                  </a:lnTo>
                  <a:lnTo>
                    <a:pt x="169" y="3"/>
                  </a:lnTo>
                  <a:lnTo>
                    <a:pt x="167" y="6"/>
                  </a:lnTo>
                  <a:lnTo>
                    <a:pt x="166" y="8"/>
                  </a:lnTo>
                  <a:lnTo>
                    <a:pt x="166" y="12"/>
                  </a:lnTo>
                  <a:lnTo>
                    <a:pt x="167" y="20"/>
                  </a:lnTo>
                  <a:lnTo>
                    <a:pt x="167" y="29"/>
                  </a:lnTo>
                  <a:lnTo>
                    <a:pt x="166" y="31"/>
                  </a:lnTo>
                  <a:lnTo>
                    <a:pt x="162" y="38"/>
                  </a:lnTo>
                  <a:lnTo>
                    <a:pt x="158" y="43"/>
                  </a:lnTo>
                  <a:lnTo>
                    <a:pt x="153" y="46"/>
                  </a:lnTo>
                  <a:lnTo>
                    <a:pt x="150" y="47"/>
                  </a:lnTo>
                  <a:lnTo>
                    <a:pt x="147" y="49"/>
                  </a:lnTo>
                  <a:lnTo>
                    <a:pt x="145" y="49"/>
                  </a:lnTo>
                  <a:lnTo>
                    <a:pt x="138" y="51"/>
                  </a:lnTo>
                  <a:lnTo>
                    <a:pt x="134" y="55"/>
                  </a:lnTo>
                  <a:lnTo>
                    <a:pt x="131" y="60"/>
                  </a:lnTo>
                  <a:lnTo>
                    <a:pt x="127" y="64"/>
                  </a:lnTo>
                  <a:lnTo>
                    <a:pt x="126" y="69"/>
                  </a:lnTo>
                  <a:lnTo>
                    <a:pt x="124" y="73"/>
                  </a:lnTo>
                  <a:lnTo>
                    <a:pt x="124" y="78"/>
                  </a:lnTo>
                  <a:lnTo>
                    <a:pt x="124" y="86"/>
                  </a:lnTo>
                  <a:lnTo>
                    <a:pt x="127" y="92"/>
                  </a:lnTo>
                  <a:lnTo>
                    <a:pt x="128" y="96"/>
                  </a:lnTo>
                  <a:lnTo>
                    <a:pt x="128" y="100"/>
                  </a:lnTo>
                  <a:lnTo>
                    <a:pt x="127" y="103"/>
                  </a:lnTo>
                  <a:lnTo>
                    <a:pt x="124" y="107"/>
                  </a:lnTo>
                  <a:lnTo>
                    <a:pt x="120" y="111"/>
                  </a:lnTo>
                  <a:lnTo>
                    <a:pt x="116" y="115"/>
                  </a:lnTo>
                  <a:lnTo>
                    <a:pt x="111" y="125"/>
                  </a:lnTo>
                  <a:lnTo>
                    <a:pt x="107" y="132"/>
                  </a:lnTo>
                  <a:lnTo>
                    <a:pt x="103" y="135"/>
                  </a:lnTo>
                  <a:lnTo>
                    <a:pt x="100" y="138"/>
                  </a:lnTo>
                  <a:lnTo>
                    <a:pt x="99" y="148"/>
                  </a:lnTo>
                  <a:lnTo>
                    <a:pt x="100" y="152"/>
                  </a:lnTo>
                  <a:lnTo>
                    <a:pt x="101" y="156"/>
                  </a:lnTo>
                  <a:lnTo>
                    <a:pt x="101" y="158"/>
                  </a:lnTo>
                  <a:lnTo>
                    <a:pt x="103" y="159"/>
                  </a:lnTo>
                  <a:lnTo>
                    <a:pt x="104" y="160"/>
                  </a:lnTo>
                  <a:lnTo>
                    <a:pt x="101" y="165"/>
                  </a:lnTo>
                  <a:lnTo>
                    <a:pt x="99" y="166"/>
                  </a:lnTo>
                  <a:lnTo>
                    <a:pt x="96" y="167"/>
                  </a:lnTo>
                  <a:lnTo>
                    <a:pt x="95" y="169"/>
                  </a:lnTo>
                  <a:lnTo>
                    <a:pt x="95" y="173"/>
                  </a:lnTo>
                  <a:lnTo>
                    <a:pt x="96" y="178"/>
                  </a:lnTo>
                  <a:lnTo>
                    <a:pt x="99" y="182"/>
                  </a:lnTo>
                  <a:lnTo>
                    <a:pt x="103" y="187"/>
                  </a:lnTo>
                  <a:lnTo>
                    <a:pt x="107" y="193"/>
                  </a:lnTo>
                  <a:lnTo>
                    <a:pt x="107" y="200"/>
                  </a:lnTo>
                  <a:lnTo>
                    <a:pt x="105" y="206"/>
                  </a:lnTo>
                  <a:lnTo>
                    <a:pt x="105" y="208"/>
                  </a:lnTo>
                  <a:lnTo>
                    <a:pt x="104" y="208"/>
                  </a:lnTo>
                  <a:lnTo>
                    <a:pt x="97" y="210"/>
                  </a:lnTo>
                  <a:lnTo>
                    <a:pt x="91" y="214"/>
                  </a:lnTo>
                  <a:lnTo>
                    <a:pt x="89" y="216"/>
                  </a:lnTo>
                  <a:lnTo>
                    <a:pt x="88" y="221"/>
                  </a:lnTo>
                  <a:lnTo>
                    <a:pt x="88" y="229"/>
                  </a:lnTo>
                  <a:lnTo>
                    <a:pt x="89" y="235"/>
                  </a:lnTo>
                  <a:lnTo>
                    <a:pt x="92" y="241"/>
                  </a:lnTo>
                  <a:lnTo>
                    <a:pt x="93" y="247"/>
                  </a:lnTo>
                  <a:lnTo>
                    <a:pt x="95" y="249"/>
                  </a:lnTo>
                  <a:lnTo>
                    <a:pt x="97" y="253"/>
                  </a:lnTo>
                  <a:lnTo>
                    <a:pt x="97" y="259"/>
                  </a:lnTo>
                  <a:lnTo>
                    <a:pt x="96" y="276"/>
                  </a:lnTo>
                  <a:lnTo>
                    <a:pt x="93" y="276"/>
                  </a:lnTo>
                  <a:lnTo>
                    <a:pt x="87" y="278"/>
                  </a:lnTo>
                  <a:lnTo>
                    <a:pt x="80" y="279"/>
                  </a:lnTo>
                  <a:lnTo>
                    <a:pt x="74" y="282"/>
                  </a:lnTo>
                  <a:lnTo>
                    <a:pt x="72" y="284"/>
                  </a:lnTo>
                  <a:lnTo>
                    <a:pt x="70" y="288"/>
                  </a:lnTo>
                  <a:lnTo>
                    <a:pt x="70" y="291"/>
                  </a:lnTo>
                  <a:lnTo>
                    <a:pt x="70" y="296"/>
                  </a:lnTo>
                  <a:lnTo>
                    <a:pt x="72" y="299"/>
                  </a:lnTo>
                  <a:lnTo>
                    <a:pt x="76" y="303"/>
                  </a:lnTo>
                  <a:lnTo>
                    <a:pt x="83" y="306"/>
                  </a:lnTo>
                  <a:lnTo>
                    <a:pt x="89" y="309"/>
                  </a:lnTo>
                  <a:lnTo>
                    <a:pt x="92" y="310"/>
                  </a:lnTo>
                  <a:lnTo>
                    <a:pt x="95" y="313"/>
                  </a:lnTo>
                  <a:lnTo>
                    <a:pt x="96" y="315"/>
                  </a:lnTo>
                  <a:lnTo>
                    <a:pt x="96" y="321"/>
                  </a:lnTo>
                  <a:lnTo>
                    <a:pt x="93" y="326"/>
                  </a:lnTo>
                  <a:lnTo>
                    <a:pt x="91" y="330"/>
                  </a:lnTo>
                  <a:lnTo>
                    <a:pt x="85" y="333"/>
                  </a:lnTo>
                  <a:lnTo>
                    <a:pt x="80" y="334"/>
                  </a:lnTo>
                  <a:lnTo>
                    <a:pt x="74" y="336"/>
                  </a:lnTo>
                  <a:lnTo>
                    <a:pt x="62" y="336"/>
                  </a:lnTo>
                  <a:lnTo>
                    <a:pt x="50" y="337"/>
                  </a:lnTo>
                  <a:lnTo>
                    <a:pt x="48" y="338"/>
                  </a:lnTo>
                  <a:lnTo>
                    <a:pt x="46" y="341"/>
                  </a:lnTo>
                  <a:lnTo>
                    <a:pt x="45" y="346"/>
                  </a:lnTo>
                  <a:lnTo>
                    <a:pt x="45" y="350"/>
                  </a:lnTo>
                  <a:lnTo>
                    <a:pt x="45" y="354"/>
                  </a:lnTo>
                  <a:lnTo>
                    <a:pt x="48" y="357"/>
                  </a:lnTo>
                  <a:lnTo>
                    <a:pt x="50" y="360"/>
                  </a:lnTo>
                  <a:lnTo>
                    <a:pt x="54" y="364"/>
                  </a:lnTo>
                  <a:lnTo>
                    <a:pt x="58" y="369"/>
                  </a:lnTo>
                  <a:lnTo>
                    <a:pt x="58" y="373"/>
                  </a:lnTo>
                  <a:lnTo>
                    <a:pt x="56" y="380"/>
                  </a:lnTo>
                  <a:lnTo>
                    <a:pt x="53" y="385"/>
                  </a:lnTo>
                  <a:lnTo>
                    <a:pt x="39" y="397"/>
                  </a:lnTo>
                  <a:lnTo>
                    <a:pt x="37" y="400"/>
                  </a:lnTo>
                  <a:lnTo>
                    <a:pt x="34" y="400"/>
                  </a:lnTo>
                  <a:lnTo>
                    <a:pt x="31" y="397"/>
                  </a:lnTo>
                  <a:lnTo>
                    <a:pt x="30" y="395"/>
                  </a:lnTo>
                  <a:lnTo>
                    <a:pt x="29" y="391"/>
                  </a:lnTo>
                  <a:lnTo>
                    <a:pt x="26" y="387"/>
                  </a:lnTo>
                  <a:lnTo>
                    <a:pt x="22" y="383"/>
                  </a:lnTo>
                  <a:lnTo>
                    <a:pt x="15" y="377"/>
                  </a:lnTo>
                  <a:lnTo>
                    <a:pt x="11" y="376"/>
                  </a:lnTo>
                  <a:lnTo>
                    <a:pt x="6" y="375"/>
                  </a:lnTo>
                  <a:lnTo>
                    <a:pt x="4" y="375"/>
                  </a:lnTo>
                  <a:lnTo>
                    <a:pt x="4" y="376"/>
                  </a:lnTo>
                  <a:lnTo>
                    <a:pt x="3" y="379"/>
                  </a:lnTo>
                  <a:lnTo>
                    <a:pt x="3" y="381"/>
                  </a:lnTo>
                  <a:lnTo>
                    <a:pt x="3" y="399"/>
                  </a:lnTo>
                  <a:lnTo>
                    <a:pt x="4" y="415"/>
                  </a:lnTo>
                  <a:lnTo>
                    <a:pt x="6" y="426"/>
                  </a:lnTo>
                  <a:lnTo>
                    <a:pt x="7" y="430"/>
                  </a:lnTo>
                  <a:lnTo>
                    <a:pt x="7" y="432"/>
                  </a:lnTo>
                  <a:lnTo>
                    <a:pt x="9" y="435"/>
                  </a:lnTo>
                  <a:lnTo>
                    <a:pt x="7" y="438"/>
                  </a:lnTo>
                  <a:lnTo>
                    <a:pt x="6" y="442"/>
                  </a:lnTo>
                  <a:lnTo>
                    <a:pt x="4" y="445"/>
                  </a:lnTo>
                  <a:lnTo>
                    <a:pt x="3" y="447"/>
                  </a:lnTo>
                  <a:lnTo>
                    <a:pt x="2" y="451"/>
                  </a:lnTo>
                  <a:lnTo>
                    <a:pt x="0" y="455"/>
                  </a:lnTo>
                  <a:lnTo>
                    <a:pt x="0" y="459"/>
                  </a:lnTo>
                  <a:lnTo>
                    <a:pt x="2" y="463"/>
                  </a:lnTo>
                  <a:lnTo>
                    <a:pt x="3" y="466"/>
                  </a:lnTo>
                  <a:lnTo>
                    <a:pt x="6" y="469"/>
                  </a:lnTo>
                  <a:lnTo>
                    <a:pt x="10" y="472"/>
                  </a:lnTo>
                  <a:lnTo>
                    <a:pt x="21" y="473"/>
                  </a:lnTo>
                  <a:lnTo>
                    <a:pt x="33" y="473"/>
                  </a:lnTo>
                  <a:lnTo>
                    <a:pt x="52" y="469"/>
                  </a:lnTo>
                  <a:lnTo>
                    <a:pt x="56" y="468"/>
                  </a:lnTo>
                  <a:lnTo>
                    <a:pt x="60" y="468"/>
                  </a:lnTo>
                  <a:lnTo>
                    <a:pt x="62" y="468"/>
                  </a:lnTo>
                  <a:lnTo>
                    <a:pt x="64" y="470"/>
                  </a:lnTo>
                  <a:lnTo>
                    <a:pt x="65" y="473"/>
                  </a:lnTo>
                  <a:lnTo>
                    <a:pt x="65" y="478"/>
                  </a:lnTo>
                  <a:lnTo>
                    <a:pt x="66" y="482"/>
                  </a:lnTo>
                  <a:lnTo>
                    <a:pt x="66" y="485"/>
                  </a:lnTo>
                  <a:lnTo>
                    <a:pt x="65" y="488"/>
                  </a:lnTo>
                  <a:lnTo>
                    <a:pt x="62" y="490"/>
                  </a:lnTo>
                  <a:lnTo>
                    <a:pt x="60" y="493"/>
                  </a:lnTo>
                  <a:lnTo>
                    <a:pt x="60" y="497"/>
                  </a:lnTo>
                  <a:lnTo>
                    <a:pt x="58" y="503"/>
                  </a:lnTo>
                  <a:lnTo>
                    <a:pt x="58" y="507"/>
                  </a:lnTo>
                  <a:lnTo>
                    <a:pt x="60" y="509"/>
                  </a:lnTo>
                  <a:lnTo>
                    <a:pt x="66" y="516"/>
                  </a:lnTo>
                  <a:lnTo>
                    <a:pt x="70" y="517"/>
                  </a:lnTo>
                  <a:lnTo>
                    <a:pt x="74" y="519"/>
                  </a:lnTo>
                  <a:lnTo>
                    <a:pt x="81" y="520"/>
                  </a:lnTo>
                  <a:lnTo>
                    <a:pt x="85" y="519"/>
                  </a:lnTo>
                  <a:lnTo>
                    <a:pt x="88" y="517"/>
                  </a:lnTo>
                  <a:lnTo>
                    <a:pt x="92" y="515"/>
                  </a:lnTo>
                  <a:lnTo>
                    <a:pt x="101" y="511"/>
                  </a:lnTo>
                  <a:lnTo>
                    <a:pt x="110" y="507"/>
                  </a:lnTo>
                  <a:lnTo>
                    <a:pt x="116" y="504"/>
                  </a:lnTo>
                  <a:lnTo>
                    <a:pt x="122" y="501"/>
                  </a:lnTo>
                  <a:lnTo>
                    <a:pt x="124" y="501"/>
                  </a:lnTo>
                  <a:lnTo>
                    <a:pt x="127" y="501"/>
                  </a:lnTo>
                  <a:lnTo>
                    <a:pt x="128" y="503"/>
                  </a:lnTo>
                  <a:lnTo>
                    <a:pt x="131" y="507"/>
                  </a:lnTo>
                  <a:lnTo>
                    <a:pt x="134" y="513"/>
                  </a:lnTo>
                  <a:lnTo>
                    <a:pt x="135" y="520"/>
                  </a:lnTo>
                  <a:lnTo>
                    <a:pt x="138" y="523"/>
                  </a:lnTo>
                  <a:lnTo>
                    <a:pt x="140" y="525"/>
                  </a:lnTo>
                  <a:lnTo>
                    <a:pt x="143" y="528"/>
                  </a:lnTo>
                  <a:lnTo>
                    <a:pt x="147" y="528"/>
                  </a:lnTo>
                  <a:lnTo>
                    <a:pt x="150" y="528"/>
                  </a:lnTo>
                  <a:lnTo>
                    <a:pt x="151" y="529"/>
                  </a:lnTo>
                  <a:lnTo>
                    <a:pt x="153" y="532"/>
                  </a:lnTo>
                  <a:lnTo>
                    <a:pt x="153" y="538"/>
                  </a:lnTo>
                  <a:lnTo>
                    <a:pt x="149" y="559"/>
                  </a:lnTo>
                  <a:lnTo>
                    <a:pt x="142" y="581"/>
                  </a:lnTo>
                  <a:lnTo>
                    <a:pt x="142" y="585"/>
                  </a:lnTo>
                  <a:lnTo>
                    <a:pt x="145" y="583"/>
                  </a:lnTo>
                  <a:lnTo>
                    <a:pt x="145" y="582"/>
                  </a:lnTo>
                  <a:lnTo>
                    <a:pt x="146" y="583"/>
                  </a:lnTo>
                  <a:lnTo>
                    <a:pt x="149" y="583"/>
                  </a:lnTo>
                  <a:lnTo>
                    <a:pt x="150" y="585"/>
                  </a:lnTo>
                  <a:lnTo>
                    <a:pt x="151" y="585"/>
                  </a:lnTo>
                  <a:lnTo>
                    <a:pt x="153" y="585"/>
                  </a:lnTo>
                  <a:lnTo>
                    <a:pt x="155" y="586"/>
                  </a:lnTo>
                  <a:lnTo>
                    <a:pt x="173" y="587"/>
                  </a:lnTo>
                  <a:lnTo>
                    <a:pt x="190" y="586"/>
                  </a:lnTo>
                  <a:lnTo>
                    <a:pt x="193" y="586"/>
                  </a:lnTo>
                  <a:lnTo>
                    <a:pt x="194" y="585"/>
                  </a:lnTo>
                  <a:lnTo>
                    <a:pt x="198" y="579"/>
                  </a:lnTo>
                  <a:lnTo>
                    <a:pt x="204" y="575"/>
                  </a:lnTo>
                  <a:lnTo>
                    <a:pt x="211" y="573"/>
                  </a:lnTo>
                  <a:lnTo>
                    <a:pt x="217" y="570"/>
                  </a:lnTo>
                  <a:lnTo>
                    <a:pt x="231" y="567"/>
                  </a:lnTo>
                  <a:lnTo>
                    <a:pt x="239" y="567"/>
                  </a:lnTo>
                  <a:lnTo>
                    <a:pt x="247" y="567"/>
                  </a:lnTo>
                  <a:lnTo>
                    <a:pt x="251" y="567"/>
                  </a:lnTo>
                  <a:lnTo>
                    <a:pt x="254" y="566"/>
                  </a:lnTo>
                  <a:lnTo>
                    <a:pt x="256" y="562"/>
                  </a:lnTo>
                  <a:lnTo>
                    <a:pt x="259" y="558"/>
                  </a:lnTo>
                  <a:lnTo>
                    <a:pt x="262" y="551"/>
                  </a:lnTo>
                  <a:lnTo>
                    <a:pt x="262" y="547"/>
                  </a:lnTo>
                  <a:lnTo>
                    <a:pt x="262" y="533"/>
                  </a:lnTo>
                  <a:lnTo>
                    <a:pt x="263" y="531"/>
                  </a:lnTo>
                  <a:lnTo>
                    <a:pt x="264" y="528"/>
                  </a:lnTo>
                  <a:lnTo>
                    <a:pt x="268" y="524"/>
                  </a:lnTo>
                  <a:lnTo>
                    <a:pt x="272" y="523"/>
                  </a:lnTo>
                  <a:lnTo>
                    <a:pt x="276" y="521"/>
                  </a:lnTo>
                  <a:lnTo>
                    <a:pt x="281" y="521"/>
                  </a:lnTo>
                  <a:lnTo>
                    <a:pt x="285" y="523"/>
                  </a:lnTo>
                  <a:lnTo>
                    <a:pt x="289" y="525"/>
                  </a:lnTo>
                  <a:lnTo>
                    <a:pt x="291" y="528"/>
                  </a:lnTo>
                  <a:lnTo>
                    <a:pt x="295" y="533"/>
                  </a:lnTo>
                  <a:lnTo>
                    <a:pt x="299" y="536"/>
                  </a:lnTo>
                  <a:lnTo>
                    <a:pt x="302" y="539"/>
                  </a:lnTo>
                  <a:lnTo>
                    <a:pt x="303" y="540"/>
                  </a:lnTo>
                  <a:lnTo>
                    <a:pt x="306" y="540"/>
                  </a:lnTo>
                  <a:lnTo>
                    <a:pt x="310" y="542"/>
                  </a:lnTo>
                  <a:lnTo>
                    <a:pt x="314" y="540"/>
                  </a:lnTo>
                  <a:lnTo>
                    <a:pt x="314" y="539"/>
                  </a:lnTo>
                  <a:lnTo>
                    <a:pt x="314" y="536"/>
                  </a:lnTo>
                  <a:lnTo>
                    <a:pt x="313" y="528"/>
                  </a:lnTo>
                  <a:lnTo>
                    <a:pt x="312" y="517"/>
                  </a:lnTo>
                  <a:lnTo>
                    <a:pt x="309" y="511"/>
                  </a:lnTo>
                  <a:lnTo>
                    <a:pt x="306" y="503"/>
                  </a:lnTo>
                  <a:lnTo>
                    <a:pt x="305" y="494"/>
                  </a:lnTo>
                  <a:lnTo>
                    <a:pt x="303" y="486"/>
                  </a:lnTo>
                  <a:lnTo>
                    <a:pt x="303" y="478"/>
                  </a:lnTo>
                  <a:lnTo>
                    <a:pt x="302" y="470"/>
                  </a:lnTo>
                  <a:lnTo>
                    <a:pt x="302" y="461"/>
                  </a:lnTo>
                  <a:lnTo>
                    <a:pt x="302" y="437"/>
                  </a:lnTo>
                  <a:lnTo>
                    <a:pt x="301" y="426"/>
                  </a:lnTo>
                  <a:lnTo>
                    <a:pt x="298" y="414"/>
                  </a:lnTo>
                  <a:lnTo>
                    <a:pt x="297" y="408"/>
                  </a:lnTo>
                  <a:lnTo>
                    <a:pt x="295" y="389"/>
                  </a:lnTo>
                  <a:lnTo>
                    <a:pt x="295" y="387"/>
                  </a:lnTo>
                  <a:lnTo>
                    <a:pt x="305" y="379"/>
                  </a:lnTo>
                  <a:lnTo>
                    <a:pt x="314" y="369"/>
                  </a:lnTo>
                  <a:lnTo>
                    <a:pt x="320" y="364"/>
                  </a:lnTo>
                  <a:lnTo>
                    <a:pt x="326" y="358"/>
                  </a:lnTo>
                  <a:lnTo>
                    <a:pt x="333" y="352"/>
                  </a:lnTo>
                  <a:lnTo>
                    <a:pt x="337" y="348"/>
                  </a:lnTo>
                  <a:lnTo>
                    <a:pt x="341" y="346"/>
                  </a:lnTo>
                  <a:lnTo>
                    <a:pt x="349" y="344"/>
                  </a:lnTo>
                  <a:lnTo>
                    <a:pt x="355" y="342"/>
                  </a:lnTo>
                  <a:lnTo>
                    <a:pt x="359" y="341"/>
                  </a:lnTo>
                  <a:lnTo>
                    <a:pt x="364" y="341"/>
                  </a:lnTo>
                  <a:lnTo>
                    <a:pt x="368" y="340"/>
                  </a:lnTo>
                  <a:lnTo>
                    <a:pt x="368" y="337"/>
                  </a:lnTo>
                  <a:lnTo>
                    <a:pt x="369" y="333"/>
                  </a:lnTo>
                  <a:lnTo>
                    <a:pt x="371" y="327"/>
                  </a:lnTo>
                  <a:lnTo>
                    <a:pt x="371" y="321"/>
                  </a:lnTo>
                  <a:lnTo>
                    <a:pt x="373" y="317"/>
                  </a:lnTo>
                  <a:lnTo>
                    <a:pt x="375" y="314"/>
                  </a:lnTo>
                  <a:lnTo>
                    <a:pt x="377" y="311"/>
                  </a:lnTo>
                  <a:lnTo>
                    <a:pt x="380" y="310"/>
                  </a:lnTo>
                  <a:lnTo>
                    <a:pt x="390" y="310"/>
                  </a:lnTo>
                  <a:lnTo>
                    <a:pt x="398" y="311"/>
                  </a:lnTo>
                  <a:lnTo>
                    <a:pt x="406" y="314"/>
                  </a:lnTo>
                  <a:lnTo>
                    <a:pt x="417" y="314"/>
                  </a:lnTo>
                  <a:lnTo>
                    <a:pt x="422" y="313"/>
                  </a:lnTo>
                  <a:lnTo>
                    <a:pt x="427" y="311"/>
                  </a:lnTo>
                  <a:lnTo>
                    <a:pt x="430" y="309"/>
                  </a:lnTo>
                  <a:lnTo>
                    <a:pt x="438" y="303"/>
                  </a:lnTo>
                  <a:lnTo>
                    <a:pt x="445" y="301"/>
                  </a:lnTo>
                  <a:lnTo>
                    <a:pt x="481" y="280"/>
                  </a:lnTo>
                  <a:lnTo>
                    <a:pt x="483" y="279"/>
                  </a:lnTo>
                  <a:lnTo>
                    <a:pt x="484" y="278"/>
                  </a:lnTo>
                  <a:lnTo>
                    <a:pt x="485" y="275"/>
                  </a:lnTo>
                  <a:lnTo>
                    <a:pt x="485" y="267"/>
                  </a:lnTo>
                  <a:lnTo>
                    <a:pt x="485" y="259"/>
                  </a:lnTo>
                  <a:lnTo>
                    <a:pt x="488" y="251"/>
                  </a:lnTo>
                  <a:lnTo>
                    <a:pt x="491" y="244"/>
                  </a:lnTo>
                  <a:lnTo>
                    <a:pt x="495" y="237"/>
                  </a:lnTo>
                  <a:lnTo>
                    <a:pt x="499" y="235"/>
                  </a:lnTo>
                  <a:lnTo>
                    <a:pt x="503" y="235"/>
                  </a:lnTo>
                  <a:lnTo>
                    <a:pt x="508" y="235"/>
                  </a:lnTo>
                  <a:lnTo>
                    <a:pt x="512" y="233"/>
                  </a:lnTo>
                  <a:lnTo>
                    <a:pt x="516" y="231"/>
                  </a:lnTo>
                  <a:lnTo>
                    <a:pt x="519" y="228"/>
                  </a:lnTo>
                  <a:lnTo>
                    <a:pt x="524" y="221"/>
                  </a:lnTo>
                  <a:lnTo>
                    <a:pt x="530" y="213"/>
                  </a:lnTo>
                  <a:lnTo>
                    <a:pt x="534" y="210"/>
                  </a:lnTo>
                  <a:lnTo>
                    <a:pt x="536" y="208"/>
                  </a:lnTo>
                  <a:lnTo>
                    <a:pt x="540" y="206"/>
                  </a:lnTo>
                  <a:lnTo>
                    <a:pt x="544" y="205"/>
                  </a:lnTo>
                  <a:lnTo>
                    <a:pt x="550" y="205"/>
                  </a:lnTo>
                  <a:lnTo>
                    <a:pt x="553" y="202"/>
                  </a:lnTo>
                  <a:lnTo>
                    <a:pt x="555" y="202"/>
                  </a:lnTo>
                  <a:lnTo>
                    <a:pt x="558" y="200"/>
                  </a:lnTo>
                  <a:lnTo>
                    <a:pt x="561" y="197"/>
                  </a:lnTo>
                  <a:lnTo>
                    <a:pt x="563" y="193"/>
                  </a:lnTo>
                  <a:lnTo>
                    <a:pt x="565" y="189"/>
                  </a:lnTo>
                  <a:lnTo>
                    <a:pt x="567" y="185"/>
                  </a:lnTo>
                  <a:lnTo>
                    <a:pt x="570" y="182"/>
                  </a:lnTo>
                  <a:lnTo>
                    <a:pt x="579" y="173"/>
                  </a:lnTo>
                  <a:lnTo>
                    <a:pt x="586" y="167"/>
                  </a:lnTo>
                  <a:lnTo>
                    <a:pt x="592" y="162"/>
                  </a:lnTo>
                  <a:lnTo>
                    <a:pt x="598" y="159"/>
                  </a:lnTo>
                  <a:lnTo>
                    <a:pt x="604" y="156"/>
                  </a:lnTo>
                  <a:lnTo>
                    <a:pt x="609" y="152"/>
                  </a:lnTo>
                  <a:lnTo>
                    <a:pt x="613" y="148"/>
                  </a:lnTo>
                  <a:lnTo>
                    <a:pt x="616" y="143"/>
                  </a:lnTo>
                  <a:lnTo>
                    <a:pt x="621" y="132"/>
                  </a:lnTo>
                  <a:lnTo>
                    <a:pt x="629" y="123"/>
                  </a:lnTo>
                  <a:lnTo>
                    <a:pt x="633" y="121"/>
                  </a:lnTo>
                  <a:lnTo>
                    <a:pt x="639" y="121"/>
                  </a:lnTo>
                  <a:lnTo>
                    <a:pt x="643" y="121"/>
                  </a:lnTo>
                  <a:lnTo>
                    <a:pt x="647" y="121"/>
                  </a:lnTo>
                  <a:lnTo>
                    <a:pt x="651" y="120"/>
                  </a:lnTo>
                  <a:lnTo>
                    <a:pt x="652" y="117"/>
                  </a:lnTo>
                  <a:lnTo>
                    <a:pt x="658" y="108"/>
                  </a:lnTo>
                  <a:lnTo>
                    <a:pt x="664" y="99"/>
                  </a:lnTo>
                  <a:lnTo>
                    <a:pt x="672" y="89"/>
                  </a:lnTo>
                  <a:lnTo>
                    <a:pt x="676" y="81"/>
                  </a:lnTo>
                  <a:lnTo>
                    <a:pt x="672" y="81"/>
                  </a:lnTo>
                  <a:lnTo>
                    <a:pt x="654" y="81"/>
                  </a:lnTo>
                  <a:lnTo>
                    <a:pt x="648" y="82"/>
                  </a:lnTo>
                  <a:lnTo>
                    <a:pt x="641" y="84"/>
                  </a:lnTo>
                  <a:lnTo>
                    <a:pt x="636" y="86"/>
                  </a:lnTo>
                  <a:lnTo>
                    <a:pt x="631" y="89"/>
                  </a:lnTo>
                  <a:lnTo>
                    <a:pt x="623" y="92"/>
                  </a:lnTo>
                  <a:lnTo>
                    <a:pt x="615" y="93"/>
                  </a:lnTo>
                  <a:lnTo>
                    <a:pt x="612" y="92"/>
                  </a:lnTo>
                  <a:lnTo>
                    <a:pt x="605" y="89"/>
                  </a:lnTo>
                  <a:lnTo>
                    <a:pt x="602" y="86"/>
                  </a:lnTo>
                  <a:lnTo>
                    <a:pt x="600" y="85"/>
                  </a:lnTo>
                  <a:lnTo>
                    <a:pt x="596" y="84"/>
                  </a:lnTo>
                  <a:lnTo>
                    <a:pt x="593" y="84"/>
                  </a:lnTo>
                  <a:lnTo>
                    <a:pt x="590" y="81"/>
                  </a:lnTo>
                  <a:lnTo>
                    <a:pt x="588" y="78"/>
                  </a:lnTo>
                  <a:lnTo>
                    <a:pt x="584" y="78"/>
                  </a:lnTo>
                  <a:lnTo>
                    <a:pt x="578" y="78"/>
                  </a:lnTo>
                  <a:lnTo>
                    <a:pt x="575" y="78"/>
                  </a:lnTo>
                  <a:lnTo>
                    <a:pt x="573" y="80"/>
                  </a:lnTo>
                  <a:lnTo>
                    <a:pt x="570" y="81"/>
                  </a:lnTo>
                  <a:lnTo>
                    <a:pt x="565" y="85"/>
                  </a:lnTo>
                  <a:lnTo>
                    <a:pt x="559" y="90"/>
                  </a:lnTo>
                  <a:lnTo>
                    <a:pt x="557" y="92"/>
                  </a:lnTo>
                  <a:lnTo>
                    <a:pt x="551" y="99"/>
                  </a:lnTo>
                  <a:lnTo>
                    <a:pt x="543" y="105"/>
                  </a:lnTo>
                  <a:lnTo>
                    <a:pt x="540" y="108"/>
                  </a:lnTo>
                  <a:lnTo>
                    <a:pt x="538" y="116"/>
                  </a:lnTo>
                  <a:lnTo>
                    <a:pt x="538" y="125"/>
                  </a:lnTo>
                  <a:lnTo>
                    <a:pt x="538" y="127"/>
                  </a:lnTo>
                  <a:lnTo>
                    <a:pt x="536" y="132"/>
                  </a:lnTo>
                  <a:lnTo>
                    <a:pt x="535" y="135"/>
                  </a:lnTo>
                  <a:lnTo>
                    <a:pt x="531" y="136"/>
                  </a:lnTo>
                  <a:lnTo>
                    <a:pt x="527" y="139"/>
                  </a:lnTo>
                  <a:lnTo>
                    <a:pt x="522" y="140"/>
                  </a:lnTo>
                  <a:lnTo>
                    <a:pt x="516" y="142"/>
                  </a:lnTo>
                  <a:lnTo>
                    <a:pt x="512" y="142"/>
                  </a:lnTo>
                  <a:lnTo>
                    <a:pt x="509" y="140"/>
                  </a:lnTo>
                  <a:lnTo>
                    <a:pt x="507" y="136"/>
                  </a:lnTo>
                  <a:lnTo>
                    <a:pt x="503" y="134"/>
                  </a:lnTo>
                  <a:lnTo>
                    <a:pt x="493" y="132"/>
                  </a:lnTo>
                  <a:lnTo>
                    <a:pt x="484" y="134"/>
                  </a:lnTo>
                  <a:lnTo>
                    <a:pt x="483" y="135"/>
                  </a:lnTo>
                  <a:lnTo>
                    <a:pt x="481" y="140"/>
                  </a:lnTo>
                  <a:lnTo>
                    <a:pt x="481" y="146"/>
                  </a:lnTo>
                  <a:lnTo>
                    <a:pt x="480" y="148"/>
                  </a:lnTo>
                  <a:lnTo>
                    <a:pt x="480" y="151"/>
                  </a:lnTo>
                  <a:lnTo>
                    <a:pt x="477" y="158"/>
                  </a:lnTo>
                  <a:lnTo>
                    <a:pt x="473" y="160"/>
                  </a:lnTo>
                  <a:lnTo>
                    <a:pt x="469" y="162"/>
                  </a:lnTo>
                  <a:lnTo>
                    <a:pt x="464" y="162"/>
                  </a:lnTo>
                  <a:lnTo>
                    <a:pt x="460" y="163"/>
                  </a:lnTo>
                  <a:lnTo>
                    <a:pt x="458" y="163"/>
                  </a:lnTo>
                  <a:lnTo>
                    <a:pt x="439" y="166"/>
                  </a:lnTo>
                  <a:lnTo>
                    <a:pt x="430" y="167"/>
                  </a:lnTo>
                  <a:lnTo>
                    <a:pt x="429" y="167"/>
                  </a:lnTo>
                  <a:lnTo>
                    <a:pt x="419" y="167"/>
                  </a:lnTo>
                  <a:lnTo>
                    <a:pt x="418" y="167"/>
                  </a:lnTo>
                  <a:lnTo>
                    <a:pt x="417" y="169"/>
                  </a:lnTo>
                  <a:lnTo>
                    <a:pt x="414" y="171"/>
                  </a:lnTo>
                  <a:lnTo>
                    <a:pt x="410" y="173"/>
                  </a:lnTo>
                  <a:lnTo>
                    <a:pt x="407" y="174"/>
                  </a:lnTo>
                  <a:lnTo>
                    <a:pt x="403" y="174"/>
                  </a:lnTo>
                  <a:lnTo>
                    <a:pt x="392" y="175"/>
                  </a:lnTo>
                  <a:lnTo>
                    <a:pt x="387" y="175"/>
                  </a:lnTo>
                  <a:lnTo>
                    <a:pt x="384" y="174"/>
                  </a:lnTo>
                  <a:lnTo>
                    <a:pt x="380" y="171"/>
                  </a:lnTo>
                  <a:lnTo>
                    <a:pt x="379" y="169"/>
                  </a:lnTo>
                  <a:lnTo>
                    <a:pt x="376" y="166"/>
                  </a:lnTo>
                  <a:lnTo>
                    <a:pt x="371" y="155"/>
                  </a:lnTo>
                  <a:lnTo>
                    <a:pt x="364" y="144"/>
                  </a:lnTo>
                  <a:lnTo>
                    <a:pt x="363" y="142"/>
                  </a:lnTo>
                  <a:lnTo>
                    <a:pt x="361" y="135"/>
                  </a:lnTo>
                  <a:lnTo>
                    <a:pt x="357" y="131"/>
                  </a:lnTo>
                  <a:lnTo>
                    <a:pt x="355" y="127"/>
                  </a:lnTo>
                  <a:lnTo>
                    <a:pt x="351" y="125"/>
                  </a:lnTo>
                  <a:lnTo>
                    <a:pt x="348" y="124"/>
                  </a:lnTo>
                  <a:lnTo>
                    <a:pt x="344" y="124"/>
                  </a:lnTo>
                  <a:lnTo>
                    <a:pt x="338" y="123"/>
                  </a:lnTo>
                  <a:lnTo>
                    <a:pt x="334" y="120"/>
                  </a:lnTo>
                  <a:lnTo>
                    <a:pt x="332" y="116"/>
                  </a:lnTo>
                  <a:lnTo>
                    <a:pt x="330" y="111"/>
                  </a:lnTo>
                  <a:lnTo>
                    <a:pt x="328" y="111"/>
                  </a:lnTo>
                  <a:lnTo>
                    <a:pt x="325" y="111"/>
                  </a:lnTo>
                  <a:lnTo>
                    <a:pt x="320" y="111"/>
                  </a:lnTo>
                  <a:lnTo>
                    <a:pt x="316" y="109"/>
                  </a:lnTo>
                  <a:lnTo>
                    <a:pt x="312" y="107"/>
                  </a:lnTo>
                  <a:lnTo>
                    <a:pt x="309" y="104"/>
                  </a:lnTo>
                  <a:lnTo>
                    <a:pt x="299" y="93"/>
                  </a:lnTo>
                  <a:lnTo>
                    <a:pt x="298" y="92"/>
                  </a:lnTo>
                  <a:lnTo>
                    <a:pt x="298" y="90"/>
                  </a:lnTo>
                  <a:lnTo>
                    <a:pt x="297" y="76"/>
                  </a:lnTo>
                  <a:lnTo>
                    <a:pt x="295" y="65"/>
                  </a:lnTo>
                  <a:lnTo>
                    <a:pt x="295" y="61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87" y="35"/>
                  </a:lnTo>
                  <a:lnTo>
                    <a:pt x="285" y="35"/>
                  </a:lnTo>
                  <a:lnTo>
                    <a:pt x="271" y="35"/>
                  </a:lnTo>
                  <a:lnTo>
                    <a:pt x="259" y="37"/>
                  </a:lnTo>
                  <a:lnTo>
                    <a:pt x="258" y="38"/>
                  </a:lnTo>
                  <a:lnTo>
                    <a:pt x="255" y="39"/>
                  </a:lnTo>
                  <a:lnTo>
                    <a:pt x="248" y="45"/>
                  </a:lnTo>
                  <a:lnTo>
                    <a:pt x="244" y="46"/>
                  </a:lnTo>
                  <a:lnTo>
                    <a:pt x="241" y="43"/>
                  </a:lnTo>
                  <a:lnTo>
                    <a:pt x="237" y="41"/>
                  </a:lnTo>
                  <a:lnTo>
                    <a:pt x="235" y="35"/>
                  </a:lnTo>
                  <a:lnTo>
                    <a:pt x="231" y="29"/>
                  </a:lnTo>
                  <a:lnTo>
                    <a:pt x="224" y="26"/>
                  </a:lnTo>
                  <a:lnTo>
                    <a:pt x="220" y="24"/>
                  </a:lnTo>
                  <a:lnTo>
                    <a:pt x="217" y="22"/>
                  </a:lnTo>
                  <a:lnTo>
                    <a:pt x="209" y="20"/>
                  </a:lnTo>
                  <a:lnTo>
                    <a:pt x="201" y="18"/>
                  </a:lnTo>
                  <a:lnTo>
                    <a:pt x="200" y="16"/>
                  </a:lnTo>
                  <a:lnTo>
                    <a:pt x="194" y="14"/>
                  </a:lnTo>
                  <a:lnTo>
                    <a:pt x="192" y="11"/>
                  </a:lnTo>
                  <a:lnTo>
                    <a:pt x="190" y="8"/>
                  </a:lnTo>
                  <a:lnTo>
                    <a:pt x="189" y="4"/>
                  </a:lnTo>
                  <a:lnTo>
                    <a:pt x="186" y="2"/>
                  </a:lnTo>
                  <a:lnTo>
                    <a:pt x="182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32" name="Freeform 173"/>
            <p:cNvSpPr>
              <a:spLocks/>
            </p:cNvSpPr>
            <p:nvPr/>
          </p:nvSpPr>
          <p:spPr bwMode="auto">
            <a:xfrm>
              <a:off x="1410316" y="5045334"/>
              <a:ext cx="738481" cy="1225687"/>
            </a:xfrm>
            <a:custGeom>
              <a:avLst/>
              <a:gdLst>
                <a:gd name="T0" fmla="*/ 2147483647 w 341"/>
                <a:gd name="T1" fmla="*/ 2147483647 h 561"/>
                <a:gd name="T2" fmla="*/ 2147483647 w 341"/>
                <a:gd name="T3" fmla="*/ 2147483647 h 561"/>
                <a:gd name="T4" fmla="*/ 2147483647 w 341"/>
                <a:gd name="T5" fmla="*/ 2147483647 h 561"/>
                <a:gd name="T6" fmla="*/ 2147483647 w 341"/>
                <a:gd name="T7" fmla="*/ 2147483647 h 561"/>
                <a:gd name="T8" fmla="*/ 2147483647 w 341"/>
                <a:gd name="T9" fmla="*/ 2147483647 h 561"/>
                <a:gd name="T10" fmla="*/ 2147483647 w 341"/>
                <a:gd name="T11" fmla="*/ 2147483647 h 561"/>
                <a:gd name="T12" fmla="*/ 2147483647 w 341"/>
                <a:gd name="T13" fmla="*/ 2147483647 h 561"/>
                <a:gd name="T14" fmla="*/ 2147483647 w 341"/>
                <a:gd name="T15" fmla="*/ 2147483647 h 561"/>
                <a:gd name="T16" fmla="*/ 2147483647 w 341"/>
                <a:gd name="T17" fmla="*/ 2147483647 h 561"/>
                <a:gd name="T18" fmla="*/ 2147483647 w 341"/>
                <a:gd name="T19" fmla="*/ 2147483647 h 561"/>
                <a:gd name="T20" fmla="*/ 2147483647 w 341"/>
                <a:gd name="T21" fmla="*/ 2147483647 h 561"/>
                <a:gd name="T22" fmla="*/ 2147483647 w 341"/>
                <a:gd name="T23" fmla="*/ 2147483647 h 561"/>
                <a:gd name="T24" fmla="*/ 2147483647 w 341"/>
                <a:gd name="T25" fmla="*/ 2147483647 h 561"/>
                <a:gd name="T26" fmla="*/ 2147483647 w 341"/>
                <a:gd name="T27" fmla="*/ 2147483647 h 561"/>
                <a:gd name="T28" fmla="*/ 2147483647 w 341"/>
                <a:gd name="T29" fmla="*/ 2147483647 h 561"/>
                <a:gd name="T30" fmla="*/ 2147483647 w 341"/>
                <a:gd name="T31" fmla="*/ 2147483647 h 561"/>
                <a:gd name="T32" fmla="*/ 2147483647 w 341"/>
                <a:gd name="T33" fmla="*/ 2147483647 h 561"/>
                <a:gd name="T34" fmla="*/ 2147483647 w 341"/>
                <a:gd name="T35" fmla="*/ 2147483647 h 561"/>
                <a:gd name="T36" fmla="*/ 2147483647 w 341"/>
                <a:gd name="T37" fmla="*/ 2147483647 h 561"/>
                <a:gd name="T38" fmla="*/ 2147483647 w 341"/>
                <a:gd name="T39" fmla="*/ 2147483647 h 561"/>
                <a:gd name="T40" fmla="*/ 2147483647 w 341"/>
                <a:gd name="T41" fmla="*/ 2147483647 h 561"/>
                <a:gd name="T42" fmla="*/ 2147483647 w 341"/>
                <a:gd name="T43" fmla="*/ 2147483647 h 561"/>
                <a:gd name="T44" fmla="*/ 2147483647 w 341"/>
                <a:gd name="T45" fmla="*/ 2147483647 h 561"/>
                <a:gd name="T46" fmla="*/ 2147483647 w 341"/>
                <a:gd name="T47" fmla="*/ 2147483647 h 561"/>
                <a:gd name="T48" fmla="*/ 2147483647 w 341"/>
                <a:gd name="T49" fmla="*/ 2147483647 h 561"/>
                <a:gd name="T50" fmla="*/ 2147483647 w 341"/>
                <a:gd name="T51" fmla="*/ 2147483647 h 561"/>
                <a:gd name="T52" fmla="*/ 2147483647 w 341"/>
                <a:gd name="T53" fmla="*/ 2147483647 h 561"/>
                <a:gd name="T54" fmla="*/ 2147483647 w 341"/>
                <a:gd name="T55" fmla="*/ 2147483647 h 561"/>
                <a:gd name="T56" fmla="*/ 2147483647 w 341"/>
                <a:gd name="T57" fmla="*/ 2147483647 h 561"/>
                <a:gd name="T58" fmla="*/ 2147483647 w 341"/>
                <a:gd name="T59" fmla="*/ 2147483647 h 561"/>
                <a:gd name="T60" fmla="*/ 2147483647 w 341"/>
                <a:gd name="T61" fmla="*/ 2147483647 h 561"/>
                <a:gd name="T62" fmla="*/ 2147483647 w 341"/>
                <a:gd name="T63" fmla="*/ 2147483647 h 561"/>
                <a:gd name="T64" fmla="*/ 2147483647 w 341"/>
                <a:gd name="T65" fmla="*/ 2147483647 h 561"/>
                <a:gd name="T66" fmla="*/ 2147483647 w 341"/>
                <a:gd name="T67" fmla="*/ 2147483647 h 561"/>
                <a:gd name="T68" fmla="*/ 2147483647 w 341"/>
                <a:gd name="T69" fmla="*/ 2147483647 h 561"/>
                <a:gd name="T70" fmla="*/ 2147483647 w 341"/>
                <a:gd name="T71" fmla="*/ 2147483647 h 561"/>
                <a:gd name="T72" fmla="*/ 2147483647 w 341"/>
                <a:gd name="T73" fmla="*/ 2147483647 h 561"/>
                <a:gd name="T74" fmla="*/ 2147483647 w 341"/>
                <a:gd name="T75" fmla="*/ 2147483647 h 561"/>
                <a:gd name="T76" fmla="*/ 2147483647 w 341"/>
                <a:gd name="T77" fmla="*/ 2147483647 h 561"/>
                <a:gd name="T78" fmla="*/ 2147483647 w 341"/>
                <a:gd name="T79" fmla="*/ 2147483647 h 561"/>
                <a:gd name="T80" fmla="*/ 2147483647 w 341"/>
                <a:gd name="T81" fmla="*/ 2147483647 h 561"/>
                <a:gd name="T82" fmla="*/ 2147483647 w 341"/>
                <a:gd name="T83" fmla="*/ 2147483647 h 561"/>
                <a:gd name="T84" fmla="*/ 2147483647 w 341"/>
                <a:gd name="T85" fmla="*/ 2147483647 h 561"/>
                <a:gd name="T86" fmla="*/ 2147483647 w 341"/>
                <a:gd name="T87" fmla="*/ 2147483647 h 561"/>
                <a:gd name="T88" fmla="*/ 2147483647 w 341"/>
                <a:gd name="T89" fmla="*/ 2147483647 h 561"/>
                <a:gd name="T90" fmla="*/ 2147483647 w 341"/>
                <a:gd name="T91" fmla="*/ 2147483647 h 561"/>
                <a:gd name="T92" fmla="*/ 2147483647 w 341"/>
                <a:gd name="T93" fmla="*/ 2147483647 h 561"/>
                <a:gd name="T94" fmla="*/ 2147483647 w 341"/>
                <a:gd name="T95" fmla="*/ 2147483647 h 561"/>
                <a:gd name="T96" fmla="*/ 2147483647 w 341"/>
                <a:gd name="T97" fmla="*/ 2147483647 h 561"/>
                <a:gd name="T98" fmla="*/ 2147483647 w 341"/>
                <a:gd name="T99" fmla="*/ 2147483647 h 561"/>
                <a:gd name="T100" fmla="*/ 2147483647 w 341"/>
                <a:gd name="T101" fmla="*/ 2147483647 h 561"/>
                <a:gd name="T102" fmla="*/ 2147483647 w 341"/>
                <a:gd name="T103" fmla="*/ 2147483647 h 561"/>
                <a:gd name="T104" fmla="*/ 2147483647 w 341"/>
                <a:gd name="T105" fmla="*/ 2147483647 h 561"/>
                <a:gd name="T106" fmla="*/ 2147483647 w 341"/>
                <a:gd name="T107" fmla="*/ 2147483647 h 561"/>
                <a:gd name="T108" fmla="*/ 2147483647 w 341"/>
                <a:gd name="T109" fmla="*/ 2147483647 h 561"/>
                <a:gd name="T110" fmla="*/ 2147483647 w 341"/>
                <a:gd name="T111" fmla="*/ 2147483647 h 561"/>
                <a:gd name="T112" fmla="*/ 2147483647 w 341"/>
                <a:gd name="T113" fmla="*/ 2147483647 h 561"/>
                <a:gd name="T114" fmla="*/ 2147483647 w 341"/>
                <a:gd name="T115" fmla="*/ 2147483647 h 561"/>
                <a:gd name="T116" fmla="*/ 2147483647 w 341"/>
                <a:gd name="T117" fmla="*/ 2147483647 h 561"/>
                <a:gd name="T118" fmla="*/ 2147483647 w 341"/>
                <a:gd name="T119" fmla="*/ 2147483647 h 5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1"/>
                <a:gd name="T181" fmla="*/ 0 h 561"/>
                <a:gd name="T182" fmla="*/ 341 w 341"/>
                <a:gd name="T183" fmla="*/ 561 h 5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1" h="561">
                  <a:moveTo>
                    <a:pt x="289" y="27"/>
                  </a:moveTo>
                  <a:lnTo>
                    <a:pt x="289" y="27"/>
                  </a:lnTo>
                  <a:lnTo>
                    <a:pt x="289" y="25"/>
                  </a:lnTo>
                  <a:lnTo>
                    <a:pt x="288" y="21"/>
                  </a:lnTo>
                  <a:lnTo>
                    <a:pt x="287" y="17"/>
                  </a:lnTo>
                  <a:lnTo>
                    <a:pt x="288" y="7"/>
                  </a:lnTo>
                  <a:lnTo>
                    <a:pt x="283" y="7"/>
                  </a:lnTo>
                  <a:lnTo>
                    <a:pt x="279" y="7"/>
                  </a:lnTo>
                  <a:lnTo>
                    <a:pt x="275" y="5"/>
                  </a:lnTo>
                  <a:lnTo>
                    <a:pt x="271" y="3"/>
                  </a:lnTo>
                  <a:lnTo>
                    <a:pt x="265" y="0"/>
                  </a:lnTo>
                  <a:lnTo>
                    <a:pt x="260" y="0"/>
                  </a:lnTo>
                  <a:lnTo>
                    <a:pt x="253" y="1"/>
                  </a:lnTo>
                  <a:lnTo>
                    <a:pt x="248" y="5"/>
                  </a:lnTo>
                  <a:lnTo>
                    <a:pt x="244" y="9"/>
                  </a:lnTo>
                  <a:lnTo>
                    <a:pt x="238" y="15"/>
                  </a:lnTo>
                  <a:lnTo>
                    <a:pt x="236" y="17"/>
                  </a:lnTo>
                  <a:lnTo>
                    <a:pt x="232" y="24"/>
                  </a:lnTo>
                  <a:lnTo>
                    <a:pt x="230" y="32"/>
                  </a:lnTo>
                  <a:lnTo>
                    <a:pt x="229" y="35"/>
                  </a:lnTo>
                  <a:lnTo>
                    <a:pt x="227" y="36"/>
                  </a:lnTo>
                  <a:lnTo>
                    <a:pt x="221" y="42"/>
                  </a:lnTo>
                  <a:lnTo>
                    <a:pt x="211" y="46"/>
                  </a:lnTo>
                  <a:lnTo>
                    <a:pt x="209" y="47"/>
                  </a:lnTo>
                  <a:lnTo>
                    <a:pt x="203" y="47"/>
                  </a:lnTo>
                  <a:lnTo>
                    <a:pt x="199" y="48"/>
                  </a:lnTo>
                  <a:lnTo>
                    <a:pt x="194" y="52"/>
                  </a:lnTo>
                  <a:lnTo>
                    <a:pt x="190" y="58"/>
                  </a:lnTo>
                  <a:lnTo>
                    <a:pt x="188" y="60"/>
                  </a:lnTo>
                  <a:lnTo>
                    <a:pt x="187" y="63"/>
                  </a:lnTo>
                  <a:lnTo>
                    <a:pt x="186" y="66"/>
                  </a:lnTo>
                  <a:lnTo>
                    <a:pt x="183" y="67"/>
                  </a:lnTo>
                  <a:lnTo>
                    <a:pt x="171" y="77"/>
                  </a:lnTo>
                  <a:lnTo>
                    <a:pt x="168" y="79"/>
                  </a:lnTo>
                  <a:lnTo>
                    <a:pt x="164" y="81"/>
                  </a:lnTo>
                  <a:lnTo>
                    <a:pt x="160" y="81"/>
                  </a:lnTo>
                  <a:lnTo>
                    <a:pt x="156" y="79"/>
                  </a:lnTo>
                  <a:lnTo>
                    <a:pt x="152" y="77"/>
                  </a:lnTo>
                  <a:lnTo>
                    <a:pt x="149" y="74"/>
                  </a:lnTo>
                  <a:lnTo>
                    <a:pt x="145" y="71"/>
                  </a:lnTo>
                  <a:lnTo>
                    <a:pt x="140" y="71"/>
                  </a:lnTo>
                  <a:lnTo>
                    <a:pt x="136" y="71"/>
                  </a:lnTo>
                  <a:lnTo>
                    <a:pt x="132" y="71"/>
                  </a:lnTo>
                  <a:lnTo>
                    <a:pt x="125" y="73"/>
                  </a:lnTo>
                  <a:lnTo>
                    <a:pt x="120" y="77"/>
                  </a:lnTo>
                  <a:lnTo>
                    <a:pt x="116" y="82"/>
                  </a:lnTo>
                  <a:lnTo>
                    <a:pt x="114" y="90"/>
                  </a:lnTo>
                  <a:lnTo>
                    <a:pt x="116" y="95"/>
                  </a:lnTo>
                  <a:lnTo>
                    <a:pt x="117" y="102"/>
                  </a:lnTo>
                  <a:lnTo>
                    <a:pt x="117" y="105"/>
                  </a:lnTo>
                  <a:lnTo>
                    <a:pt x="117" y="106"/>
                  </a:lnTo>
                  <a:lnTo>
                    <a:pt x="116" y="108"/>
                  </a:lnTo>
                  <a:lnTo>
                    <a:pt x="113" y="109"/>
                  </a:lnTo>
                  <a:lnTo>
                    <a:pt x="104" y="110"/>
                  </a:lnTo>
                  <a:lnTo>
                    <a:pt x="94" y="112"/>
                  </a:lnTo>
                  <a:lnTo>
                    <a:pt x="85" y="110"/>
                  </a:lnTo>
                  <a:lnTo>
                    <a:pt x="75" y="109"/>
                  </a:lnTo>
                  <a:lnTo>
                    <a:pt x="69" y="109"/>
                  </a:lnTo>
                  <a:lnTo>
                    <a:pt x="66" y="110"/>
                  </a:lnTo>
                  <a:lnTo>
                    <a:pt x="63" y="112"/>
                  </a:lnTo>
                  <a:lnTo>
                    <a:pt x="62" y="114"/>
                  </a:lnTo>
                  <a:lnTo>
                    <a:pt x="60" y="122"/>
                  </a:lnTo>
                  <a:lnTo>
                    <a:pt x="58" y="129"/>
                  </a:lnTo>
                  <a:lnTo>
                    <a:pt x="55" y="132"/>
                  </a:lnTo>
                  <a:lnTo>
                    <a:pt x="52" y="133"/>
                  </a:lnTo>
                  <a:lnTo>
                    <a:pt x="46" y="133"/>
                  </a:lnTo>
                  <a:lnTo>
                    <a:pt x="31" y="135"/>
                  </a:lnTo>
                  <a:lnTo>
                    <a:pt x="30" y="136"/>
                  </a:lnTo>
                  <a:lnTo>
                    <a:pt x="28" y="140"/>
                  </a:lnTo>
                  <a:lnTo>
                    <a:pt x="27" y="145"/>
                  </a:lnTo>
                  <a:lnTo>
                    <a:pt x="27" y="151"/>
                  </a:lnTo>
                  <a:lnTo>
                    <a:pt x="27" y="159"/>
                  </a:lnTo>
                  <a:lnTo>
                    <a:pt x="28" y="167"/>
                  </a:lnTo>
                  <a:lnTo>
                    <a:pt x="31" y="179"/>
                  </a:lnTo>
                  <a:lnTo>
                    <a:pt x="30" y="183"/>
                  </a:lnTo>
                  <a:lnTo>
                    <a:pt x="27" y="187"/>
                  </a:lnTo>
                  <a:lnTo>
                    <a:pt x="24" y="188"/>
                  </a:lnTo>
                  <a:lnTo>
                    <a:pt x="15" y="196"/>
                  </a:lnTo>
                  <a:lnTo>
                    <a:pt x="4" y="203"/>
                  </a:lnTo>
                  <a:lnTo>
                    <a:pt x="1" y="201"/>
                  </a:lnTo>
                  <a:lnTo>
                    <a:pt x="7" y="209"/>
                  </a:lnTo>
                  <a:lnTo>
                    <a:pt x="8" y="213"/>
                  </a:lnTo>
                  <a:lnTo>
                    <a:pt x="9" y="217"/>
                  </a:lnTo>
                  <a:lnTo>
                    <a:pt x="11" y="222"/>
                  </a:lnTo>
                  <a:lnTo>
                    <a:pt x="12" y="268"/>
                  </a:lnTo>
                  <a:lnTo>
                    <a:pt x="12" y="273"/>
                  </a:lnTo>
                  <a:lnTo>
                    <a:pt x="9" y="279"/>
                  </a:lnTo>
                  <a:lnTo>
                    <a:pt x="8" y="281"/>
                  </a:lnTo>
                  <a:lnTo>
                    <a:pt x="7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1" y="283"/>
                  </a:lnTo>
                  <a:lnTo>
                    <a:pt x="0" y="288"/>
                  </a:lnTo>
                  <a:lnTo>
                    <a:pt x="1" y="295"/>
                  </a:lnTo>
                  <a:lnTo>
                    <a:pt x="1" y="306"/>
                  </a:lnTo>
                  <a:lnTo>
                    <a:pt x="3" y="308"/>
                  </a:lnTo>
                  <a:lnTo>
                    <a:pt x="4" y="311"/>
                  </a:lnTo>
                  <a:lnTo>
                    <a:pt x="9" y="319"/>
                  </a:lnTo>
                  <a:lnTo>
                    <a:pt x="15" y="328"/>
                  </a:lnTo>
                  <a:lnTo>
                    <a:pt x="16" y="331"/>
                  </a:lnTo>
                  <a:lnTo>
                    <a:pt x="16" y="342"/>
                  </a:lnTo>
                  <a:lnTo>
                    <a:pt x="20" y="351"/>
                  </a:lnTo>
                  <a:lnTo>
                    <a:pt x="21" y="354"/>
                  </a:lnTo>
                  <a:lnTo>
                    <a:pt x="23" y="361"/>
                  </a:lnTo>
                  <a:lnTo>
                    <a:pt x="27" y="367"/>
                  </a:lnTo>
                  <a:lnTo>
                    <a:pt x="31" y="376"/>
                  </a:lnTo>
                  <a:lnTo>
                    <a:pt x="34" y="381"/>
                  </a:lnTo>
                  <a:lnTo>
                    <a:pt x="35" y="382"/>
                  </a:lnTo>
                  <a:lnTo>
                    <a:pt x="36" y="384"/>
                  </a:lnTo>
                  <a:lnTo>
                    <a:pt x="39" y="386"/>
                  </a:lnTo>
                  <a:lnTo>
                    <a:pt x="40" y="392"/>
                  </a:lnTo>
                  <a:lnTo>
                    <a:pt x="42" y="397"/>
                  </a:lnTo>
                  <a:lnTo>
                    <a:pt x="44" y="407"/>
                  </a:lnTo>
                  <a:lnTo>
                    <a:pt x="46" y="416"/>
                  </a:lnTo>
                  <a:lnTo>
                    <a:pt x="47" y="420"/>
                  </a:lnTo>
                  <a:lnTo>
                    <a:pt x="50" y="428"/>
                  </a:lnTo>
                  <a:lnTo>
                    <a:pt x="51" y="437"/>
                  </a:lnTo>
                  <a:lnTo>
                    <a:pt x="51" y="440"/>
                  </a:lnTo>
                  <a:lnTo>
                    <a:pt x="52" y="455"/>
                  </a:lnTo>
                  <a:lnTo>
                    <a:pt x="54" y="464"/>
                  </a:lnTo>
                  <a:lnTo>
                    <a:pt x="54" y="467"/>
                  </a:lnTo>
                  <a:lnTo>
                    <a:pt x="56" y="467"/>
                  </a:lnTo>
                  <a:lnTo>
                    <a:pt x="56" y="468"/>
                  </a:lnTo>
                  <a:lnTo>
                    <a:pt x="60" y="470"/>
                  </a:lnTo>
                  <a:lnTo>
                    <a:pt x="66" y="470"/>
                  </a:lnTo>
                  <a:lnTo>
                    <a:pt x="70" y="473"/>
                  </a:lnTo>
                  <a:lnTo>
                    <a:pt x="83" y="482"/>
                  </a:lnTo>
                  <a:lnTo>
                    <a:pt x="85" y="485"/>
                  </a:lnTo>
                  <a:lnTo>
                    <a:pt x="86" y="487"/>
                  </a:lnTo>
                  <a:lnTo>
                    <a:pt x="87" y="493"/>
                  </a:lnTo>
                  <a:lnTo>
                    <a:pt x="87" y="495"/>
                  </a:lnTo>
                  <a:lnTo>
                    <a:pt x="91" y="499"/>
                  </a:lnTo>
                  <a:lnTo>
                    <a:pt x="95" y="502"/>
                  </a:lnTo>
                  <a:lnTo>
                    <a:pt x="102" y="509"/>
                  </a:lnTo>
                  <a:lnTo>
                    <a:pt x="113" y="517"/>
                  </a:lnTo>
                  <a:lnTo>
                    <a:pt x="118" y="521"/>
                  </a:lnTo>
                  <a:lnTo>
                    <a:pt x="125" y="524"/>
                  </a:lnTo>
                  <a:lnTo>
                    <a:pt x="132" y="525"/>
                  </a:lnTo>
                  <a:lnTo>
                    <a:pt x="139" y="525"/>
                  </a:lnTo>
                  <a:lnTo>
                    <a:pt x="144" y="525"/>
                  </a:lnTo>
                  <a:lnTo>
                    <a:pt x="149" y="528"/>
                  </a:lnTo>
                  <a:lnTo>
                    <a:pt x="159" y="534"/>
                  </a:lnTo>
                  <a:lnTo>
                    <a:pt x="166" y="543"/>
                  </a:lnTo>
                  <a:lnTo>
                    <a:pt x="170" y="547"/>
                  </a:lnTo>
                  <a:lnTo>
                    <a:pt x="171" y="548"/>
                  </a:lnTo>
                  <a:lnTo>
                    <a:pt x="171" y="549"/>
                  </a:lnTo>
                  <a:lnTo>
                    <a:pt x="172" y="548"/>
                  </a:lnTo>
                  <a:lnTo>
                    <a:pt x="172" y="551"/>
                  </a:lnTo>
                  <a:lnTo>
                    <a:pt x="174" y="553"/>
                  </a:lnTo>
                  <a:lnTo>
                    <a:pt x="175" y="553"/>
                  </a:lnTo>
                  <a:lnTo>
                    <a:pt x="178" y="557"/>
                  </a:lnTo>
                  <a:lnTo>
                    <a:pt x="178" y="559"/>
                  </a:lnTo>
                  <a:lnTo>
                    <a:pt x="179" y="559"/>
                  </a:lnTo>
                  <a:lnTo>
                    <a:pt x="183" y="561"/>
                  </a:lnTo>
                  <a:lnTo>
                    <a:pt x="190" y="561"/>
                  </a:lnTo>
                  <a:lnTo>
                    <a:pt x="192" y="561"/>
                  </a:lnTo>
                  <a:lnTo>
                    <a:pt x="195" y="560"/>
                  </a:lnTo>
                  <a:lnTo>
                    <a:pt x="198" y="557"/>
                  </a:lnTo>
                  <a:lnTo>
                    <a:pt x="205" y="549"/>
                  </a:lnTo>
                  <a:lnTo>
                    <a:pt x="214" y="543"/>
                  </a:lnTo>
                  <a:lnTo>
                    <a:pt x="217" y="541"/>
                  </a:lnTo>
                  <a:lnTo>
                    <a:pt x="250" y="543"/>
                  </a:lnTo>
                  <a:lnTo>
                    <a:pt x="257" y="543"/>
                  </a:lnTo>
                  <a:lnTo>
                    <a:pt x="261" y="544"/>
                  </a:lnTo>
                  <a:lnTo>
                    <a:pt x="264" y="543"/>
                  </a:lnTo>
                  <a:lnTo>
                    <a:pt x="267" y="540"/>
                  </a:lnTo>
                  <a:lnTo>
                    <a:pt x="267" y="536"/>
                  </a:lnTo>
                  <a:lnTo>
                    <a:pt x="269" y="524"/>
                  </a:lnTo>
                  <a:lnTo>
                    <a:pt x="271" y="521"/>
                  </a:lnTo>
                  <a:lnTo>
                    <a:pt x="272" y="518"/>
                  </a:lnTo>
                  <a:lnTo>
                    <a:pt x="273" y="516"/>
                  </a:lnTo>
                  <a:lnTo>
                    <a:pt x="273" y="510"/>
                  </a:lnTo>
                  <a:lnTo>
                    <a:pt x="271" y="503"/>
                  </a:lnTo>
                  <a:lnTo>
                    <a:pt x="268" y="499"/>
                  </a:lnTo>
                  <a:lnTo>
                    <a:pt x="267" y="494"/>
                  </a:lnTo>
                  <a:lnTo>
                    <a:pt x="267" y="491"/>
                  </a:lnTo>
                  <a:lnTo>
                    <a:pt x="265" y="487"/>
                  </a:lnTo>
                  <a:lnTo>
                    <a:pt x="267" y="483"/>
                  </a:lnTo>
                  <a:lnTo>
                    <a:pt x="268" y="479"/>
                  </a:lnTo>
                  <a:lnTo>
                    <a:pt x="271" y="477"/>
                  </a:lnTo>
                  <a:lnTo>
                    <a:pt x="275" y="473"/>
                  </a:lnTo>
                  <a:lnTo>
                    <a:pt x="280" y="467"/>
                  </a:lnTo>
                  <a:lnTo>
                    <a:pt x="285" y="463"/>
                  </a:lnTo>
                  <a:lnTo>
                    <a:pt x="292" y="460"/>
                  </a:lnTo>
                  <a:lnTo>
                    <a:pt x="299" y="459"/>
                  </a:lnTo>
                  <a:lnTo>
                    <a:pt x="310" y="458"/>
                  </a:lnTo>
                  <a:lnTo>
                    <a:pt x="322" y="458"/>
                  </a:lnTo>
                  <a:lnTo>
                    <a:pt x="328" y="458"/>
                  </a:lnTo>
                  <a:lnTo>
                    <a:pt x="335" y="454"/>
                  </a:lnTo>
                  <a:lnTo>
                    <a:pt x="337" y="454"/>
                  </a:lnTo>
                  <a:lnTo>
                    <a:pt x="338" y="454"/>
                  </a:lnTo>
                  <a:lnTo>
                    <a:pt x="337" y="452"/>
                  </a:lnTo>
                  <a:lnTo>
                    <a:pt x="334" y="452"/>
                  </a:lnTo>
                  <a:lnTo>
                    <a:pt x="333" y="451"/>
                  </a:lnTo>
                  <a:lnTo>
                    <a:pt x="333" y="452"/>
                  </a:lnTo>
                  <a:lnTo>
                    <a:pt x="330" y="454"/>
                  </a:lnTo>
                  <a:lnTo>
                    <a:pt x="330" y="450"/>
                  </a:lnTo>
                  <a:lnTo>
                    <a:pt x="337" y="428"/>
                  </a:lnTo>
                  <a:lnTo>
                    <a:pt x="341" y="407"/>
                  </a:lnTo>
                  <a:lnTo>
                    <a:pt x="341" y="401"/>
                  </a:lnTo>
                  <a:lnTo>
                    <a:pt x="339" y="398"/>
                  </a:lnTo>
                  <a:lnTo>
                    <a:pt x="338" y="397"/>
                  </a:lnTo>
                  <a:lnTo>
                    <a:pt x="335" y="397"/>
                  </a:lnTo>
                  <a:lnTo>
                    <a:pt x="331" y="397"/>
                  </a:lnTo>
                  <a:lnTo>
                    <a:pt x="328" y="394"/>
                  </a:lnTo>
                  <a:lnTo>
                    <a:pt x="326" y="392"/>
                  </a:lnTo>
                  <a:lnTo>
                    <a:pt x="323" y="389"/>
                  </a:lnTo>
                  <a:lnTo>
                    <a:pt x="322" y="382"/>
                  </a:lnTo>
                  <a:lnTo>
                    <a:pt x="319" y="376"/>
                  </a:lnTo>
                  <a:lnTo>
                    <a:pt x="316" y="372"/>
                  </a:lnTo>
                  <a:lnTo>
                    <a:pt x="315" y="370"/>
                  </a:lnTo>
                  <a:lnTo>
                    <a:pt x="312" y="370"/>
                  </a:lnTo>
                  <a:lnTo>
                    <a:pt x="310" y="370"/>
                  </a:lnTo>
                  <a:lnTo>
                    <a:pt x="304" y="373"/>
                  </a:lnTo>
                  <a:lnTo>
                    <a:pt x="298" y="376"/>
                  </a:lnTo>
                  <a:lnTo>
                    <a:pt x="289" y="380"/>
                  </a:lnTo>
                  <a:lnTo>
                    <a:pt x="280" y="384"/>
                  </a:lnTo>
                  <a:lnTo>
                    <a:pt x="276" y="386"/>
                  </a:lnTo>
                  <a:lnTo>
                    <a:pt x="273" y="388"/>
                  </a:lnTo>
                  <a:lnTo>
                    <a:pt x="269" y="389"/>
                  </a:lnTo>
                  <a:lnTo>
                    <a:pt x="262" y="388"/>
                  </a:lnTo>
                  <a:lnTo>
                    <a:pt x="258" y="386"/>
                  </a:lnTo>
                  <a:lnTo>
                    <a:pt x="254" y="385"/>
                  </a:lnTo>
                  <a:lnTo>
                    <a:pt x="248" y="378"/>
                  </a:lnTo>
                  <a:lnTo>
                    <a:pt x="246" y="376"/>
                  </a:lnTo>
                  <a:lnTo>
                    <a:pt x="246" y="372"/>
                  </a:lnTo>
                  <a:lnTo>
                    <a:pt x="248" y="366"/>
                  </a:lnTo>
                  <a:lnTo>
                    <a:pt x="248" y="362"/>
                  </a:lnTo>
                  <a:lnTo>
                    <a:pt x="250" y="359"/>
                  </a:lnTo>
                  <a:lnTo>
                    <a:pt x="253" y="357"/>
                  </a:lnTo>
                  <a:lnTo>
                    <a:pt x="254" y="354"/>
                  </a:lnTo>
                  <a:lnTo>
                    <a:pt x="254" y="351"/>
                  </a:lnTo>
                  <a:lnTo>
                    <a:pt x="253" y="347"/>
                  </a:lnTo>
                  <a:lnTo>
                    <a:pt x="253" y="342"/>
                  </a:lnTo>
                  <a:lnTo>
                    <a:pt x="252" y="339"/>
                  </a:lnTo>
                  <a:lnTo>
                    <a:pt x="250" y="337"/>
                  </a:lnTo>
                  <a:lnTo>
                    <a:pt x="248" y="337"/>
                  </a:lnTo>
                  <a:lnTo>
                    <a:pt x="244" y="337"/>
                  </a:lnTo>
                  <a:lnTo>
                    <a:pt x="240" y="338"/>
                  </a:lnTo>
                  <a:lnTo>
                    <a:pt x="221" y="342"/>
                  </a:lnTo>
                  <a:lnTo>
                    <a:pt x="209" y="342"/>
                  </a:lnTo>
                  <a:lnTo>
                    <a:pt x="198" y="341"/>
                  </a:lnTo>
                  <a:lnTo>
                    <a:pt x="194" y="338"/>
                  </a:lnTo>
                  <a:lnTo>
                    <a:pt x="191" y="335"/>
                  </a:lnTo>
                  <a:lnTo>
                    <a:pt x="190" y="332"/>
                  </a:lnTo>
                  <a:lnTo>
                    <a:pt x="188" y="328"/>
                  </a:lnTo>
                  <a:lnTo>
                    <a:pt x="188" y="324"/>
                  </a:lnTo>
                  <a:lnTo>
                    <a:pt x="190" y="320"/>
                  </a:lnTo>
                  <a:lnTo>
                    <a:pt x="191" y="316"/>
                  </a:lnTo>
                  <a:lnTo>
                    <a:pt x="192" y="314"/>
                  </a:lnTo>
                  <a:lnTo>
                    <a:pt x="194" y="311"/>
                  </a:lnTo>
                  <a:lnTo>
                    <a:pt x="195" y="307"/>
                  </a:lnTo>
                  <a:lnTo>
                    <a:pt x="197" y="304"/>
                  </a:lnTo>
                  <a:lnTo>
                    <a:pt x="195" y="301"/>
                  </a:lnTo>
                  <a:lnTo>
                    <a:pt x="195" y="299"/>
                  </a:lnTo>
                  <a:lnTo>
                    <a:pt x="194" y="295"/>
                  </a:lnTo>
                  <a:lnTo>
                    <a:pt x="192" y="284"/>
                  </a:lnTo>
                  <a:lnTo>
                    <a:pt x="191" y="268"/>
                  </a:lnTo>
                  <a:lnTo>
                    <a:pt x="191" y="250"/>
                  </a:lnTo>
                  <a:lnTo>
                    <a:pt x="191" y="248"/>
                  </a:lnTo>
                  <a:lnTo>
                    <a:pt x="192" y="245"/>
                  </a:lnTo>
                  <a:lnTo>
                    <a:pt x="192" y="244"/>
                  </a:lnTo>
                  <a:lnTo>
                    <a:pt x="194" y="244"/>
                  </a:lnTo>
                  <a:lnTo>
                    <a:pt x="199" y="245"/>
                  </a:lnTo>
                  <a:lnTo>
                    <a:pt x="203" y="246"/>
                  </a:lnTo>
                  <a:lnTo>
                    <a:pt x="210" y="252"/>
                  </a:lnTo>
                  <a:lnTo>
                    <a:pt x="214" y="256"/>
                  </a:lnTo>
                  <a:lnTo>
                    <a:pt x="217" y="260"/>
                  </a:lnTo>
                  <a:lnTo>
                    <a:pt x="218" y="264"/>
                  </a:lnTo>
                  <a:lnTo>
                    <a:pt x="219" y="266"/>
                  </a:lnTo>
                  <a:lnTo>
                    <a:pt x="222" y="269"/>
                  </a:lnTo>
                  <a:lnTo>
                    <a:pt x="225" y="269"/>
                  </a:lnTo>
                  <a:lnTo>
                    <a:pt x="227" y="266"/>
                  </a:lnTo>
                  <a:lnTo>
                    <a:pt x="241" y="254"/>
                  </a:lnTo>
                  <a:lnTo>
                    <a:pt x="244" y="249"/>
                  </a:lnTo>
                  <a:lnTo>
                    <a:pt x="246" y="242"/>
                  </a:lnTo>
                  <a:lnTo>
                    <a:pt x="246" y="238"/>
                  </a:lnTo>
                  <a:lnTo>
                    <a:pt x="242" y="233"/>
                  </a:lnTo>
                  <a:lnTo>
                    <a:pt x="238" y="229"/>
                  </a:lnTo>
                  <a:lnTo>
                    <a:pt x="236" y="226"/>
                  </a:lnTo>
                  <a:lnTo>
                    <a:pt x="233" y="223"/>
                  </a:lnTo>
                  <a:lnTo>
                    <a:pt x="233" y="219"/>
                  </a:lnTo>
                  <a:lnTo>
                    <a:pt x="233" y="215"/>
                  </a:lnTo>
                  <a:lnTo>
                    <a:pt x="234" y="210"/>
                  </a:lnTo>
                  <a:lnTo>
                    <a:pt x="236" y="207"/>
                  </a:lnTo>
                  <a:lnTo>
                    <a:pt x="238" y="206"/>
                  </a:lnTo>
                  <a:lnTo>
                    <a:pt x="250" y="205"/>
                  </a:lnTo>
                  <a:lnTo>
                    <a:pt x="262" y="205"/>
                  </a:lnTo>
                  <a:lnTo>
                    <a:pt x="268" y="203"/>
                  </a:lnTo>
                  <a:lnTo>
                    <a:pt x="273" y="202"/>
                  </a:lnTo>
                  <a:lnTo>
                    <a:pt x="279" y="199"/>
                  </a:lnTo>
                  <a:lnTo>
                    <a:pt x="281" y="195"/>
                  </a:lnTo>
                  <a:lnTo>
                    <a:pt x="284" y="190"/>
                  </a:lnTo>
                  <a:lnTo>
                    <a:pt x="284" y="184"/>
                  </a:lnTo>
                  <a:lnTo>
                    <a:pt x="283" y="182"/>
                  </a:lnTo>
                  <a:lnTo>
                    <a:pt x="280" y="179"/>
                  </a:lnTo>
                  <a:lnTo>
                    <a:pt x="277" y="178"/>
                  </a:lnTo>
                  <a:lnTo>
                    <a:pt x="271" y="175"/>
                  </a:lnTo>
                  <a:lnTo>
                    <a:pt x="264" y="172"/>
                  </a:lnTo>
                  <a:lnTo>
                    <a:pt x="260" y="168"/>
                  </a:lnTo>
                  <a:lnTo>
                    <a:pt x="258" y="165"/>
                  </a:lnTo>
                  <a:lnTo>
                    <a:pt x="258" y="160"/>
                  </a:lnTo>
                  <a:lnTo>
                    <a:pt x="258" y="157"/>
                  </a:lnTo>
                  <a:lnTo>
                    <a:pt x="260" y="153"/>
                  </a:lnTo>
                  <a:lnTo>
                    <a:pt x="262" y="151"/>
                  </a:lnTo>
                  <a:lnTo>
                    <a:pt x="268" y="148"/>
                  </a:lnTo>
                  <a:lnTo>
                    <a:pt x="275" y="147"/>
                  </a:lnTo>
                  <a:lnTo>
                    <a:pt x="281" y="145"/>
                  </a:lnTo>
                  <a:lnTo>
                    <a:pt x="284" y="145"/>
                  </a:lnTo>
                  <a:lnTo>
                    <a:pt x="285" y="128"/>
                  </a:lnTo>
                  <a:lnTo>
                    <a:pt x="285" y="122"/>
                  </a:lnTo>
                  <a:lnTo>
                    <a:pt x="283" y="118"/>
                  </a:lnTo>
                  <a:lnTo>
                    <a:pt x="281" y="116"/>
                  </a:lnTo>
                  <a:lnTo>
                    <a:pt x="280" y="110"/>
                  </a:lnTo>
                  <a:lnTo>
                    <a:pt x="277" y="104"/>
                  </a:lnTo>
                  <a:lnTo>
                    <a:pt x="276" y="98"/>
                  </a:lnTo>
                  <a:lnTo>
                    <a:pt x="276" y="90"/>
                  </a:lnTo>
                  <a:lnTo>
                    <a:pt x="277" y="85"/>
                  </a:lnTo>
                  <a:lnTo>
                    <a:pt x="279" y="83"/>
                  </a:lnTo>
                  <a:lnTo>
                    <a:pt x="285" y="79"/>
                  </a:lnTo>
                  <a:lnTo>
                    <a:pt x="292" y="77"/>
                  </a:lnTo>
                  <a:lnTo>
                    <a:pt x="293" y="77"/>
                  </a:lnTo>
                  <a:lnTo>
                    <a:pt x="293" y="75"/>
                  </a:lnTo>
                  <a:lnTo>
                    <a:pt x="295" y="69"/>
                  </a:lnTo>
                  <a:lnTo>
                    <a:pt x="295" y="62"/>
                  </a:lnTo>
                  <a:lnTo>
                    <a:pt x="291" y="56"/>
                  </a:lnTo>
                  <a:lnTo>
                    <a:pt x="287" y="51"/>
                  </a:lnTo>
                  <a:lnTo>
                    <a:pt x="284" y="47"/>
                  </a:lnTo>
                  <a:lnTo>
                    <a:pt x="283" y="42"/>
                  </a:lnTo>
                  <a:lnTo>
                    <a:pt x="283" y="38"/>
                  </a:lnTo>
                  <a:lnTo>
                    <a:pt x="284" y="36"/>
                  </a:lnTo>
                  <a:lnTo>
                    <a:pt x="287" y="35"/>
                  </a:lnTo>
                  <a:lnTo>
                    <a:pt x="289" y="34"/>
                  </a:lnTo>
                  <a:lnTo>
                    <a:pt x="292" y="29"/>
                  </a:lnTo>
                  <a:lnTo>
                    <a:pt x="291" y="28"/>
                  </a:lnTo>
                  <a:lnTo>
                    <a:pt x="289" y="27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33" name="Freeform 174"/>
            <p:cNvSpPr>
              <a:spLocks/>
            </p:cNvSpPr>
            <p:nvPr/>
          </p:nvSpPr>
          <p:spPr bwMode="auto">
            <a:xfrm>
              <a:off x="1787136" y="5897414"/>
              <a:ext cx="710328" cy="1022498"/>
            </a:xfrm>
            <a:custGeom>
              <a:avLst/>
              <a:gdLst>
                <a:gd name="T0" fmla="*/ 2147483647 w 328"/>
                <a:gd name="T1" fmla="*/ 2147483647 h 468"/>
                <a:gd name="T2" fmla="*/ 2147483647 w 328"/>
                <a:gd name="T3" fmla="*/ 2147483647 h 468"/>
                <a:gd name="T4" fmla="*/ 2147483647 w 328"/>
                <a:gd name="T5" fmla="*/ 2147483647 h 468"/>
                <a:gd name="T6" fmla="*/ 2147483647 w 328"/>
                <a:gd name="T7" fmla="*/ 2147483647 h 468"/>
                <a:gd name="T8" fmla="*/ 2147483647 w 328"/>
                <a:gd name="T9" fmla="*/ 2147483647 h 468"/>
                <a:gd name="T10" fmla="*/ 2147483647 w 328"/>
                <a:gd name="T11" fmla="*/ 2147483647 h 468"/>
                <a:gd name="T12" fmla="*/ 2147483647 w 328"/>
                <a:gd name="T13" fmla="*/ 2147483647 h 468"/>
                <a:gd name="T14" fmla="*/ 2147483647 w 328"/>
                <a:gd name="T15" fmla="*/ 2147483647 h 468"/>
                <a:gd name="T16" fmla="*/ 2147483647 w 328"/>
                <a:gd name="T17" fmla="*/ 2147483647 h 468"/>
                <a:gd name="T18" fmla="*/ 2147483647 w 328"/>
                <a:gd name="T19" fmla="*/ 2147483647 h 468"/>
                <a:gd name="T20" fmla="*/ 2147483647 w 328"/>
                <a:gd name="T21" fmla="*/ 2147483647 h 468"/>
                <a:gd name="T22" fmla="*/ 2147483647 w 328"/>
                <a:gd name="T23" fmla="*/ 2147483647 h 468"/>
                <a:gd name="T24" fmla="*/ 2147483647 w 328"/>
                <a:gd name="T25" fmla="*/ 2147483647 h 468"/>
                <a:gd name="T26" fmla="*/ 2147483647 w 328"/>
                <a:gd name="T27" fmla="*/ 2147483647 h 468"/>
                <a:gd name="T28" fmla="*/ 2147483647 w 328"/>
                <a:gd name="T29" fmla="*/ 2147483647 h 468"/>
                <a:gd name="T30" fmla="*/ 2147483647 w 328"/>
                <a:gd name="T31" fmla="*/ 2147483647 h 468"/>
                <a:gd name="T32" fmla="*/ 2147483647 w 328"/>
                <a:gd name="T33" fmla="*/ 2147483647 h 468"/>
                <a:gd name="T34" fmla="*/ 2147483647 w 328"/>
                <a:gd name="T35" fmla="*/ 2147483647 h 468"/>
                <a:gd name="T36" fmla="*/ 2147483647 w 328"/>
                <a:gd name="T37" fmla="*/ 2147483647 h 468"/>
                <a:gd name="T38" fmla="*/ 2147483647 w 328"/>
                <a:gd name="T39" fmla="*/ 2147483647 h 468"/>
                <a:gd name="T40" fmla="*/ 2147483647 w 328"/>
                <a:gd name="T41" fmla="*/ 2147483647 h 468"/>
                <a:gd name="T42" fmla="*/ 2147483647 w 328"/>
                <a:gd name="T43" fmla="*/ 2147483647 h 468"/>
                <a:gd name="T44" fmla="*/ 2147483647 w 328"/>
                <a:gd name="T45" fmla="*/ 2147483647 h 468"/>
                <a:gd name="T46" fmla="*/ 2147483647 w 328"/>
                <a:gd name="T47" fmla="*/ 2147483647 h 468"/>
                <a:gd name="T48" fmla="*/ 2147483647 w 328"/>
                <a:gd name="T49" fmla="*/ 2147483647 h 468"/>
                <a:gd name="T50" fmla="*/ 2147483647 w 328"/>
                <a:gd name="T51" fmla="*/ 2147483647 h 468"/>
                <a:gd name="T52" fmla="*/ 2147483647 w 328"/>
                <a:gd name="T53" fmla="*/ 2147483647 h 468"/>
                <a:gd name="T54" fmla="*/ 2147483647 w 328"/>
                <a:gd name="T55" fmla="*/ 2147483647 h 468"/>
                <a:gd name="T56" fmla="*/ 2147483647 w 328"/>
                <a:gd name="T57" fmla="*/ 2147483647 h 468"/>
                <a:gd name="T58" fmla="*/ 2147483647 w 328"/>
                <a:gd name="T59" fmla="*/ 2147483647 h 468"/>
                <a:gd name="T60" fmla="*/ 2147483647 w 328"/>
                <a:gd name="T61" fmla="*/ 2147483647 h 468"/>
                <a:gd name="T62" fmla="*/ 2147483647 w 328"/>
                <a:gd name="T63" fmla="*/ 2147483647 h 468"/>
                <a:gd name="T64" fmla="*/ 2147483647 w 328"/>
                <a:gd name="T65" fmla="*/ 2147483647 h 468"/>
                <a:gd name="T66" fmla="*/ 2147483647 w 328"/>
                <a:gd name="T67" fmla="*/ 2147483647 h 468"/>
                <a:gd name="T68" fmla="*/ 2147483647 w 328"/>
                <a:gd name="T69" fmla="*/ 2147483647 h 468"/>
                <a:gd name="T70" fmla="*/ 2147483647 w 328"/>
                <a:gd name="T71" fmla="*/ 2147483647 h 468"/>
                <a:gd name="T72" fmla="*/ 2147483647 w 328"/>
                <a:gd name="T73" fmla="*/ 2147483647 h 468"/>
                <a:gd name="T74" fmla="*/ 2147483647 w 328"/>
                <a:gd name="T75" fmla="*/ 2147483647 h 468"/>
                <a:gd name="T76" fmla="*/ 2147483647 w 328"/>
                <a:gd name="T77" fmla="*/ 2147483647 h 468"/>
                <a:gd name="T78" fmla="*/ 2147483647 w 328"/>
                <a:gd name="T79" fmla="*/ 2147483647 h 468"/>
                <a:gd name="T80" fmla="*/ 2147483647 w 328"/>
                <a:gd name="T81" fmla="*/ 2147483647 h 468"/>
                <a:gd name="T82" fmla="*/ 2147483647 w 328"/>
                <a:gd name="T83" fmla="*/ 2147483647 h 468"/>
                <a:gd name="T84" fmla="*/ 2147483647 w 328"/>
                <a:gd name="T85" fmla="*/ 2147483647 h 468"/>
                <a:gd name="T86" fmla="*/ 2147483647 w 328"/>
                <a:gd name="T87" fmla="*/ 2147483647 h 468"/>
                <a:gd name="T88" fmla="*/ 2147483647 w 328"/>
                <a:gd name="T89" fmla="*/ 2147483647 h 468"/>
                <a:gd name="T90" fmla="*/ 2147483647 w 328"/>
                <a:gd name="T91" fmla="*/ 2147483647 h 468"/>
                <a:gd name="T92" fmla="*/ 2147483647 w 328"/>
                <a:gd name="T93" fmla="*/ 2147483647 h 468"/>
                <a:gd name="T94" fmla="*/ 2147483647 w 328"/>
                <a:gd name="T95" fmla="*/ 2147483647 h 468"/>
                <a:gd name="T96" fmla="*/ 2147483647 w 328"/>
                <a:gd name="T97" fmla="*/ 2147483647 h 468"/>
                <a:gd name="T98" fmla="*/ 2147483647 w 328"/>
                <a:gd name="T99" fmla="*/ 2147483647 h 468"/>
                <a:gd name="T100" fmla="*/ 2147483647 w 328"/>
                <a:gd name="T101" fmla="*/ 2147483647 h 468"/>
                <a:gd name="T102" fmla="*/ 2147483647 w 328"/>
                <a:gd name="T103" fmla="*/ 2147483647 h 468"/>
                <a:gd name="T104" fmla="*/ 2147483647 w 328"/>
                <a:gd name="T105" fmla="*/ 2147483647 h 468"/>
                <a:gd name="T106" fmla="*/ 2147483647 w 328"/>
                <a:gd name="T107" fmla="*/ 2147483647 h 468"/>
                <a:gd name="T108" fmla="*/ 2147483647 w 328"/>
                <a:gd name="T109" fmla="*/ 2147483647 h 46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8"/>
                <a:gd name="T166" fmla="*/ 0 h 468"/>
                <a:gd name="T167" fmla="*/ 328 w 328"/>
                <a:gd name="T168" fmla="*/ 468 h 46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8" h="468">
                  <a:moveTo>
                    <a:pt x="273" y="37"/>
                  </a:moveTo>
                  <a:lnTo>
                    <a:pt x="273" y="37"/>
                  </a:lnTo>
                  <a:lnTo>
                    <a:pt x="270" y="41"/>
                  </a:lnTo>
                  <a:lnTo>
                    <a:pt x="268" y="45"/>
                  </a:lnTo>
                  <a:lnTo>
                    <a:pt x="265" y="46"/>
                  </a:lnTo>
                  <a:lnTo>
                    <a:pt x="261" y="46"/>
                  </a:lnTo>
                  <a:lnTo>
                    <a:pt x="253" y="46"/>
                  </a:lnTo>
                  <a:lnTo>
                    <a:pt x="245" y="46"/>
                  </a:lnTo>
                  <a:lnTo>
                    <a:pt x="231" y="49"/>
                  </a:lnTo>
                  <a:lnTo>
                    <a:pt x="225" y="52"/>
                  </a:lnTo>
                  <a:lnTo>
                    <a:pt x="218" y="54"/>
                  </a:lnTo>
                  <a:lnTo>
                    <a:pt x="212" y="58"/>
                  </a:lnTo>
                  <a:lnTo>
                    <a:pt x="208" y="64"/>
                  </a:lnTo>
                  <a:lnTo>
                    <a:pt x="207" y="65"/>
                  </a:lnTo>
                  <a:lnTo>
                    <a:pt x="204" y="65"/>
                  </a:lnTo>
                  <a:lnTo>
                    <a:pt x="187" y="66"/>
                  </a:lnTo>
                  <a:lnTo>
                    <a:pt x="169" y="65"/>
                  </a:lnTo>
                  <a:lnTo>
                    <a:pt x="167" y="64"/>
                  </a:lnTo>
                  <a:lnTo>
                    <a:pt x="165" y="64"/>
                  </a:lnTo>
                  <a:lnTo>
                    <a:pt x="164" y="64"/>
                  </a:lnTo>
                  <a:lnTo>
                    <a:pt x="163" y="64"/>
                  </a:lnTo>
                  <a:lnTo>
                    <a:pt x="161" y="64"/>
                  </a:lnTo>
                  <a:lnTo>
                    <a:pt x="154" y="68"/>
                  </a:lnTo>
                  <a:lnTo>
                    <a:pt x="148" y="68"/>
                  </a:lnTo>
                  <a:lnTo>
                    <a:pt x="136" y="68"/>
                  </a:lnTo>
                  <a:lnTo>
                    <a:pt x="125" y="69"/>
                  </a:lnTo>
                  <a:lnTo>
                    <a:pt x="118" y="70"/>
                  </a:lnTo>
                  <a:lnTo>
                    <a:pt x="111" y="73"/>
                  </a:lnTo>
                  <a:lnTo>
                    <a:pt x="106" y="77"/>
                  </a:lnTo>
                  <a:lnTo>
                    <a:pt x="101" y="83"/>
                  </a:lnTo>
                  <a:lnTo>
                    <a:pt x="97" y="87"/>
                  </a:lnTo>
                  <a:lnTo>
                    <a:pt x="94" y="89"/>
                  </a:lnTo>
                  <a:lnTo>
                    <a:pt x="93" y="93"/>
                  </a:lnTo>
                  <a:lnTo>
                    <a:pt x="91" y="97"/>
                  </a:lnTo>
                  <a:lnTo>
                    <a:pt x="93" y="101"/>
                  </a:lnTo>
                  <a:lnTo>
                    <a:pt x="93" y="104"/>
                  </a:lnTo>
                  <a:lnTo>
                    <a:pt x="94" y="109"/>
                  </a:lnTo>
                  <a:lnTo>
                    <a:pt x="97" y="113"/>
                  </a:lnTo>
                  <a:lnTo>
                    <a:pt x="99" y="120"/>
                  </a:lnTo>
                  <a:lnTo>
                    <a:pt x="99" y="126"/>
                  </a:lnTo>
                  <a:lnTo>
                    <a:pt x="98" y="128"/>
                  </a:lnTo>
                  <a:lnTo>
                    <a:pt x="97" y="131"/>
                  </a:lnTo>
                  <a:lnTo>
                    <a:pt x="95" y="134"/>
                  </a:lnTo>
                  <a:lnTo>
                    <a:pt x="93" y="146"/>
                  </a:lnTo>
                  <a:lnTo>
                    <a:pt x="93" y="150"/>
                  </a:lnTo>
                  <a:lnTo>
                    <a:pt x="90" y="153"/>
                  </a:lnTo>
                  <a:lnTo>
                    <a:pt x="87" y="154"/>
                  </a:lnTo>
                  <a:lnTo>
                    <a:pt x="83" y="153"/>
                  </a:lnTo>
                  <a:lnTo>
                    <a:pt x="76" y="153"/>
                  </a:lnTo>
                  <a:lnTo>
                    <a:pt x="43" y="151"/>
                  </a:lnTo>
                  <a:lnTo>
                    <a:pt x="40" y="153"/>
                  </a:lnTo>
                  <a:lnTo>
                    <a:pt x="31" y="159"/>
                  </a:lnTo>
                  <a:lnTo>
                    <a:pt x="24" y="167"/>
                  </a:lnTo>
                  <a:lnTo>
                    <a:pt x="21" y="170"/>
                  </a:lnTo>
                  <a:lnTo>
                    <a:pt x="18" y="171"/>
                  </a:lnTo>
                  <a:lnTo>
                    <a:pt x="16" y="171"/>
                  </a:lnTo>
                  <a:lnTo>
                    <a:pt x="9" y="171"/>
                  </a:lnTo>
                  <a:lnTo>
                    <a:pt x="5" y="169"/>
                  </a:lnTo>
                  <a:lnTo>
                    <a:pt x="4" y="169"/>
                  </a:lnTo>
                  <a:lnTo>
                    <a:pt x="6" y="171"/>
                  </a:lnTo>
                  <a:lnTo>
                    <a:pt x="4" y="169"/>
                  </a:lnTo>
                  <a:lnTo>
                    <a:pt x="0" y="163"/>
                  </a:lnTo>
                  <a:lnTo>
                    <a:pt x="6" y="183"/>
                  </a:lnTo>
                  <a:lnTo>
                    <a:pt x="9" y="196"/>
                  </a:lnTo>
                  <a:lnTo>
                    <a:pt x="9" y="200"/>
                  </a:lnTo>
                  <a:lnTo>
                    <a:pt x="12" y="205"/>
                  </a:lnTo>
                  <a:lnTo>
                    <a:pt x="14" y="209"/>
                  </a:lnTo>
                  <a:lnTo>
                    <a:pt x="17" y="213"/>
                  </a:lnTo>
                  <a:lnTo>
                    <a:pt x="23" y="220"/>
                  </a:lnTo>
                  <a:lnTo>
                    <a:pt x="24" y="224"/>
                  </a:lnTo>
                  <a:lnTo>
                    <a:pt x="24" y="228"/>
                  </a:lnTo>
                  <a:lnTo>
                    <a:pt x="24" y="239"/>
                  </a:lnTo>
                  <a:lnTo>
                    <a:pt x="23" y="248"/>
                  </a:lnTo>
                  <a:lnTo>
                    <a:pt x="24" y="256"/>
                  </a:lnTo>
                  <a:lnTo>
                    <a:pt x="25" y="264"/>
                  </a:lnTo>
                  <a:lnTo>
                    <a:pt x="28" y="268"/>
                  </a:lnTo>
                  <a:lnTo>
                    <a:pt x="31" y="270"/>
                  </a:lnTo>
                  <a:lnTo>
                    <a:pt x="33" y="271"/>
                  </a:lnTo>
                  <a:lnTo>
                    <a:pt x="37" y="271"/>
                  </a:lnTo>
                  <a:lnTo>
                    <a:pt x="40" y="270"/>
                  </a:lnTo>
                  <a:lnTo>
                    <a:pt x="44" y="268"/>
                  </a:lnTo>
                  <a:lnTo>
                    <a:pt x="49" y="267"/>
                  </a:lnTo>
                  <a:lnTo>
                    <a:pt x="53" y="267"/>
                  </a:lnTo>
                  <a:lnTo>
                    <a:pt x="58" y="268"/>
                  </a:lnTo>
                  <a:lnTo>
                    <a:pt x="62" y="270"/>
                  </a:lnTo>
                  <a:lnTo>
                    <a:pt x="64" y="271"/>
                  </a:lnTo>
                  <a:lnTo>
                    <a:pt x="68" y="276"/>
                  </a:lnTo>
                  <a:lnTo>
                    <a:pt x="70" y="282"/>
                  </a:lnTo>
                  <a:lnTo>
                    <a:pt x="70" y="289"/>
                  </a:lnTo>
                  <a:lnTo>
                    <a:pt x="67" y="297"/>
                  </a:lnTo>
                  <a:lnTo>
                    <a:pt x="64" y="305"/>
                  </a:lnTo>
                  <a:lnTo>
                    <a:pt x="63" y="307"/>
                  </a:lnTo>
                  <a:lnTo>
                    <a:pt x="60" y="309"/>
                  </a:lnTo>
                  <a:lnTo>
                    <a:pt x="56" y="310"/>
                  </a:lnTo>
                  <a:lnTo>
                    <a:pt x="53" y="313"/>
                  </a:lnTo>
                  <a:lnTo>
                    <a:pt x="49" y="319"/>
                  </a:lnTo>
                  <a:lnTo>
                    <a:pt x="48" y="325"/>
                  </a:lnTo>
                  <a:lnTo>
                    <a:pt x="48" y="334"/>
                  </a:lnTo>
                  <a:lnTo>
                    <a:pt x="51" y="344"/>
                  </a:lnTo>
                  <a:lnTo>
                    <a:pt x="52" y="346"/>
                  </a:lnTo>
                  <a:lnTo>
                    <a:pt x="58" y="352"/>
                  </a:lnTo>
                  <a:lnTo>
                    <a:pt x="59" y="357"/>
                  </a:lnTo>
                  <a:lnTo>
                    <a:pt x="60" y="360"/>
                  </a:lnTo>
                  <a:lnTo>
                    <a:pt x="64" y="372"/>
                  </a:lnTo>
                  <a:lnTo>
                    <a:pt x="66" y="379"/>
                  </a:lnTo>
                  <a:lnTo>
                    <a:pt x="66" y="385"/>
                  </a:lnTo>
                  <a:lnTo>
                    <a:pt x="66" y="392"/>
                  </a:lnTo>
                  <a:lnTo>
                    <a:pt x="64" y="399"/>
                  </a:lnTo>
                  <a:lnTo>
                    <a:pt x="64" y="407"/>
                  </a:lnTo>
                  <a:lnTo>
                    <a:pt x="64" y="416"/>
                  </a:lnTo>
                  <a:lnTo>
                    <a:pt x="63" y="425"/>
                  </a:lnTo>
                  <a:lnTo>
                    <a:pt x="59" y="438"/>
                  </a:lnTo>
                  <a:lnTo>
                    <a:pt x="59" y="454"/>
                  </a:lnTo>
                  <a:lnTo>
                    <a:pt x="59" y="461"/>
                  </a:lnTo>
                  <a:lnTo>
                    <a:pt x="59" y="466"/>
                  </a:lnTo>
                  <a:lnTo>
                    <a:pt x="66" y="464"/>
                  </a:lnTo>
                  <a:lnTo>
                    <a:pt x="58" y="468"/>
                  </a:lnTo>
                  <a:lnTo>
                    <a:pt x="60" y="468"/>
                  </a:lnTo>
                  <a:lnTo>
                    <a:pt x="63" y="466"/>
                  </a:lnTo>
                  <a:lnTo>
                    <a:pt x="76" y="464"/>
                  </a:lnTo>
                  <a:lnTo>
                    <a:pt x="83" y="464"/>
                  </a:lnTo>
                  <a:lnTo>
                    <a:pt x="94" y="462"/>
                  </a:lnTo>
                  <a:lnTo>
                    <a:pt x="102" y="460"/>
                  </a:lnTo>
                  <a:lnTo>
                    <a:pt x="107" y="457"/>
                  </a:lnTo>
                  <a:lnTo>
                    <a:pt x="110" y="454"/>
                  </a:lnTo>
                  <a:lnTo>
                    <a:pt x="114" y="451"/>
                  </a:lnTo>
                  <a:lnTo>
                    <a:pt x="118" y="446"/>
                  </a:lnTo>
                  <a:lnTo>
                    <a:pt x="121" y="443"/>
                  </a:lnTo>
                  <a:lnTo>
                    <a:pt x="137" y="429"/>
                  </a:lnTo>
                  <a:lnTo>
                    <a:pt x="138" y="427"/>
                  </a:lnTo>
                  <a:lnTo>
                    <a:pt x="140" y="426"/>
                  </a:lnTo>
                  <a:lnTo>
                    <a:pt x="141" y="423"/>
                  </a:lnTo>
                  <a:lnTo>
                    <a:pt x="144" y="415"/>
                  </a:lnTo>
                  <a:lnTo>
                    <a:pt x="144" y="407"/>
                  </a:lnTo>
                  <a:lnTo>
                    <a:pt x="145" y="403"/>
                  </a:lnTo>
                  <a:lnTo>
                    <a:pt x="148" y="400"/>
                  </a:lnTo>
                  <a:lnTo>
                    <a:pt x="175" y="387"/>
                  </a:lnTo>
                  <a:lnTo>
                    <a:pt x="180" y="384"/>
                  </a:lnTo>
                  <a:lnTo>
                    <a:pt x="187" y="380"/>
                  </a:lnTo>
                  <a:lnTo>
                    <a:pt x="189" y="379"/>
                  </a:lnTo>
                  <a:lnTo>
                    <a:pt x="192" y="376"/>
                  </a:lnTo>
                  <a:lnTo>
                    <a:pt x="202" y="364"/>
                  </a:lnTo>
                  <a:lnTo>
                    <a:pt x="203" y="361"/>
                  </a:lnTo>
                  <a:lnTo>
                    <a:pt x="203" y="360"/>
                  </a:lnTo>
                  <a:lnTo>
                    <a:pt x="204" y="349"/>
                  </a:lnTo>
                  <a:lnTo>
                    <a:pt x="204" y="338"/>
                  </a:lnTo>
                  <a:lnTo>
                    <a:pt x="206" y="330"/>
                  </a:lnTo>
                  <a:lnTo>
                    <a:pt x="208" y="322"/>
                  </a:lnTo>
                  <a:lnTo>
                    <a:pt x="216" y="309"/>
                  </a:lnTo>
                  <a:lnTo>
                    <a:pt x="223" y="298"/>
                  </a:lnTo>
                  <a:lnTo>
                    <a:pt x="226" y="297"/>
                  </a:lnTo>
                  <a:lnTo>
                    <a:pt x="229" y="295"/>
                  </a:lnTo>
                  <a:lnTo>
                    <a:pt x="234" y="293"/>
                  </a:lnTo>
                  <a:lnTo>
                    <a:pt x="241" y="291"/>
                  </a:lnTo>
                  <a:lnTo>
                    <a:pt x="245" y="291"/>
                  </a:lnTo>
                  <a:lnTo>
                    <a:pt x="251" y="290"/>
                  </a:lnTo>
                  <a:lnTo>
                    <a:pt x="258" y="289"/>
                  </a:lnTo>
                  <a:lnTo>
                    <a:pt x="266" y="286"/>
                  </a:lnTo>
                  <a:lnTo>
                    <a:pt x="272" y="282"/>
                  </a:lnTo>
                  <a:lnTo>
                    <a:pt x="274" y="280"/>
                  </a:lnTo>
                  <a:lnTo>
                    <a:pt x="276" y="278"/>
                  </a:lnTo>
                  <a:lnTo>
                    <a:pt x="277" y="260"/>
                  </a:lnTo>
                  <a:lnTo>
                    <a:pt x="277" y="241"/>
                  </a:lnTo>
                  <a:lnTo>
                    <a:pt x="277" y="231"/>
                  </a:lnTo>
                  <a:lnTo>
                    <a:pt x="276" y="213"/>
                  </a:lnTo>
                  <a:lnTo>
                    <a:pt x="276" y="196"/>
                  </a:lnTo>
                  <a:lnTo>
                    <a:pt x="277" y="161"/>
                  </a:lnTo>
                  <a:lnTo>
                    <a:pt x="277" y="157"/>
                  </a:lnTo>
                  <a:lnTo>
                    <a:pt x="277" y="153"/>
                  </a:lnTo>
                  <a:lnTo>
                    <a:pt x="277" y="144"/>
                  </a:lnTo>
                  <a:lnTo>
                    <a:pt x="281" y="138"/>
                  </a:lnTo>
                  <a:lnTo>
                    <a:pt x="290" y="127"/>
                  </a:lnTo>
                  <a:lnTo>
                    <a:pt x="300" y="116"/>
                  </a:lnTo>
                  <a:lnTo>
                    <a:pt x="305" y="111"/>
                  </a:lnTo>
                  <a:lnTo>
                    <a:pt x="308" y="107"/>
                  </a:lnTo>
                  <a:lnTo>
                    <a:pt x="312" y="104"/>
                  </a:lnTo>
                  <a:lnTo>
                    <a:pt x="316" y="99"/>
                  </a:lnTo>
                  <a:lnTo>
                    <a:pt x="321" y="93"/>
                  </a:lnTo>
                  <a:lnTo>
                    <a:pt x="324" y="91"/>
                  </a:lnTo>
                  <a:lnTo>
                    <a:pt x="327" y="88"/>
                  </a:lnTo>
                  <a:lnTo>
                    <a:pt x="328" y="84"/>
                  </a:lnTo>
                  <a:lnTo>
                    <a:pt x="328" y="80"/>
                  </a:lnTo>
                  <a:lnTo>
                    <a:pt x="327" y="68"/>
                  </a:lnTo>
                  <a:lnTo>
                    <a:pt x="326" y="53"/>
                  </a:lnTo>
                  <a:lnTo>
                    <a:pt x="326" y="38"/>
                  </a:lnTo>
                  <a:lnTo>
                    <a:pt x="327" y="34"/>
                  </a:lnTo>
                  <a:lnTo>
                    <a:pt x="328" y="29"/>
                  </a:lnTo>
                  <a:lnTo>
                    <a:pt x="328" y="21"/>
                  </a:lnTo>
                  <a:lnTo>
                    <a:pt x="328" y="19"/>
                  </a:lnTo>
                  <a:lnTo>
                    <a:pt x="324" y="21"/>
                  </a:lnTo>
                  <a:lnTo>
                    <a:pt x="320" y="19"/>
                  </a:lnTo>
                  <a:lnTo>
                    <a:pt x="317" y="19"/>
                  </a:lnTo>
                  <a:lnTo>
                    <a:pt x="316" y="18"/>
                  </a:lnTo>
                  <a:lnTo>
                    <a:pt x="313" y="15"/>
                  </a:lnTo>
                  <a:lnTo>
                    <a:pt x="309" y="12"/>
                  </a:lnTo>
                  <a:lnTo>
                    <a:pt x="305" y="7"/>
                  </a:lnTo>
                  <a:lnTo>
                    <a:pt x="303" y="4"/>
                  </a:lnTo>
                  <a:lnTo>
                    <a:pt x="299" y="2"/>
                  </a:lnTo>
                  <a:lnTo>
                    <a:pt x="295" y="0"/>
                  </a:lnTo>
                  <a:lnTo>
                    <a:pt x="290" y="0"/>
                  </a:lnTo>
                  <a:lnTo>
                    <a:pt x="286" y="2"/>
                  </a:lnTo>
                  <a:lnTo>
                    <a:pt x="282" y="3"/>
                  </a:lnTo>
                  <a:lnTo>
                    <a:pt x="278" y="7"/>
                  </a:lnTo>
                  <a:lnTo>
                    <a:pt x="277" y="10"/>
                  </a:lnTo>
                  <a:lnTo>
                    <a:pt x="276" y="12"/>
                  </a:lnTo>
                  <a:lnTo>
                    <a:pt x="276" y="26"/>
                  </a:lnTo>
                  <a:lnTo>
                    <a:pt x="276" y="30"/>
                  </a:lnTo>
                  <a:lnTo>
                    <a:pt x="273" y="37"/>
                  </a:lnTo>
                  <a:close/>
                </a:path>
              </a:pathLst>
            </a:custGeom>
            <a:solidFill>
              <a:srgbClr val="6D6F71"/>
            </a:solidFill>
            <a:ln w="5">
              <a:solidFill>
                <a:srgbClr val="6D6F7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34" name="Rectangle 200"/>
            <p:cNvSpPr>
              <a:spLocks noChangeArrowheads="1"/>
            </p:cNvSpPr>
            <p:nvPr/>
          </p:nvSpPr>
          <p:spPr bwMode="auto">
            <a:xfrm>
              <a:off x="2586256" y="4997267"/>
              <a:ext cx="68" cy="446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sz="2700" dirty="0">
                <a:solidFill>
                  <a:srgbClr val="646464"/>
                </a:solidFill>
                <a:latin typeface="EYInterstate" panose="02000503020000020004" pitchFamily="2" charset="0"/>
              </a:endParaRPr>
            </a:p>
          </p:txBody>
        </p:sp>
        <p:sp>
          <p:nvSpPr>
            <p:cNvPr id="835" name="Rectangle 204"/>
            <p:cNvSpPr>
              <a:spLocks noChangeArrowheads="1"/>
            </p:cNvSpPr>
            <p:nvPr/>
          </p:nvSpPr>
          <p:spPr bwMode="auto">
            <a:xfrm>
              <a:off x="164368" y="4208545"/>
              <a:ext cx="68" cy="446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sz="2700" dirty="0">
                <a:solidFill>
                  <a:srgbClr val="646464"/>
                </a:solidFill>
                <a:latin typeface="EYInterstate" panose="02000503020000020004" pitchFamily="2" charset="0"/>
              </a:endParaRPr>
            </a:p>
          </p:txBody>
        </p:sp>
        <p:sp>
          <p:nvSpPr>
            <p:cNvPr id="836" name="AutoShape 3"/>
            <p:cNvSpPr>
              <a:spLocks noChangeAspect="1" noChangeArrowheads="1" noTextEdit="1"/>
            </p:cNvSpPr>
            <p:nvPr/>
          </p:nvSpPr>
          <p:spPr bwMode="auto">
            <a:xfrm>
              <a:off x="561388" y="1582385"/>
              <a:ext cx="4879170" cy="5348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37" name="Rectangle 206"/>
            <p:cNvSpPr>
              <a:spLocks noChangeArrowheads="1"/>
            </p:cNvSpPr>
            <p:nvPr/>
          </p:nvSpPr>
          <p:spPr bwMode="auto">
            <a:xfrm>
              <a:off x="3463336" y="4208540"/>
              <a:ext cx="68" cy="446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sz="2700" dirty="0">
                <a:solidFill>
                  <a:srgbClr val="646464"/>
                </a:solidFill>
                <a:latin typeface="EYInterstate" panose="02000503020000020004" pitchFamily="2" charset="0"/>
              </a:endParaRPr>
            </a:p>
          </p:txBody>
        </p:sp>
        <p:sp>
          <p:nvSpPr>
            <p:cNvPr id="838" name="Rectangle 208"/>
            <p:cNvSpPr>
              <a:spLocks noChangeArrowheads="1"/>
            </p:cNvSpPr>
            <p:nvPr/>
          </p:nvSpPr>
          <p:spPr bwMode="auto">
            <a:xfrm>
              <a:off x="3617096" y="4208540"/>
              <a:ext cx="68" cy="446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sz="2700" dirty="0">
                <a:solidFill>
                  <a:srgbClr val="646464"/>
                </a:solidFill>
                <a:latin typeface="EYInterstate" panose="02000503020000020004" pitchFamily="2" charset="0"/>
              </a:endParaRPr>
            </a:p>
          </p:txBody>
        </p:sp>
      </p:grpSp>
      <p:sp>
        <p:nvSpPr>
          <p:cNvPr id="839" name="Freeform 157"/>
          <p:cNvSpPr>
            <a:spLocks/>
          </p:cNvSpPr>
          <p:nvPr/>
        </p:nvSpPr>
        <p:spPr bwMode="auto">
          <a:xfrm>
            <a:off x="1571240" y="2714515"/>
            <a:ext cx="1445209" cy="925274"/>
          </a:xfrm>
          <a:custGeom>
            <a:avLst/>
            <a:gdLst>
              <a:gd name="T0" fmla="*/ 2147483647 w 698"/>
              <a:gd name="T1" fmla="*/ 0 h 455"/>
              <a:gd name="T2" fmla="*/ 2147483647 w 698"/>
              <a:gd name="T3" fmla="*/ 2147483647 h 455"/>
              <a:gd name="T4" fmla="*/ 2147483647 w 698"/>
              <a:gd name="T5" fmla="*/ 2147483647 h 455"/>
              <a:gd name="T6" fmla="*/ 2147483647 w 698"/>
              <a:gd name="T7" fmla="*/ 2147483647 h 455"/>
              <a:gd name="T8" fmla="*/ 2147483647 w 698"/>
              <a:gd name="T9" fmla="*/ 2147483647 h 455"/>
              <a:gd name="T10" fmla="*/ 2147483647 w 698"/>
              <a:gd name="T11" fmla="*/ 2147483647 h 455"/>
              <a:gd name="T12" fmla="*/ 2147483647 w 698"/>
              <a:gd name="T13" fmla="*/ 2147483647 h 455"/>
              <a:gd name="T14" fmla="*/ 2147483647 w 698"/>
              <a:gd name="T15" fmla="*/ 2147483647 h 455"/>
              <a:gd name="T16" fmla="*/ 2147483647 w 698"/>
              <a:gd name="T17" fmla="*/ 2147483647 h 455"/>
              <a:gd name="T18" fmla="*/ 2147483647 w 698"/>
              <a:gd name="T19" fmla="*/ 2147483647 h 455"/>
              <a:gd name="T20" fmla="*/ 2147483647 w 698"/>
              <a:gd name="T21" fmla="*/ 2147483647 h 455"/>
              <a:gd name="T22" fmla="*/ 2147483647 w 698"/>
              <a:gd name="T23" fmla="*/ 2147483647 h 455"/>
              <a:gd name="T24" fmla="*/ 2147483647 w 698"/>
              <a:gd name="T25" fmla="*/ 2147483647 h 455"/>
              <a:gd name="T26" fmla="*/ 2147483647 w 698"/>
              <a:gd name="T27" fmla="*/ 2147483647 h 455"/>
              <a:gd name="T28" fmla="*/ 2147483647 w 698"/>
              <a:gd name="T29" fmla="*/ 2147483647 h 455"/>
              <a:gd name="T30" fmla="*/ 2147483647 w 698"/>
              <a:gd name="T31" fmla="*/ 2147483647 h 455"/>
              <a:gd name="T32" fmla="*/ 2147483647 w 698"/>
              <a:gd name="T33" fmla="*/ 2147483647 h 455"/>
              <a:gd name="T34" fmla="*/ 2147483647 w 698"/>
              <a:gd name="T35" fmla="*/ 2147483647 h 455"/>
              <a:gd name="T36" fmla="*/ 2147483647 w 698"/>
              <a:gd name="T37" fmla="*/ 2147483647 h 455"/>
              <a:gd name="T38" fmla="*/ 2147483647 w 698"/>
              <a:gd name="T39" fmla="*/ 2147483647 h 455"/>
              <a:gd name="T40" fmla="*/ 2147483647 w 698"/>
              <a:gd name="T41" fmla="*/ 2147483647 h 455"/>
              <a:gd name="T42" fmla="*/ 2147483647 w 698"/>
              <a:gd name="T43" fmla="*/ 2147483647 h 455"/>
              <a:gd name="T44" fmla="*/ 0 w 698"/>
              <a:gd name="T45" fmla="*/ 2147483647 h 455"/>
              <a:gd name="T46" fmla="*/ 2147483647 w 698"/>
              <a:gd name="T47" fmla="*/ 2147483647 h 455"/>
              <a:gd name="T48" fmla="*/ 2147483647 w 698"/>
              <a:gd name="T49" fmla="*/ 2147483647 h 455"/>
              <a:gd name="T50" fmla="*/ 2147483647 w 698"/>
              <a:gd name="T51" fmla="*/ 2147483647 h 455"/>
              <a:gd name="T52" fmla="*/ 2147483647 w 698"/>
              <a:gd name="T53" fmla="*/ 2147483647 h 455"/>
              <a:gd name="T54" fmla="*/ 2147483647 w 698"/>
              <a:gd name="T55" fmla="*/ 2147483647 h 455"/>
              <a:gd name="T56" fmla="*/ 2147483647 w 698"/>
              <a:gd name="T57" fmla="*/ 2147483647 h 455"/>
              <a:gd name="T58" fmla="*/ 2147483647 w 698"/>
              <a:gd name="T59" fmla="*/ 2147483647 h 455"/>
              <a:gd name="T60" fmla="*/ 2147483647 w 698"/>
              <a:gd name="T61" fmla="*/ 2147483647 h 455"/>
              <a:gd name="T62" fmla="*/ 2147483647 w 698"/>
              <a:gd name="T63" fmla="*/ 2147483647 h 455"/>
              <a:gd name="T64" fmla="*/ 2147483647 w 698"/>
              <a:gd name="T65" fmla="*/ 2147483647 h 455"/>
              <a:gd name="T66" fmla="*/ 2147483647 w 698"/>
              <a:gd name="T67" fmla="*/ 2147483647 h 455"/>
              <a:gd name="T68" fmla="*/ 2147483647 w 698"/>
              <a:gd name="T69" fmla="*/ 2147483647 h 455"/>
              <a:gd name="T70" fmla="*/ 2147483647 w 698"/>
              <a:gd name="T71" fmla="*/ 2147483647 h 455"/>
              <a:gd name="T72" fmla="*/ 2147483647 w 698"/>
              <a:gd name="T73" fmla="*/ 2147483647 h 455"/>
              <a:gd name="T74" fmla="*/ 2147483647 w 698"/>
              <a:gd name="T75" fmla="*/ 2147483647 h 455"/>
              <a:gd name="T76" fmla="*/ 2147483647 w 698"/>
              <a:gd name="T77" fmla="*/ 2147483647 h 455"/>
              <a:gd name="T78" fmla="*/ 2147483647 w 698"/>
              <a:gd name="T79" fmla="*/ 2147483647 h 455"/>
              <a:gd name="T80" fmla="*/ 2147483647 w 698"/>
              <a:gd name="T81" fmla="*/ 2147483647 h 455"/>
              <a:gd name="T82" fmla="*/ 2147483647 w 698"/>
              <a:gd name="T83" fmla="*/ 2147483647 h 455"/>
              <a:gd name="T84" fmla="*/ 2147483647 w 698"/>
              <a:gd name="T85" fmla="*/ 2147483647 h 455"/>
              <a:gd name="T86" fmla="*/ 2147483647 w 698"/>
              <a:gd name="T87" fmla="*/ 2147483647 h 455"/>
              <a:gd name="T88" fmla="*/ 2147483647 w 698"/>
              <a:gd name="T89" fmla="*/ 2147483647 h 455"/>
              <a:gd name="T90" fmla="*/ 2147483647 w 698"/>
              <a:gd name="T91" fmla="*/ 2147483647 h 455"/>
              <a:gd name="T92" fmla="*/ 2147483647 w 698"/>
              <a:gd name="T93" fmla="*/ 2147483647 h 455"/>
              <a:gd name="T94" fmla="*/ 2147483647 w 698"/>
              <a:gd name="T95" fmla="*/ 2147483647 h 455"/>
              <a:gd name="T96" fmla="*/ 2147483647 w 698"/>
              <a:gd name="T97" fmla="*/ 2147483647 h 455"/>
              <a:gd name="T98" fmla="*/ 2147483647 w 698"/>
              <a:gd name="T99" fmla="*/ 2147483647 h 455"/>
              <a:gd name="T100" fmla="*/ 2147483647 w 698"/>
              <a:gd name="T101" fmla="*/ 2147483647 h 455"/>
              <a:gd name="T102" fmla="*/ 2147483647 w 698"/>
              <a:gd name="T103" fmla="*/ 2147483647 h 455"/>
              <a:gd name="T104" fmla="*/ 2147483647 w 698"/>
              <a:gd name="T105" fmla="*/ 2147483647 h 455"/>
              <a:gd name="T106" fmla="*/ 2147483647 w 698"/>
              <a:gd name="T107" fmla="*/ 2147483647 h 455"/>
              <a:gd name="T108" fmla="*/ 2147483647 w 698"/>
              <a:gd name="T109" fmla="*/ 2147483647 h 455"/>
              <a:gd name="T110" fmla="*/ 2147483647 w 698"/>
              <a:gd name="T111" fmla="*/ 2147483647 h 455"/>
              <a:gd name="T112" fmla="*/ 2147483647 w 698"/>
              <a:gd name="T113" fmla="*/ 2147483647 h 455"/>
              <a:gd name="T114" fmla="*/ 2147483647 w 698"/>
              <a:gd name="T115" fmla="*/ 2147483647 h 455"/>
              <a:gd name="T116" fmla="*/ 2147483647 w 698"/>
              <a:gd name="T117" fmla="*/ 2147483647 h 455"/>
              <a:gd name="T118" fmla="*/ 2147483647 w 698"/>
              <a:gd name="T119" fmla="*/ 2147483647 h 455"/>
              <a:gd name="T120" fmla="*/ 2147483647 w 698"/>
              <a:gd name="T121" fmla="*/ 2147483647 h 455"/>
              <a:gd name="T122" fmla="*/ 2147483647 w 698"/>
              <a:gd name="T123" fmla="*/ 2147483647 h 455"/>
              <a:gd name="T124" fmla="*/ 2147483647 w 698"/>
              <a:gd name="T125" fmla="*/ 2147483647 h 4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98"/>
              <a:gd name="T190" fmla="*/ 0 h 455"/>
              <a:gd name="T191" fmla="*/ 698 w 698"/>
              <a:gd name="T192" fmla="*/ 455 h 45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98" h="455">
                <a:moveTo>
                  <a:pt x="369" y="13"/>
                </a:moveTo>
                <a:lnTo>
                  <a:pt x="369" y="13"/>
                </a:lnTo>
                <a:lnTo>
                  <a:pt x="368" y="10"/>
                </a:lnTo>
                <a:lnTo>
                  <a:pt x="361" y="4"/>
                </a:lnTo>
                <a:lnTo>
                  <a:pt x="354" y="1"/>
                </a:lnTo>
                <a:lnTo>
                  <a:pt x="347" y="0"/>
                </a:lnTo>
                <a:lnTo>
                  <a:pt x="339" y="0"/>
                </a:lnTo>
                <a:lnTo>
                  <a:pt x="339" y="1"/>
                </a:lnTo>
                <a:lnTo>
                  <a:pt x="342" y="4"/>
                </a:lnTo>
                <a:lnTo>
                  <a:pt x="339" y="1"/>
                </a:lnTo>
                <a:lnTo>
                  <a:pt x="339" y="0"/>
                </a:lnTo>
                <a:lnTo>
                  <a:pt x="335" y="1"/>
                </a:lnTo>
                <a:lnTo>
                  <a:pt x="333" y="2"/>
                </a:lnTo>
                <a:lnTo>
                  <a:pt x="331" y="5"/>
                </a:lnTo>
                <a:lnTo>
                  <a:pt x="327" y="9"/>
                </a:lnTo>
                <a:lnTo>
                  <a:pt x="320" y="13"/>
                </a:lnTo>
                <a:lnTo>
                  <a:pt x="312" y="16"/>
                </a:lnTo>
                <a:lnTo>
                  <a:pt x="310" y="16"/>
                </a:lnTo>
                <a:lnTo>
                  <a:pt x="307" y="17"/>
                </a:lnTo>
                <a:lnTo>
                  <a:pt x="294" y="27"/>
                </a:lnTo>
                <a:lnTo>
                  <a:pt x="292" y="29"/>
                </a:lnTo>
                <a:lnTo>
                  <a:pt x="288" y="33"/>
                </a:lnTo>
                <a:lnTo>
                  <a:pt x="284" y="35"/>
                </a:lnTo>
                <a:lnTo>
                  <a:pt x="275" y="39"/>
                </a:lnTo>
                <a:lnTo>
                  <a:pt x="267" y="44"/>
                </a:lnTo>
                <a:lnTo>
                  <a:pt x="264" y="45"/>
                </a:lnTo>
                <a:lnTo>
                  <a:pt x="254" y="47"/>
                </a:lnTo>
                <a:lnTo>
                  <a:pt x="252" y="48"/>
                </a:lnTo>
                <a:lnTo>
                  <a:pt x="249" y="51"/>
                </a:lnTo>
                <a:lnTo>
                  <a:pt x="245" y="58"/>
                </a:lnTo>
                <a:lnTo>
                  <a:pt x="242" y="62"/>
                </a:lnTo>
                <a:lnTo>
                  <a:pt x="240" y="66"/>
                </a:lnTo>
                <a:lnTo>
                  <a:pt x="238" y="67"/>
                </a:lnTo>
                <a:lnTo>
                  <a:pt x="237" y="67"/>
                </a:lnTo>
                <a:lnTo>
                  <a:pt x="232" y="67"/>
                </a:lnTo>
                <a:lnTo>
                  <a:pt x="226" y="68"/>
                </a:lnTo>
                <a:lnTo>
                  <a:pt x="221" y="70"/>
                </a:lnTo>
                <a:lnTo>
                  <a:pt x="215" y="72"/>
                </a:lnTo>
                <a:lnTo>
                  <a:pt x="211" y="75"/>
                </a:lnTo>
                <a:lnTo>
                  <a:pt x="209" y="79"/>
                </a:lnTo>
                <a:lnTo>
                  <a:pt x="207" y="85"/>
                </a:lnTo>
                <a:lnTo>
                  <a:pt x="207" y="90"/>
                </a:lnTo>
                <a:lnTo>
                  <a:pt x="209" y="93"/>
                </a:lnTo>
                <a:lnTo>
                  <a:pt x="210" y="98"/>
                </a:lnTo>
                <a:lnTo>
                  <a:pt x="210" y="101"/>
                </a:lnTo>
                <a:lnTo>
                  <a:pt x="213" y="103"/>
                </a:lnTo>
                <a:lnTo>
                  <a:pt x="217" y="105"/>
                </a:lnTo>
                <a:lnTo>
                  <a:pt x="223" y="105"/>
                </a:lnTo>
                <a:lnTo>
                  <a:pt x="229" y="105"/>
                </a:lnTo>
                <a:lnTo>
                  <a:pt x="233" y="106"/>
                </a:lnTo>
                <a:lnTo>
                  <a:pt x="238" y="107"/>
                </a:lnTo>
                <a:lnTo>
                  <a:pt x="242" y="110"/>
                </a:lnTo>
                <a:lnTo>
                  <a:pt x="245" y="111"/>
                </a:lnTo>
                <a:lnTo>
                  <a:pt x="246" y="113"/>
                </a:lnTo>
                <a:lnTo>
                  <a:pt x="256" y="122"/>
                </a:lnTo>
                <a:lnTo>
                  <a:pt x="259" y="126"/>
                </a:lnTo>
                <a:lnTo>
                  <a:pt x="259" y="129"/>
                </a:lnTo>
                <a:lnTo>
                  <a:pt x="256" y="138"/>
                </a:lnTo>
                <a:lnTo>
                  <a:pt x="250" y="138"/>
                </a:lnTo>
                <a:lnTo>
                  <a:pt x="245" y="140"/>
                </a:lnTo>
                <a:lnTo>
                  <a:pt x="240" y="142"/>
                </a:lnTo>
                <a:lnTo>
                  <a:pt x="236" y="146"/>
                </a:lnTo>
                <a:lnTo>
                  <a:pt x="232" y="153"/>
                </a:lnTo>
                <a:lnTo>
                  <a:pt x="230" y="157"/>
                </a:lnTo>
                <a:lnTo>
                  <a:pt x="232" y="159"/>
                </a:lnTo>
                <a:lnTo>
                  <a:pt x="236" y="160"/>
                </a:lnTo>
                <a:lnTo>
                  <a:pt x="237" y="163"/>
                </a:lnTo>
                <a:lnTo>
                  <a:pt x="238" y="165"/>
                </a:lnTo>
                <a:lnTo>
                  <a:pt x="237" y="169"/>
                </a:lnTo>
                <a:lnTo>
                  <a:pt x="237" y="172"/>
                </a:lnTo>
                <a:lnTo>
                  <a:pt x="234" y="175"/>
                </a:lnTo>
                <a:lnTo>
                  <a:pt x="230" y="179"/>
                </a:lnTo>
                <a:lnTo>
                  <a:pt x="221" y="188"/>
                </a:lnTo>
                <a:lnTo>
                  <a:pt x="219" y="191"/>
                </a:lnTo>
                <a:lnTo>
                  <a:pt x="221" y="198"/>
                </a:lnTo>
                <a:lnTo>
                  <a:pt x="221" y="204"/>
                </a:lnTo>
                <a:lnTo>
                  <a:pt x="221" y="207"/>
                </a:lnTo>
                <a:lnTo>
                  <a:pt x="215" y="210"/>
                </a:lnTo>
                <a:lnTo>
                  <a:pt x="210" y="211"/>
                </a:lnTo>
                <a:lnTo>
                  <a:pt x="205" y="212"/>
                </a:lnTo>
                <a:lnTo>
                  <a:pt x="199" y="212"/>
                </a:lnTo>
                <a:lnTo>
                  <a:pt x="197" y="212"/>
                </a:lnTo>
                <a:lnTo>
                  <a:pt x="195" y="208"/>
                </a:lnTo>
                <a:lnTo>
                  <a:pt x="193" y="204"/>
                </a:lnTo>
                <a:lnTo>
                  <a:pt x="188" y="202"/>
                </a:lnTo>
                <a:lnTo>
                  <a:pt x="184" y="200"/>
                </a:lnTo>
                <a:lnTo>
                  <a:pt x="180" y="199"/>
                </a:lnTo>
                <a:lnTo>
                  <a:pt x="178" y="196"/>
                </a:lnTo>
                <a:lnTo>
                  <a:pt x="176" y="194"/>
                </a:lnTo>
                <a:lnTo>
                  <a:pt x="168" y="206"/>
                </a:lnTo>
                <a:lnTo>
                  <a:pt x="167" y="210"/>
                </a:lnTo>
                <a:lnTo>
                  <a:pt x="166" y="212"/>
                </a:lnTo>
                <a:lnTo>
                  <a:pt x="164" y="218"/>
                </a:lnTo>
                <a:lnTo>
                  <a:pt x="158" y="226"/>
                </a:lnTo>
                <a:lnTo>
                  <a:pt x="155" y="227"/>
                </a:lnTo>
                <a:lnTo>
                  <a:pt x="151" y="226"/>
                </a:lnTo>
                <a:lnTo>
                  <a:pt x="143" y="222"/>
                </a:lnTo>
                <a:lnTo>
                  <a:pt x="139" y="219"/>
                </a:lnTo>
                <a:lnTo>
                  <a:pt x="136" y="217"/>
                </a:lnTo>
                <a:lnTo>
                  <a:pt x="133" y="214"/>
                </a:lnTo>
                <a:lnTo>
                  <a:pt x="132" y="212"/>
                </a:lnTo>
                <a:lnTo>
                  <a:pt x="132" y="211"/>
                </a:lnTo>
                <a:lnTo>
                  <a:pt x="131" y="194"/>
                </a:lnTo>
                <a:lnTo>
                  <a:pt x="132" y="186"/>
                </a:lnTo>
                <a:lnTo>
                  <a:pt x="135" y="180"/>
                </a:lnTo>
                <a:lnTo>
                  <a:pt x="137" y="173"/>
                </a:lnTo>
                <a:lnTo>
                  <a:pt x="139" y="168"/>
                </a:lnTo>
                <a:lnTo>
                  <a:pt x="137" y="164"/>
                </a:lnTo>
                <a:lnTo>
                  <a:pt x="135" y="163"/>
                </a:lnTo>
                <a:lnTo>
                  <a:pt x="129" y="161"/>
                </a:lnTo>
                <a:lnTo>
                  <a:pt x="112" y="164"/>
                </a:lnTo>
                <a:lnTo>
                  <a:pt x="108" y="163"/>
                </a:lnTo>
                <a:lnTo>
                  <a:pt x="105" y="161"/>
                </a:lnTo>
                <a:lnTo>
                  <a:pt x="104" y="159"/>
                </a:lnTo>
                <a:lnTo>
                  <a:pt x="102" y="156"/>
                </a:lnTo>
                <a:lnTo>
                  <a:pt x="101" y="144"/>
                </a:lnTo>
                <a:lnTo>
                  <a:pt x="101" y="140"/>
                </a:lnTo>
                <a:lnTo>
                  <a:pt x="100" y="138"/>
                </a:lnTo>
                <a:lnTo>
                  <a:pt x="98" y="137"/>
                </a:lnTo>
                <a:lnTo>
                  <a:pt x="94" y="137"/>
                </a:lnTo>
                <a:lnTo>
                  <a:pt x="93" y="137"/>
                </a:lnTo>
                <a:lnTo>
                  <a:pt x="90" y="140"/>
                </a:lnTo>
                <a:lnTo>
                  <a:pt x="90" y="142"/>
                </a:lnTo>
                <a:lnTo>
                  <a:pt x="89" y="145"/>
                </a:lnTo>
                <a:lnTo>
                  <a:pt x="85" y="151"/>
                </a:lnTo>
                <a:lnTo>
                  <a:pt x="81" y="153"/>
                </a:lnTo>
                <a:lnTo>
                  <a:pt x="75" y="155"/>
                </a:lnTo>
                <a:lnTo>
                  <a:pt x="73" y="156"/>
                </a:lnTo>
                <a:lnTo>
                  <a:pt x="66" y="164"/>
                </a:lnTo>
                <a:lnTo>
                  <a:pt x="63" y="165"/>
                </a:lnTo>
                <a:lnTo>
                  <a:pt x="62" y="167"/>
                </a:lnTo>
                <a:lnTo>
                  <a:pt x="62" y="171"/>
                </a:lnTo>
                <a:lnTo>
                  <a:pt x="62" y="180"/>
                </a:lnTo>
                <a:lnTo>
                  <a:pt x="63" y="181"/>
                </a:lnTo>
                <a:lnTo>
                  <a:pt x="62" y="183"/>
                </a:lnTo>
                <a:lnTo>
                  <a:pt x="63" y="187"/>
                </a:lnTo>
                <a:lnTo>
                  <a:pt x="65" y="188"/>
                </a:lnTo>
                <a:lnTo>
                  <a:pt x="69" y="190"/>
                </a:lnTo>
                <a:lnTo>
                  <a:pt x="74" y="191"/>
                </a:lnTo>
                <a:lnTo>
                  <a:pt x="78" y="196"/>
                </a:lnTo>
                <a:lnTo>
                  <a:pt x="82" y="203"/>
                </a:lnTo>
                <a:lnTo>
                  <a:pt x="83" y="211"/>
                </a:lnTo>
                <a:lnTo>
                  <a:pt x="82" y="217"/>
                </a:lnTo>
                <a:lnTo>
                  <a:pt x="78" y="221"/>
                </a:lnTo>
                <a:lnTo>
                  <a:pt x="74" y="226"/>
                </a:lnTo>
                <a:lnTo>
                  <a:pt x="71" y="230"/>
                </a:lnTo>
                <a:lnTo>
                  <a:pt x="70" y="234"/>
                </a:lnTo>
                <a:lnTo>
                  <a:pt x="70" y="239"/>
                </a:lnTo>
                <a:lnTo>
                  <a:pt x="69" y="247"/>
                </a:lnTo>
                <a:lnTo>
                  <a:pt x="65" y="254"/>
                </a:lnTo>
                <a:lnTo>
                  <a:pt x="62" y="257"/>
                </a:lnTo>
                <a:lnTo>
                  <a:pt x="59" y="258"/>
                </a:lnTo>
                <a:lnTo>
                  <a:pt x="58" y="261"/>
                </a:lnTo>
                <a:lnTo>
                  <a:pt x="52" y="272"/>
                </a:lnTo>
                <a:lnTo>
                  <a:pt x="51" y="274"/>
                </a:lnTo>
                <a:lnTo>
                  <a:pt x="48" y="277"/>
                </a:lnTo>
                <a:lnTo>
                  <a:pt x="47" y="280"/>
                </a:lnTo>
                <a:lnTo>
                  <a:pt x="44" y="282"/>
                </a:lnTo>
                <a:lnTo>
                  <a:pt x="38" y="287"/>
                </a:lnTo>
                <a:lnTo>
                  <a:pt x="32" y="293"/>
                </a:lnTo>
                <a:lnTo>
                  <a:pt x="30" y="296"/>
                </a:lnTo>
                <a:lnTo>
                  <a:pt x="27" y="296"/>
                </a:lnTo>
                <a:lnTo>
                  <a:pt x="24" y="295"/>
                </a:lnTo>
                <a:lnTo>
                  <a:pt x="24" y="308"/>
                </a:lnTo>
                <a:lnTo>
                  <a:pt x="23" y="313"/>
                </a:lnTo>
                <a:lnTo>
                  <a:pt x="21" y="317"/>
                </a:lnTo>
                <a:lnTo>
                  <a:pt x="19" y="320"/>
                </a:lnTo>
                <a:lnTo>
                  <a:pt x="15" y="324"/>
                </a:lnTo>
                <a:lnTo>
                  <a:pt x="7" y="330"/>
                </a:lnTo>
                <a:lnTo>
                  <a:pt x="1" y="338"/>
                </a:lnTo>
                <a:lnTo>
                  <a:pt x="0" y="340"/>
                </a:lnTo>
                <a:lnTo>
                  <a:pt x="0" y="348"/>
                </a:lnTo>
                <a:lnTo>
                  <a:pt x="0" y="351"/>
                </a:lnTo>
                <a:lnTo>
                  <a:pt x="3" y="357"/>
                </a:lnTo>
                <a:lnTo>
                  <a:pt x="5" y="362"/>
                </a:lnTo>
                <a:lnTo>
                  <a:pt x="7" y="369"/>
                </a:lnTo>
                <a:lnTo>
                  <a:pt x="7" y="374"/>
                </a:lnTo>
                <a:lnTo>
                  <a:pt x="7" y="379"/>
                </a:lnTo>
                <a:lnTo>
                  <a:pt x="7" y="382"/>
                </a:lnTo>
                <a:lnTo>
                  <a:pt x="4" y="385"/>
                </a:lnTo>
                <a:lnTo>
                  <a:pt x="1" y="386"/>
                </a:lnTo>
                <a:lnTo>
                  <a:pt x="1" y="389"/>
                </a:lnTo>
                <a:lnTo>
                  <a:pt x="35" y="389"/>
                </a:lnTo>
                <a:lnTo>
                  <a:pt x="39" y="390"/>
                </a:lnTo>
                <a:lnTo>
                  <a:pt x="42" y="393"/>
                </a:lnTo>
                <a:lnTo>
                  <a:pt x="43" y="396"/>
                </a:lnTo>
                <a:lnTo>
                  <a:pt x="44" y="401"/>
                </a:lnTo>
                <a:lnTo>
                  <a:pt x="44" y="408"/>
                </a:lnTo>
                <a:lnTo>
                  <a:pt x="44" y="413"/>
                </a:lnTo>
                <a:lnTo>
                  <a:pt x="47" y="417"/>
                </a:lnTo>
                <a:lnTo>
                  <a:pt x="50" y="418"/>
                </a:lnTo>
                <a:lnTo>
                  <a:pt x="51" y="418"/>
                </a:lnTo>
                <a:lnTo>
                  <a:pt x="61" y="420"/>
                </a:lnTo>
                <a:lnTo>
                  <a:pt x="65" y="420"/>
                </a:lnTo>
                <a:lnTo>
                  <a:pt x="69" y="423"/>
                </a:lnTo>
                <a:lnTo>
                  <a:pt x="74" y="428"/>
                </a:lnTo>
                <a:lnTo>
                  <a:pt x="79" y="433"/>
                </a:lnTo>
                <a:lnTo>
                  <a:pt x="85" y="436"/>
                </a:lnTo>
                <a:lnTo>
                  <a:pt x="92" y="437"/>
                </a:lnTo>
                <a:lnTo>
                  <a:pt x="100" y="439"/>
                </a:lnTo>
                <a:lnTo>
                  <a:pt x="102" y="437"/>
                </a:lnTo>
                <a:lnTo>
                  <a:pt x="105" y="436"/>
                </a:lnTo>
                <a:lnTo>
                  <a:pt x="108" y="435"/>
                </a:lnTo>
                <a:lnTo>
                  <a:pt x="112" y="435"/>
                </a:lnTo>
                <a:lnTo>
                  <a:pt x="116" y="433"/>
                </a:lnTo>
                <a:lnTo>
                  <a:pt x="121" y="432"/>
                </a:lnTo>
                <a:lnTo>
                  <a:pt x="125" y="432"/>
                </a:lnTo>
                <a:lnTo>
                  <a:pt x="129" y="433"/>
                </a:lnTo>
                <a:lnTo>
                  <a:pt x="135" y="435"/>
                </a:lnTo>
                <a:lnTo>
                  <a:pt x="136" y="436"/>
                </a:lnTo>
                <a:lnTo>
                  <a:pt x="137" y="439"/>
                </a:lnTo>
                <a:lnTo>
                  <a:pt x="139" y="444"/>
                </a:lnTo>
                <a:lnTo>
                  <a:pt x="139" y="449"/>
                </a:lnTo>
                <a:lnTo>
                  <a:pt x="141" y="453"/>
                </a:lnTo>
                <a:lnTo>
                  <a:pt x="145" y="455"/>
                </a:lnTo>
                <a:lnTo>
                  <a:pt x="151" y="455"/>
                </a:lnTo>
                <a:lnTo>
                  <a:pt x="166" y="455"/>
                </a:lnTo>
                <a:lnTo>
                  <a:pt x="178" y="453"/>
                </a:lnTo>
                <a:lnTo>
                  <a:pt x="182" y="453"/>
                </a:lnTo>
                <a:lnTo>
                  <a:pt x="184" y="452"/>
                </a:lnTo>
                <a:lnTo>
                  <a:pt x="190" y="448"/>
                </a:lnTo>
                <a:lnTo>
                  <a:pt x="193" y="441"/>
                </a:lnTo>
                <a:lnTo>
                  <a:pt x="194" y="437"/>
                </a:lnTo>
                <a:lnTo>
                  <a:pt x="197" y="433"/>
                </a:lnTo>
                <a:lnTo>
                  <a:pt x="202" y="427"/>
                </a:lnTo>
                <a:lnTo>
                  <a:pt x="207" y="423"/>
                </a:lnTo>
                <a:lnTo>
                  <a:pt x="210" y="420"/>
                </a:lnTo>
                <a:lnTo>
                  <a:pt x="215" y="418"/>
                </a:lnTo>
                <a:lnTo>
                  <a:pt x="223" y="417"/>
                </a:lnTo>
                <a:lnTo>
                  <a:pt x="229" y="416"/>
                </a:lnTo>
                <a:lnTo>
                  <a:pt x="241" y="409"/>
                </a:lnTo>
                <a:lnTo>
                  <a:pt x="244" y="408"/>
                </a:lnTo>
                <a:lnTo>
                  <a:pt x="246" y="406"/>
                </a:lnTo>
                <a:lnTo>
                  <a:pt x="249" y="405"/>
                </a:lnTo>
                <a:lnTo>
                  <a:pt x="250" y="406"/>
                </a:lnTo>
                <a:lnTo>
                  <a:pt x="254" y="408"/>
                </a:lnTo>
                <a:lnTo>
                  <a:pt x="256" y="410"/>
                </a:lnTo>
                <a:lnTo>
                  <a:pt x="259" y="417"/>
                </a:lnTo>
                <a:lnTo>
                  <a:pt x="260" y="424"/>
                </a:lnTo>
                <a:lnTo>
                  <a:pt x="260" y="431"/>
                </a:lnTo>
                <a:lnTo>
                  <a:pt x="260" y="439"/>
                </a:lnTo>
                <a:lnTo>
                  <a:pt x="260" y="441"/>
                </a:lnTo>
                <a:lnTo>
                  <a:pt x="261" y="443"/>
                </a:lnTo>
                <a:lnTo>
                  <a:pt x="263" y="444"/>
                </a:lnTo>
                <a:lnTo>
                  <a:pt x="265" y="444"/>
                </a:lnTo>
                <a:lnTo>
                  <a:pt x="271" y="444"/>
                </a:lnTo>
                <a:lnTo>
                  <a:pt x="283" y="445"/>
                </a:lnTo>
                <a:lnTo>
                  <a:pt x="296" y="447"/>
                </a:lnTo>
                <a:lnTo>
                  <a:pt x="304" y="444"/>
                </a:lnTo>
                <a:lnTo>
                  <a:pt x="307" y="443"/>
                </a:lnTo>
                <a:lnTo>
                  <a:pt x="307" y="441"/>
                </a:lnTo>
                <a:lnTo>
                  <a:pt x="308" y="440"/>
                </a:lnTo>
                <a:lnTo>
                  <a:pt x="310" y="437"/>
                </a:lnTo>
                <a:lnTo>
                  <a:pt x="314" y="435"/>
                </a:lnTo>
                <a:lnTo>
                  <a:pt x="316" y="432"/>
                </a:lnTo>
                <a:lnTo>
                  <a:pt x="320" y="429"/>
                </a:lnTo>
                <a:lnTo>
                  <a:pt x="326" y="429"/>
                </a:lnTo>
                <a:lnTo>
                  <a:pt x="330" y="431"/>
                </a:lnTo>
                <a:lnTo>
                  <a:pt x="334" y="432"/>
                </a:lnTo>
                <a:lnTo>
                  <a:pt x="337" y="433"/>
                </a:lnTo>
                <a:lnTo>
                  <a:pt x="339" y="436"/>
                </a:lnTo>
                <a:lnTo>
                  <a:pt x="342" y="439"/>
                </a:lnTo>
                <a:lnTo>
                  <a:pt x="345" y="441"/>
                </a:lnTo>
                <a:lnTo>
                  <a:pt x="347" y="443"/>
                </a:lnTo>
                <a:lnTo>
                  <a:pt x="354" y="443"/>
                </a:lnTo>
                <a:lnTo>
                  <a:pt x="362" y="443"/>
                </a:lnTo>
                <a:lnTo>
                  <a:pt x="372" y="443"/>
                </a:lnTo>
                <a:lnTo>
                  <a:pt x="381" y="441"/>
                </a:lnTo>
                <a:lnTo>
                  <a:pt x="385" y="441"/>
                </a:lnTo>
                <a:lnTo>
                  <a:pt x="389" y="439"/>
                </a:lnTo>
                <a:lnTo>
                  <a:pt x="393" y="435"/>
                </a:lnTo>
                <a:lnTo>
                  <a:pt x="396" y="433"/>
                </a:lnTo>
                <a:lnTo>
                  <a:pt x="397" y="432"/>
                </a:lnTo>
                <a:lnTo>
                  <a:pt x="399" y="431"/>
                </a:lnTo>
                <a:lnTo>
                  <a:pt x="404" y="425"/>
                </a:lnTo>
                <a:lnTo>
                  <a:pt x="411" y="423"/>
                </a:lnTo>
                <a:lnTo>
                  <a:pt x="419" y="421"/>
                </a:lnTo>
                <a:lnTo>
                  <a:pt x="427" y="421"/>
                </a:lnTo>
                <a:lnTo>
                  <a:pt x="435" y="424"/>
                </a:lnTo>
                <a:lnTo>
                  <a:pt x="439" y="427"/>
                </a:lnTo>
                <a:lnTo>
                  <a:pt x="442" y="431"/>
                </a:lnTo>
                <a:lnTo>
                  <a:pt x="444" y="431"/>
                </a:lnTo>
                <a:lnTo>
                  <a:pt x="455" y="432"/>
                </a:lnTo>
                <a:lnTo>
                  <a:pt x="473" y="432"/>
                </a:lnTo>
                <a:lnTo>
                  <a:pt x="489" y="431"/>
                </a:lnTo>
                <a:lnTo>
                  <a:pt x="496" y="431"/>
                </a:lnTo>
                <a:lnTo>
                  <a:pt x="501" y="432"/>
                </a:lnTo>
                <a:lnTo>
                  <a:pt x="505" y="432"/>
                </a:lnTo>
                <a:lnTo>
                  <a:pt x="504" y="413"/>
                </a:lnTo>
                <a:lnTo>
                  <a:pt x="505" y="408"/>
                </a:lnTo>
                <a:lnTo>
                  <a:pt x="508" y="405"/>
                </a:lnTo>
                <a:lnTo>
                  <a:pt x="512" y="401"/>
                </a:lnTo>
                <a:lnTo>
                  <a:pt x="521" y="392"/>
                </a:lnTo>
                <a:lnTo>
                  <a:pt x="525" y="388"/>
                </a:lnTo>
                <a:lnTo>
                  <a:pt x="529" y="378"/>
                </a:lnTo>
                <a:lnTo>
                  <a:pt x="532" y="374"/>
                </a:lnTo>
                <a:lnTo>
                  <a:pt x="535" y="370"/>
                </a:lnTo>
                <a:lnTo>
                  <a:pt x="537" y="366"/>
                </a:lnTo>
                <a:lnTo>
                  <a:pt x="541" y="365"/>
                </a:lnTo>
                <a:lnTo>
                  <a:pt x="545" y="363"/>
                </a:lnTo>
                <a:lnTo>
                  <a:pt x="549" y="363"/>
                </a:lnTo>
                <a:lnTo>
                  <a:pt x="552" y="363"/>
                </a:lnTo>
                <a:lnTo>
                  <a:pt x="555" y="363"/>
                </a:lnTo>
                <a:lnTo>
                  <a:pt x="559" y="361"/>
                </a:lnTo>
                <a:lnTo>
                  <a:pt x="562" y="358"/>
                </a:lnTo>
                <a:lnTo>
                  <a:pt x="563" y="357"/>
                </a:lnTo>
                <a:lnTo>
                  <a:pt x="564" y="355"/>
                </a:lnTo>
                <a:lnTo>
                  <a:pt x="570" y="347"/>
                </a:lnTo>
                <a:lnTo>
                  <a:pt x="576" y="340"/>
                </a:lnTo>
                <a:lnTo>
                  <a:pt x="584" y="336"/>
                </a:lnTo>
                <a:lnTo>
                  <a:pt x="588" y="335"/>
                </a:lnTo>
                <a:lnTo>
                  <a:pt x="591" y="332"/>
                </a:lnTo>
                <a:lnTo>
                  <a:pt x="592" y="330"/>
                </a:lnTo>
                <a:lnTo>
                  <a:pt x="594" y="327"/>
                </a:lnTo>
                <a:lnTo>
                  <a:pt x="592" y="323"/>
                </a:lnTo>
                <a:lnTo>
                  <a:pt x="591" y="320"/>
                </a:lnTo>
                <a:lnTo>
                  <a:pt x="590" y="319"/>
                </a:lnTo>
                <a:lnTo>
                  <a:pt x="583" y="312"/>
                </a:lnTo>
                <a:lnTo>
                  <a:pt x="579" y="307"/>
                </a:lnTo>
                <a:lnTo>
                  <a:pt x="578" y="303"/>
                </a:lnTo>
                <a:lnTo>
                  <a:pt x="579" y="300"/>
                </a:lnTo>
                <a:lnTo>
                  <a:pt x="580" y="297"/>
                </a:lnTo>
                <a:lnTo>
                  <a:pt x="584" y="296"/>
                </a:lnTo>
                <a:lnTo>
                  <a:pt x="588" y="296"/>
                </a:lnTo>
                <a:lnTo>
                  <a:pt x="599" y="295"/>
                </a:lnTo>
                <a:lnTo>
                  <a:pt x="610" y="293"/>
                </a:lnTo>
                <a:lnTo>
                  <a:pt x="613" y="292"/>
                </a:lnTo>
                <a:lnTo>
                  <a:pt x="615" y="289"/>
                </a:lnTo>
                <a:lnTo>
                  <a:pt x="621" y="284"/>
                </a:lnTo>
                <a:lnTo>
                  <a:pt x="627" y="278"/>
                </a:lnTo>
                <a:lnTo>
                  <a:pt x="629" y="276"/>
                </a:lnTo>
                <a:lnTo>
                  <a:pt x="632" y="276"/>
                </a:lnTo>
                <a:lnTo>
                  <a:pt x="642" y="273"/>
                </a:lnTo>
                <a:lnTo>
                  <a:pt x="652" y="273"/>
                </a:lnTo>
                <a:lnTo>
                  <a:pt x="654" y="272"/>
                </a:lnTo>
                <a:lnTo>
                  <a:pt x="673" y="257"/>
                </a:lnTo>
                <a:lnTo>
                  <a:pt x="688" y="245"/>
                </a:lnTo>
                <a:lnTo>
                  <a:pt x="695" y="239"/>
                </a:lnTo>
                <a:lnTo>
                  <a:pt x="696" y="239"/>
                </a:lnTo>
                <a:lnTo>
                  <a:pt x="698" y="237"/>
                </a:lnTo>
                <a:lnTo>
                  <a:pt x="689" y="233"/>
                </a:lnTo>
                <a:lnTo>
                  <a:pt x="687" y="229"/>
                </a:lnTo>
                <a:lnTo>
                  <a:pt x="684" y="225"/>
                </a:lnTo>
                <a:lnTo>
                  <a:pt x="683" y="219"/>
                </a:lnTo>
                <a:lnTo>
                  <a:pt x="681" y="215"/>
                </a:lnTo>
                <a:lnTo>
                  <a:pt x="681" y="198"/>
                </a:lnTo>
                <a:lnTo>
                  <a:pt x="681" y="194"/>
                </a:lnTo>
                <a:lnTo>
                  <a:pt x="680" y="191"/>
                </a:lnTo>
                <a:lnTo>
                  <a:pt x="676" y="186"/>
                </a:lnTo>
                <a:lnTo>
                  <a:pt x="675" y="184"/>
                </a:lnTo>
                <a:lnTo>
                  <a:pt x="672" y="184"/>
                </a:lnTo>
                <a:lnTo>
                  <a:pt x="645" y="183"/>
                </a:lnTo>
                <a:lnTo>
                  <a:pt x="644" y="181"/>
                </a:lnTo>
                <a:lnTo>
                  <a:pt x="638" y="173"/>
                </a:lnTo>
                <a:lnTo>
                  <a:pt x="637" y="171"/>
                </a:lnTo>
                <a:lnTo>
                  <a:pt x="636" y="167"/>
                </a:lnTo>
                <a:lnTo>
                  <a:pt x="634" y="164"/>
                </a:lnTo>
                <a:lnTo>
                  <a:pt x="632" y="161"/>
                </a:lnTo>
                <a:lnTo>
                  <a:pt x="629" y="160"/>
                </a:lnTo>
                <a:lnTo>
                  <a:pt x="625" y="161"/>
                </a:lnTo>
                <a:lnTo>
                  <a:pt x="619" y="161"/>
                </a:lnTo>
                <a:lnTo>
                  <a:pt x="614" y="159"/>
                </a:lnTo>
                <a:lnTo>
                  <a:pt x="613" y="156"/>
                </a:lnTo>
                <a:lnTo>
                  <a:pt x="610" y="151"/>
                </a:lnTo>
                <a:lnTo>
                  <a:pt x="607" y="146"/>
                </a:lnTo>
                <a:lnTo>
                  <a:pt x="606" y="145"/>
                </a:lnTo>
                <a:lnTo>
                  <a:pt x="605" y="144"/>
                </a:lnTo>
                <a:lnTo>
                  <a:pt x="594" y="142"/>
                </a:lnTo>
                <a:lnTo>
                  <a:pt x="583" y="142"/>
                </a:lnTo>
                <a:lnTo>
                  <a:pt x="578" y="144"/>
                </a:lnTo>
                <a:lnTo>
                  <a:pt x="572" y="148"/>
                </a:lnTo>
                <a:lnTo>
                  <a:pt x="571" y="149"/>
                </a:lnTo>
                <a:lnTo>
                  <a:pt x="560" y="151"/>
                </a:lnTo>
                <a:lnTo>
                  <a:pt x="548" y="151"/>
                </a:lnTo>
                <a:lnTo>
                  <a:pt x="545" y="151"/>
                </a:lnTo>
                <a:lnTo>
                  <a:pt x="543" y="149"/>
                </a:lnTo>
                <a:lnTo>
                  <a:pt x="543" y="146"/>
                </a:lnTo>
                <a:lnTo>
                  <a:pt x="543" y="144"/>
                </a:lnTo>
                <a:lnTo>
                  <a:pt x="543" y="141"/>
                </a:lnTo>
                <a:lnTo>
                  <a:pt x="541" y="140"/>
                </a:lnTo>
                <a:lnTo>
                  <a:pt x="540" y="137"/>
                </a:lnTo>
                <a:lnTo>
                  <a:pt x="536" y="136"/>
                </a:lnTo>
                <a:lnTo>
                  <a:pt x="532" y="134"/>
                </a:lnTo>
                <a:lnTo>
                  <a:pt x="528" y="134"/>
                </a:lnTo>
                <a:lnTo>
                  <a:pt x="525" y="134"/>
                </a:lnTo>
                <a:lnTo>
                  <a:pt x="524" y="130"/>
                </a:lnTo>
                <a:lnTo>
                  <a:pt x="520" y="126"/>
                </a:lnTo>
                <a:lnTo>
                  <a:pt x="516" y="124"/>
                </a:lnTo>
                <a:lnTo>
                  <a:pt x="510" y="122"/>
                </a:lnTo>
                <a:lnTo>
                  <a:pt x="487" y="121"/>
                </a:lnTo>
                <a:lnTo>
                  <a:pt x="477" y="120"/>
                </a:lnTo>
                <a:lnTo>
                  <a:pt x="470" y="120"/>
                </a:lnTo>
                <a:lnTo>
                  <a:pt x="462" y="120"/>
                </a:lnTo>
                <a:lnTo>
                  <a:pt x="447" y="121"/>
                </a:lnTo>
                <a:lnTo>
                  <a:pt x="443" y="122"/>
                </a:lnTo>
                <a:lnTo>
                  <a:pt x="442" y="125"/>
                </a:lnTo>
                <a:lnTo>
                  <a:pt x="438" y="129"/>
                </a:lnTo>
                <a:lnTo>
                  <a:pt x="434" y="132"/>
                </a:lnTo>
                <a:lnTo>
                  <a:pt x="430" y="133"/>
                </a:lnTo>
                <a:lnTo>
                  <a:pt x="424" y="134"/>
                </a:lnTo>
                <a:lnTo>
                  <a:pt x="420" y="134"/>
                </a:lnTo>
                <a:lnTo>
                  <a:pt x="417" y="133"/>
                </a:lnTo>
                <a:lnTo>
                  <a:pt x="412" y="129"/>
                </a:lnTo>
                <a:lnTo>
                  <a:pt x="408" y="125"/>
                </a:lnTo>
                <a:lnTo>
                  <a:pt x="405" y="121"/>
                </a:lnTo>
                <a:lnTo>
                  <a:pt x="404" y="117"/>
                </a:lnTo>
                <a:lnTo>
                  <a:pt x="403" y="111"/>
                </a:lnTo>
                <a:lnTo>
                  <a:pt x="399" y="110"/>
                </a:lnTo>
                <a:lnTo>
                  <a:pt x="390" y="110"/>
                </a:lnTo>
                <a:lnTo>
                  <a:pt x="388" y="111"/>
                </a:lnTo>
                <a:lnTo>
                  <a:pt x="386" y="114"/>
                </a:lnTo>
                <a:lnTo>
                  <a:pt x="385" y="116"/>
                </a:lnTo>
                <a:lnTo>
                  <a:pt x="377" y="120"/>
                </a:lnTo>
                <a:lnTo>
                  <a:pt x="372" y="126"/>
                </a:lnTo>
                <a:lnTo>
                  <a:pt x="370" y="129"/>
                </a:lnTo>
                <a:lnTo>
                  <a:pt x="370" y="130"/>
                </a:lnTo>
                <a:lnTo>
                  <a:pt x="373" y="137"/>
                </a:lnTo>
                <a:lnTo>
                  <a:pt x="374" y="145"/>
                </a:lnTo>
                <a:lnTo>
                  <a:pt x="376" y="153"/>
                </a:lnTo>
                <a:lnTo>
                  <a:pt x="374" y="161"/>
                </a:lnTo>
                <a:lnTo>
                  <a:pt x="374" y="165"/>
                </a:lnTo>
                <a:lnTo>
                  <a:pt x="377" y="169"/>
                </a:lnTo>
                <a:lnTo>
                  <a:pt x="382" y="175"/>
                </a:lnTo>
                <a:lnTo>
                  <a:pt x="390" y="180"/>
                </a:lnTo>
                <a:lnTo>
                  <a:pt x="395" y="184"/>
                </a:lnTo>
                <a:lnTo>
                  <a:pt x="395" y="188"/>
                </a:lnTo>
                <a:lnTo>
                  <a:pt x="392" y="192"/>
                </a:lnTo>
                <a:lnTo>
                  <a:pt x="382" y="204"/>
                </a:lnTo>
                <a:lnTo>
                  <a:pt x="381" y="206"/>
                </a:lnTo>
                <a:lnTo>
                  <a:pt x="380" y="207"/>
                </a:lnTo>
                <a:lnTo>
                  <a:pt x="376" y="207"/>
                </a:lnTo>
                <a:lnTo>
                  <a:pt x="372" y="206"/>
                </a:lnTo>
                <a:lnTo>
                  <a:pt x="368" y="204"/>
                </a:lnTo>
                <a:lnTo>
                  <a:pt x="364" y="199"/>
                </a:lnTo>
                <a:lnTo>
                  <a:pt x="357" y="196"/>
                </a:lnTo>
                <a:lnTo>
                  <a:pt x="353" y="195"/>
                </a:lnTo>
                <a:lnTo>
                  <a:pt x="350" y="194"/>
                </a:lnTo>
                <a:lnTo>
                  <a:pt x="342" y="188"/>
                </a:lnTo>
                <a:lnTo>
                  <a:pt x="334" y="181"/>
                </a:lnTo>
                <a:lnTo>
                  <a:pt x="330" y="177"/>
                </a:lnTo>
                <a:lnTo>
                  <a:pt x="327" y="173"/>
                </a:lnTo>
                <a:lnTo>
                  <a:pt x="326" y="172"/>
                </a:lnTo>
                <a:lnTo>
                  <a:pt x="326" y="169"/>
                </a:lnTo>
                <a:lnTo>
                  <a:pt x="329" y="164"/>
                </a:lnTo>
                <a:lnTo>
                  <a:pt x="334" y="159"/>
                </a:lnTo>
                <a:lnTo>
                  <a:pt x="339" y="156"/>
                </a:lnTo>
                <a:lnTo>
                  <a:pt x="343" y="155"/>
                </a:lnTo>
                <a:lnTo>
                  <a:pt x="345" y="152"/>
                </a:lnTo>
                <a:lnTo>
                  <a:pt x="346" y="149"/>
                </a:lnTo>
                <a:lnTo>
                  <a:pt x="345" y="145"/>
                </a:lnTo>
                <a:lnTo>
                  <a:pt x="345" y="144"/>
                </a:lnTo>
                <a:lnTo>
                  <a:pt x="345" y="142"/>
                </a:lnTo>
                <a:lnTo>
                  <a:pt x="347" y="129"/>
                </a:lnTo>
                <a:lnTo>
                  <a:pt x="350" y="125"/>
                </a:lnTo>
                <a:lnTo>
                  <a:pt x="353" y="118"/>
                </a:lnTo>
                <a:lnTo>
                  <a:pt x="354" y="116"/>
                </a:lnTo>
                <a:lnTo>
                  <a:pt x="354" y="106"/>
                </a:lnTo>
                <a:lnTo>
                  <a:pt x="357" y="98"/>
                </a:lnTo>
                <a:lnTo>
                  <a:pt x="358" y="95"/>
                </a:lnTo>
                <a:lnTo>
                  <a:pt x="361" y="93"/>
                </a:lnTo>
                <a:lnTo>
                  <a:pt x="364" y="91"/>
                </a:lnTo>
                <a:lnTo>
                  <a:pt x="365" y="90"/>
                </a:lnTo>
                <a:lnTo>
                  <a:pt x="368" y="89"/>
                </a:lnTo>
                <a:lnTo>
                  <a:pt x="370" y="87"/>
                </a:lnTo>
                <a:lnTo>
                  <a:pt x="373" y="85"/>
                </a:lnTo>
                <a:lnTo>
                  <a:pt x="374" y="82"/>
                </a:lnTo>
                <a:lnTo>
                  <a:pt x="374" y="79"/>
                </a:lnTo>
                <a:lnTo>
                  <a:pt x="376" y="76"/>
                </a:lnTo>
                <a:lnTo>
                  <a:pt x="377" y="75"/>
                </a:lnTo>
                <a:lnTo>
                  <a:pt x="390" y="67"/>
                </a:lnTo>
                <a:lnTo>
                  <a:pt x="404" y="59"/>
                </a:lnTo>
                <a:lnTo>
                  <a:pt x="405" y="59"/>
                </a:lnTo>
                <a:lnTo>
                  <a:pt x="405" y="41"/>
                </a:lnTo>
                <a:lnTo>
                  <a:pt x="405" y="37"/>
                </a:lnTo>
                <a:lnTo>
                  <a:pt x="404" y="33"/>
                </a:lnTo>
                <a:lnTo>
                  <a:pt x="401" y="31"/>
                </a:lnTo>
                <a:lnTo>
                  <a:pt x="399" y="29"/>
                </a:lnTo>
                <a:lnTo>
                  <a:pt x="385" y="23"/>
                </a:lnTo>
                <a:lnTo>
                  <a:pt x="373" y="16"/>
                </a:lnTo>
                <a:lnTo>
                  <a:pt x="369" y="1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/>
        </p:spPr>
        <p:txBody>
          <a:bodyPr lIns="75964" tIns="37982" rIns="75964" bIns="37982"/>
          <a:lstStyle/>
          <a:p>
            <a:endParaRPr lang="en-IN" sz="2700" dirty="0">
              <a:latin typeface="EYInterstate" panose="02000503020000020004" pitchFamily="2" charset="0"/>
            </a:endParaRPr>
          </a:p>
        </p:txBody>
      </p:sp>
      <p:grpSp>
        <p:nvGrpSpPr>
          <p:cNvPr id="840" name="Group 2064"/>
          <p:cNvGrpSpPr>
            <a:grpSpLocks/>
          </p:cNvGrpSpPr>
          <p:nvPr/>
        </p:nvGrpSpPr>
        <p:grpSpPr bwMode="auto">
          <a:xfrm>
            <a:off x="662778" y="2292958"/>
            <a:ext cx="3670678" cy="2898724"/>
            <a:chOff x="603559" y="3055589"/>
            <a:chExt cx="3839327" cy="3114326"/>
          </a:xfrm>
        </p:grpSpPr>
        <p:sp>
          <p:nvSpPr>
            <p:cNvPr id="841" name="Freeform 175"/>
            <p:cNvSpPr>
              <a:spLocks/>
            </p:cNvSpPr>
            <p:nvPr/>
          </p:nvSpPr>
          <p:spPr bwMode="auto">
            <a:xfrm>
              <a:off x="2010197" y="3118319"/>
              <a:ext cx="106116" cy="104872"/>
            </a:xfrm>
            <a:custGeom>
              <a:avLst/>
              <a:gdLst>
                <a:gd name="T0" fmla="*/ 2147483647 w 49"/>
                <a:gd name="T1" fmla="*/ 2147483647 h 48"/>
                <a:gd name="T2" fmla="*/ 2147483647 w 49"/>
                <a:gd name="T3" fmla="*/ 2147483647 h 48"/>
                <a:gd name="T4" fmla="*/ 2147483647 w 49"/>
                <a:gd name="T5" fmla="*/ 2147483647 h 48"/>
                <a:gd name="T6" fmla="*/ 2147483647 w 49"/>
                <a:gd name="T7" fmla="*/ 2147483647 h 48"/>
                <a:gd name="T8" fmla="*/ 2147483647 w 49"/>
                <a:gd name="T9" fmla="*/ 2147483647 h 48"/>
                <a:gd name="T10" fmla="*/ 2147483647 w 49"/>
                <a:gd name="T11" fmla="*/ 2147483647 h 48"/>
                <a:gd name="T12" fmla="*/ 2147483647 w 49"/>
                <a:gd name="T13" fmla="*/ 2147483647 h 48"/>
                <a:gd name="T14" fmla="*/ 2147483647 w 49"/>
                <a:gd name="T15" fmla="*/ 2147483647 h 48"/>
                <a:gd name="T16" fmla="*/ 2147483647 w 49"/>
                <a:gd name="T17" fmla="*/ 2147483647 h 48"/>
                <a:gd name="T18" fmla="*/ 2147483647 w 49"/>
                <a:gd name="T19" fmla="*/ 2147483647 h 48"/>
                <a:gd name="T20" fmla="*/ 2147483647 w 49"/>
                <a:gd name="T21" fmla="*/ 0 h 48"/>
                <a:gd name="T22" fmla="*/ 2147483647 w 49"/>
                <a:gd name="T23" fmla="*/ 0 h 48"/>
                <a:gd name="T24" fmla="*/ 2147483647 w 49"/>
                <a:gd name="T25" fmla="*/ 2147483647 h 48"/>
                <a:gd name="T26" fmla="*/ 2147483647 w 49"/>
                <a:gd name="T27" fmla="*/ 2147483647 h 48"/>
                <a:gd name="T28" fmla="*/ 2147483647 w 49"/>
                <a:gd name="T29" fmla="*/ 2147483647 h 48"/>
                <a:gd name="T30" fmla="*/ 2147483647 w 49"/>
                <a:gd name="T31" fmla="*/ 2147483647 h 48"/>
                <a:gd name="T32" fmla="*/ 2147483647 w 49"/>
                <a:gd name="T33" fmla="*/ 2147483647 h 48"/>
                <a:gd name="T34" fmla="*/ 2147483647 w 49"/>
                <a:gd name="T35" fmla="*/ 2147483647 h 48"/>
                <a:gd name="T36" fmla="*/ 0 w 49"/>
                <a:gd name="T37" fmla="*/ 2147483647 h 48"/>
                <a:gd name="T38" fmla="*/ 0 w 49"/>
                <a:gd name="T39" fmla="*/ 2147483647 h 48"/>
                <a:gd name="T40" fmla="*/ 2147483647 w 49"/>
                <a:gd name="T41" fmla="*/ 2147483647 h 48"/>
                <a:gd name="T42" fmla="*/ 2147483647 w 49"/>
                <a:gd name="T43" fmla="*/ 2147483647 h 48"/>
                <a:gd name="T44" fmla="*/ 2147483647 w 49"/>
                <a:gd name="T45" fmla="*/ 2147483647 h 48"/>
                <a:gd name="T46" fmla="*/ 2147483647 w 49"/>
                <a:gd name="T47" fmla="*/ 2147483647 h 48"/>
                <a:gd name="T48" fmla="*/ 2147483647 w 49"/>
                <a:gd name="T49" fmla="*/ 2147483647 h 48"/>
                <a:gd name="T50" fmla="*/ 2147483647 w 49"/>
                <a:gd name="T51" fmla="*/ 2147483647 h 48"/>
                <a:gd name="T52" fmla="*/ 2147483647 w 49"/>
                <a:gd name="T53" fmla="*/ 2147483647 h 48"/>
                <a:gd name="T54" fmla="*/ 2147483647 w 49"/>
                <a:gd name="T55" fmla="*/ 2147483647 h 48"/>
                <a:gd name="T56" fmla="*/ 2147483647 w 49"/>
                <a:gd name="T57" fmla="*/ 2147483647 h 48"/>
                <a:gd name="T58" fmla="*/ 2147483647 w 49"/>
                <a:gd name="T59" fmla="*/ 2147483647 h 48"/>
                <a:gd name="T60" fmla="*/ 2147483647 w 49"/>
                <a:gd name="T61" fmla="*/ 2147483647 h 48"/>
                <a:gd name="T62" fmla="*/ 2147483647 w 49"/>
                <a:gd name="T63" fmla="*/ 2147483647 h 48"/>
                <a:gd name="T64" fmla="*/ 2147483647 w 49"/>
                <a:gd name="T65" fmla="*/ 2147483647 h 48"/>
                <a:gd name="T66" fmla="*/ 2147483647 w 49"/>
                <a:gd name="T67" fmla="*/ 2147483647 h 48"/>
                <a:gd name="T68" fmla="*/ 2147483647 w 49"/>
                <a:gd name="T69" fmla="*/ 2147483647 h 48"/>
                <a:gd name="T70" fmla="*/ 2147483647 w 49"/>
                <a:gd name="T71" fmla="*/ 2147483647 h 48"/>
                <a:gd name="T72" fmla="*/ 2147483647 w 49"/>
                <a:gd name="T73" fmla="*/ 2147483647 h 48"/>
                <a:gd name="T74" fmla="*/ 2147483647 w 49"/>
                <a:gd name="T75" fmla="*/ 2147483647 h 48"/>
                <a:gd name="T76" fmla="*/ 2147483647 w 49"/>
                <a:gd name="T77" fmla="*/ 2147483647 h 48"/>
                <a:gd name="T78" fmla="*/ 2147483647 w 49"/>
                <a:gd name="T79" fmla="*/ 2147483647 h 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"/>
                <a:gd name="T121" fmla="*/ 0 h 48"/>
                <a:gd name="T122" fmla="*/ 49 w 49"/>
                <a:gd name="T123" fmla="*/ 48 h 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" h="48">
                  <a:moveTo>
                    <a:pt x="49" y="24"/>
                  </a:moveTo>
                  <a:lnTo>
                    <a:pt x="49" y="24"/>
                  </a:lnTo>
                  <a:lnTo>
                    <a:pt x="49" y="20"/>
                  </a:lnTo>
                  <a:lnTo>
                    <a:pt x="47" y="15"/>
                  </a:lnTo>
                  <a:lnTo>
                    <a:pt x="45" y="11"/>
                  </a:lnTo>
                  <a:lnTo>
                    <a:pt x="42" y="7"/>
                  </a:lnTo>
                  <a:lnTo>
                    <a:pt x="38" y="4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19" y="1"/>
                  </a:lnTo>
                  <a:lnTo>
                    <a:pt x="15" y="3"/>
                  </a:lnTo>
                  <a:lnTo>
                    <a:pt x="7" y="7"/>
                  </a:lnTo>
                  <a:lnTo>
                    <a:pt x="2" y="15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7" y="42"/>
                  </a:lnTo>
                  <a:lnTo>
                    <a:pt x="11" y="44"/>
                  </a:lnTo>
                  <a:lnTo>
                    <a:pt x="15" y="47"/>
                  </a:lnTo>
                  <a:lnTo>
                    <a:pt x="19" y="48"/>
                  </a:lnTo>
                  <a:lnTo>
                    <a:pt x="25" y="48"/>
                  </a:lnTo>
                  <a:lnTo>
                    <a:pt x="30" y="48"/>
                  </a:lnTo>
                  <a:lnTo>
                    <a:pt x="34" y="47"/>
                  </a:lnTo>
                  <a:lnTo>
                    <a:pt x="38" y="44"/>
                  </a:lnTo>
                  <a:lnTo>
                    <a:pt x="42" y="42"/>
                  </a:lnTo>
                  <a:lnTo>
                    <a:pt x="45" y="38"/>
                  </a:lnTo>
                  <a:lnTo>
                    <a:pt x="47" y="34"/>
                  </a:lnTo>
                  <a:lnTo>
                    <a:pt x="49" y="30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42" name="Freeform 176"/>
            <p:cNvSpPr>
              <a:spLocks/>
            </p:cNvSpPr>
            <p:nvPr/>
          </p:nvSpPr>
          <p:spPr bwMode="auto">
            <a:xfrm>
              <a:off x="3818500" y="4247872"/>
              <a:ext cx="106117" cy="104872"/>
            </a:xfrm>
            <a:custGeom>
              <a:avLst/>
              <a:gdLst>
                <a:gd name="T0" fmla="*/ 2147483647 w 49"/>
                <a:gd name="T1" fmla="*/ 2147483647 h 48"/>
                <a:gd name="T2" fmla="*/ 2147483647 w 49"/>
                <a:gd name="T3" fmla="*/ 2147483647 h 48"/>
                <a:gd name="T4" fmla="*/ 2147483647 w 49"/>
                <a:gd name="T5" fmla="*/ 2147483647 h 48"/>
                <a:gd name="T6" fmla="*/ 2147483647 w 49"/>
                <a:gd name="T7" fmla="*/ 2147483647 h 48"/>
                <a:gd name="T8" fmla="*/ 2147483647 w 49"/>
                <a:gd name="T9" fmla="*/ 2147483647 h 48"/>
                <a:gd name="T10" fmla="*/ 2147483647 w 49"/>
                <a:gd name="T11" fmla="*/ 2147483647 h 48"/>
                <a:gd name="T12" fmla="*/ 2147483647 w 49"/>
                <a:gd name="T13" fmla="*/ 2147483647 h 48"/>
                <a:gd name="T14" fmla="*/ 2147483647 w 49"/>
                <a:gd name="T15" fmla="*/ 2147483647 h 48"/>
                <a:gd name="T16" fmla="*/ 2147483647 w 49"/>
                <a:gd name="T17" fmla="*/ 2147483647 h 48"/>
                <a:gd name="T18" fmla="*/ 2147483647 w 49"/>
                <a:gd name="T19" fmla="*/ 2147483647 h 48"/>
                <a:gd name="T20" fmla="*/ 2147483647 w 49"/>
                <a:gd name="T21" fmla="*/ 0 h 48"/>
                <a:gd name="T22" fmla="*/ 2147483647 w 49"/>
                <a:gd name="T23" fmla="*/ 0 h 48"/>
                <a:gd name="T24" fmla="*/ 2147483647 w 49"/>
                <a:gd name="T25" fmla="*/ 2147483647 h 48"/>
                <a:gd name="T26" fmla="*/ 2147483647 w 49"/>
                <a:gd name="T27" fmla="*/ 2147483647 h 48"/>
                <a:gd name="T28" fmla="*/ 2147483647 w 49"/>
                <a:gd name="T29" fmla="*/ 2147483647 h 48"/>
                <a:gd name="T30" fmla="*/ 2147483647 w 49"/>
                <a:gd name="T31" fmla="*/ 2147483647 h 48"/>
                <a:gd name="T32" fmla="*/ 2147483647 w 49"/>
                <a:gd name="T33" fmla="*/ 2147483647 h 48"/>
                <a:gd name="T34" fmla="*/ 2147483647 w 49"/>
                <a:gd name="T35" fmla="*/ 2147483647 h 48"/>
                <a:gd name="T36" fmla="*/ 0 w 49"/>
                <a:gd name="T37" fmla="*/ 2147483647 h 48"/>
                <a:gd name="T38" fmla="*/ 0 w 49"/>
                <a:gd name="T39" fmla="*/ 2147483647 h 48"/>
                <a:gd name="T40" fmla="*/ 2147483647 w 49"/>
                <a:gd name="T41" fmla="*/ 2147483647 h 48"/>
                <a:gd name="T42" fmla="*/ 2147483647 w 49"/>
                <a:gd name="T43" fmla="*/ 2147483647 h 48"/>
                <a:gd name="T44" fmla="*/ 2147483647 w 49"/>
                <a:gd name="T45" fmla="*/ 2147483647 h 48"/>
                <a:gd name="T46" fmla="*/ 2147483647 w 49"/>
                <a:gd name="T47" fmla="*/ 2147483647 h 48"/>
                <a:gd name="T48" fmla="*/ 2147483647 w 49"/>
                <a:gd name="T49" fmla="*/ 2147483647 h 48"/>
                <a:gd name="T50" fmla="*/ 2147483647 w 49"/>
                <a:gd name="T51" fmla="*/ 2147483647 h 48"/>
                <a:gd name="T52" fmla="*/ 2147483647 w 49"/>
                <a:gd name="T53" fmla="*/ 2147483647 h 48"/>
                <a:gd name="T54" fmla="*/ 2147483647 w 49"/>
                <a:gd name="T55" fmla="*/ 2147483647 h 48"/>
                <a:gd name="T56" fmla="*/ 2147483647 w 49"/>
                <a:gd name="T57" fmla="*/ 2147483647 h 48"/>
                <a:gd name="T58" fmla="*/ 2147483647 w 49"/>
                <a:gd name="T59" fmla="*/ 2147483647 h 48"/>
                <a:gd name="T60" fmla="*/ 2147483647 w 49"/>
                <a:gd name="T61" fmla="*/ 2147483647 h 48"/>
                <a:gd name="T62" fmla="*/ 2147483647 w 49"/>
                <a:gd name="T63" fmla="*/ 2147483647 h 48"/>
                <a:gd name="T64" fmla="*/ 2147483647 w 49"/>
                <a:gd name="T65" fmla="*/ 2147483647 h 48"/>
                <a:gd name="T66" fmla="*/ 2147483647 w 49"/>
                <a:gd name="T67" fmla="*/ 2147483647 h 48"/>
                <a:gd name="T68" fmla="*/ 2147483647 w 49"/>
                <a:gd name="T69" fmla="*/ 2147483647 h 48"/>
                <a:gd name="T70" fmla="*/ 2147483647 w 49"/>
                <a:gd name="T71" fmla="*/ 2147483647 h 48"/>
                <a:gd name="T72" fmla="*/ 2147483647 w 49"/>
                <a:gd name="T73" fmla="*/ 2147483647 h 48"/>
                <a:gd name="T74" fmla="*/ 2147483647 w 49"/>
                <a:gd name="T75" fmla="*/ 2147483647 h 48"/>
                <a:gd name="T76" fmla="*/ 2147483647 w 49"/>
                <a:gd name="T77" fmla="*/ 2147483647 h 48"/>
                <a:gd name="T78" fmla="*/ 2147483647 w 49"/>
                <a:gd name="T79" fmla="*/ 2147483647 h 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"/>
                <a:gd name="T121" fmla="*/ 0 h 48"/>
                <a:gd name="T122" fmla="*/ 49 w 49"/>
                <a:gd name="T123" fmla="*/ 48 h 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" h="48">
                  <a:moveTo>
                    <a:pt x="49" y="24"/>
                  </a:moveTo>
                  <a:lnTo>
                    <a:pt x="49" y="24"/>
                  </a:lnTo>
                  <a:lnTo>
                    <a:pt x="49" y="19"/>
                  </a:lnTo>
                  <a:lnTo>
                    <a:pt x="47" y="15"/>
                  </a:lnTo>
                  <a:lnTo>
                    <a:pt x="45" y="11"/>
                  </a:lnTo>
                  <a:lnTo>
                    <a:pt x="42" y="7"/>
                  </a:lnTo>
                  <a:lnTo>
                    <a:pt x="38" y="4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3"/>
                  </a:lnTo>
                  <a:lnTo>
                    <a:pt x="7" y="7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7" y="42"/>
                  </a:lnTo>
                  <a:lnTo>
                    <a:pt x="11" y="44"/>
                  </a:lnTo>
                  <a:lnTo>
                    <a:pt x="15" y="47"/>
                  </a:lnTo>
                  <a:lnTo>
                    <a:pt x="19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4" y="47"/>
                  </a:lnTo>
                  <a:lnTo>
                    <a:pt x="38" y="44"/>
                  </a:lnTo>
                  <a:lnTo>
                    <a:pt x="42" y="42"/>
                  </a:lnTo>
                  <a:lnTo>
                    <a:pt x="45" y="38"/>
                  </a:lnTo>
                  <a:lnTo>
                    <a:pt x="47" y="34"/>
                  </a:lnTo>
                  <a:lnTo>
                    <a:pt x="49" y="30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43" name="Freeform 177"/>
            <p:cNvSpPr>
              <a:spLocks/>
            </p:cNvSpPr>
            <p:nvPr/>
          </p:nvSpPr>
          <p:spPr bwMode="auto">
            <a:xfrm>
              <a:off x="1272528" y="4789709"/>
              <a:ext cx="103950" cy="104872"/>
            </a:xfrm>
            <a:custGeom>
              <a:avLst/>
              <a:gdLst>
                <a:gd name="T0" fmla="*/ 2147483647 w 48"/>
                <a:gd name="T1" fmla="*/ 2147483647 h 48"/>
                <a:gd name="T2" fmla="*/ 2147483647 w 48"/>
                <a:gd name="T3" fmla="*/ 2147483647 h 48"/>
                <a:gd name="T4" fmla="*/ 2147483647 w 48"/>
                <a:gd name="T5" fmla="*/ 2147483647 h 48"/>
                <a:gd name="T6" fmla="*/ 2147483647 w 48"/>
                <a:gd name="T7" fmla="*/ 2147483647 h 48"/>
                <a:gd name="T8" fmla="*/ 2147483647 w 48"/>
                <a:gd name="T9" fmla="*/ 2147483647 h 48"/>
                <a:gd name="T10" fmla="*/ 2147483647 w 48"/>
                <a:gd name="T11" fmla="*/ 2147483647 h 48"/>
                <a:gd name="T12" fmla="*/ 2147483647 w 48"/>
                <a:gd name="T13" fmla="*/ 2147483647 h 48"/>
                <a:gd name="T14" fmla="*/ 2147483647 w 48"/>
                <a:gd name="T15" fmla="*/ 2147483647 h 48"/>
                <a:gd name="T16" fmla="*/ 2147483647 w 48"/>
                <a:gd name="T17" fmla="*/ 2147483647 h 48"/>
                <a:gd name="T18" fmla="*/ 2147483647 w 48"/>
                <a:gd name="T19" fmla="*/ 0 h 48"/>
                <a:gd name="T20" fmla="*/ 2147483647 w 48"/>
                <a:gd name="T21" fmla="*/ 0 h 48"/>
                <a:gd name="T22" fmla="*/ 2147483647 w 48"/>
                <a:gd name="T23" fmla="*/ 0 h 48"/>
                <a:gd name="T24" fmla="*/ 2147483647 w 48"/>
                <a:gd name="T25" fmla="*/ 0 h 48"/>
                <a:gd name="T26" fmla="*/ 2147483647 w 48"/>
                <a:gd name="T27" fmla="*/ 2147483647 h 48"/>
                <a:gd name="T28" fmla="*/ 2147483647 w 48"/>
                <a:gd name="T29" fmla="*/ 2147483647 h 48"/>
                <a:gd name="T30" fmla="*/ 2147483647 w 48"/>
                <a:gd name="T31" fmla="*/ 2147483647 h 48"/>
                <a:gd name="T32" fmla="*/ 2147483647 w 48"/>
                <a:gd name="T33" fmla="*/ 2147483647 h 48"/>
                <a:gd name="T34" fmla="*/ 0 w 48"/>
                <a:gd name="T35" fmla="*/ 2147483647 h 48"/>
                <a:gd name="T36" fmla="*/ 0 w 48"/>
                <a:gd name="T37" fmla="*/ 2147483647 h 48"/>
                <a:gd name="T38" fmla="*/ 0 w 48"/>
                <a:gd name="T39" fmla="*/ 2147483647 h 48"/>
                <a:gd name="T40" fmla="*/ 0 w 48"/>
                <a:gd name="T41" fmla="*/ 2147483647 h 48"/>
                <a:gd name="T42" fmla="*/ 2147483647 w 48"/>
                <a:gd name="T43" fmla="*/ 2147483647 h 48"/>
                <a:gd name="T44" fmla="*/ 2147483647 w 48"/>
                <a:gd name="T45" fmla="*/ 2147483647 h 48"/>
                <a:gd name="T46" fmla="*/ 2147483647 w 48"/>
                <a:gd name="T47" fmla="*/ 2147483647 h 48"/>
                <a:gd name="T48" fmla="*/ 2147483647 w 48"/>
                <a:gd name="T49" fmla="*/ 2147483647 h 48"/>
                <a:gd name="T50" fmla="*/ 2147483647 w 48"/>
                <a:gd name="T51" fmla="*/ 2147483647 h 48"/>
                <a:gd name="T52" fmla="*/ 2147483647 w 48"/>
                <a:gd name="T53" fmla="*/ 2147483647 h 48"/>
                <a:gd name="T54" fmla="*/ 2147483647 w 48"/>
                <a:gd name="T55" fmla="*/ 2147483647 h 48"/>
                <a:gd name="T56" fmla="*/ 2147483647 w 48"/>
                <a:gd name="T57" fmla="*/ 2147483647 h 48"/>
                <a:gd name="T58" fmla="*/ 2147483647 w 48"/>
                <a:gd name="T59" fmla="*/ 2147483647 h 48"/>
                <a:gd name="T60" fmla="*/ 2147483647 w 48"/>
                <a:gd name="T61" fmla="*/ 2147483647 h 48"/>
                <a:gd name="T62" fmla="*/ 2147483647 w 48"/>
                <a:gd name="T63" fmla="*/ 2147483647 h 48"/>
                <a:gd name="T64" fmla="*/ 2147483647 w 48"/>
                <a:gd name="T65" fmla="*/ 2147483647 h 48"/>
                <a:gd name="T66" fmla="*/ 2147483647 w 48"/>
                <a:gd name="T67" fmla="*/ 2147483647 h 48"/>
                <a:gd name="T68" fmla="*/ 2147483647 w 48"/>
                <a:gd name="T69" fmla="*/ 2147483647 h 48"/>
                <a:gd name="T70" fmla="*/ 2147483647 w 48"/>
                <a:gd name="T71" fmla="*/ 2147483647 h 48"/>
                <a:gd name="T72" fmla="*/ 2147483647 w 48"/>
                <a:gd name="T73" fmla="*/ 2147483647 h 48"/>
                <a:gd name="T74" fmla="*/ 2147483647 w 48"/>
                <a:gd name="T75" fmla="*/ 2147483647 h 48"/>
                <a:gd name="T76" fmla="*/ 2147483647 w 48"/>
                <a:gd name="T77" fmla="*/ 2147483647 h 48"/>
                <a:gd name="T78" fmla="*/ 2147483647 w 48"/>
                <a:gd name="T79" fmla="*/ 2147483647 h 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8"/>
                <a:gd name="T121" fmla="*/ 0 h 48"/>
                <a:gd name="T122" fmla="*/ 48 w 48"/>
                <a:gd name="T123" fmla="*/ 48 h 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8" h="48">
                  <a:moveTo>
                    <a:pt x="48" y="24"/>
                  </a:moveTo>
                  <a:lnTo>
                    <a:pt x="48" y="24"/>
                  </a:lnTo>
                  <a:lnTo>
                    <a:pt x="48" y="19"/>
                  </a:lnTo>
                  <a:lnTo>
                    <a:pt x="47" y="15"/>
                  </a:lnTo>
                  <a:lnTo>
                    <a:pt x="44" y="10"/>
                  </a:lnTo>
                  <a:lnTo>
                    <a:pt x="40" y="6"/>
                  </a:lnTo>
                  <a:lnTo>
                    <a:pt x="37" y="4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6" y="6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4" y="37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5" y="47"/>
                  </a:lnTo>
                  <a:lnTo>
                    <a:pt x="19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3" y="47"/>
                  </a:lnTo>
                  <a:lnTo>
                    <a:pt x="37" y="44"/>
                  </a:lnTo>
                  <a:lnTo>
                    <a:pt x="40" y="40"/>
                  </a:lnTo>
                  <a:lnTo>
                    <a:pt x="44" y="37"/>
                  </a:lnTo>
                  <a:lnTo>
                    <a:pt x="47" y="33"/>
                  </a:lnTo>
                  <a:lnTo>
                    <a:pt x="48" y="29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44" name="Freeform 178"/>
            <p:cNvSpPr>
              <a:spLocks/>
            </p:cNvSpPr>
            <p:nvPr/>
          </p:nvSpPr>
          <p:spPr bwMode="auto">
            <a:xfrm>
              <a:off x="1286876" y="4992897"/>
              <a:ext cx="106116" cy="104872"/>
            </a:xfrm>
            <a:custGeom>
              <a:avLst/>
              <a:gdLst>
                <a:gd name="T0" fmla="*/ 2147483647 w 49"/>
                <a:gd name="T1" fmla="*/ 2147483647 h 48"/>
                <a:gd name="T2" fmla="*/ 2147483647 w 49"/>
                <a:gd name="T3" fmla="*/ 2147483647 h 48"/>
                <a:gd name="T4" fmla="*/ 2147483647 w 49"/>
                <a:gd name="T5" fmla="*/ 2147483647 h 48"/>
                <a:gd name="T6" fmla="*/ 2147483647 w 49"/>
                <a:gd name="T7" fmla="*/ 2147483647 h 48"/>
                <a:gd name="T8" fmla="*/ 2147483647 w 49"/>
                <a:gd name="T9" fmla="*/ 2147483647 h 48"/>
                <a:gd name="T10" fmla="*/ 2147483647 w 49"/>
                <a:gd name="T11" fmla="*/ 2147483647 h 48"/>
                <a:gd name="T12" fmla="*/ 2147483647 w 49"/>
                <a:gd name="T13" fmla="*/ 2147483647 h 48"/>
                <a:gd name="T14" fmla="*/ 2147483647 w 49"/>
                <a:gd name="T15" fmla="*/ 2147483647 h 48"/>
                <a:gd name="T16" fmla="*/ 2147483647 w 49"/>
                <a:gd name="T17" fmla="*/ 2147483647 h 48"/>
                <a:gd name="T18" fmla="*/ 2147483647 w 49"/>
                <a:gd name="T19" fmla="*/ 2147483647 h 48"/>
                <a:gd name="T20" fmla="*/ 2147483647 w 49"/>
                <a:gd name="T21" fmla="*/ 0 h 48"/>
                <a:gd name="T22" fmla="*/ 2147483647 w 49"/>
                <a:gd name="T23" fmla="*/ 0 h 48"/>
                <a:gd name="T24" fmla="*/ 2147483647 w 49"/>
                <a:gd name="T25" fmla="*/ 2147483647 h 48"/>
                <a:gd name="T26" fmla="*/ 2147483647 w 49"/>
                <a:gd name="T27" fmla="*/ 2147483647 h 48"/>
                <a:gd name="T28" fmla="*/ 2147483647 w 49"/>
                <a:gd name="T29" fmla="*/ 2147483647 h 48"/>
                <a:gd name="T30" fmla="*/ 2147483647 w 49"/>
                <a:gd name="T31" fmla="*/ 2147483647 h 48"/>
                <a:gd name="T32" fmla="*/ 2147483647 w 49"/>
                <a:gd name="T33" fmla="*/ 2147483647 h 48"/>
                <a:gd name="T34" fmla="*/ 0 w 49"/>
                <a:gd name="T35" fmla="*/ 2147483647 h 48"/>
                <a:gd name="T36" fmla="*/ 0 w 49"/>
                <a:gd name="T37" fmla="*/ 2147483647 h 48"/>
                <a:gd name="T38" fmla="*/ 0 w 49"/>
                <a:gd name="T39" fmla="*/ 2147483647 h 48"/>
                <a:gd name="T40" fmla="*/ 0 w 49"/>
                <a:gd name="T41" fmla="*/ 2147483647 h 48"/>
                <a:gd name="T42" fmla="*/ 2147483647 w 49"/>
                <a:gd name="T43" fmla="*/ 2147483647 h 48"/>
                <a:gd name="T44" fmla="*/ 2147483647 w 49"/>
                <a:gd name="T45" fmla="*/ 2147483647 h 48"/>
                <a:gd name="T46" fmla="*/ 2147483647 w 49"/>
                <a:gd name="T47" fmla="*/ 2147483647 h 48"/>
                <a:gd name="T48" fmla="*/ 2147483647 w 49"/>
                <a:gd name="T49" fmla="*/ 2147483647 h 48"/>
                <a:gd name="T50" fmla="*/ 2147483647 w 49"/>
                <a:gd name="T51" fmla="*/ 2147483647 h 48"/>
                <a:gd name="T52" fmla="*/ 2147483647 w 49"/>
                <a:gd name="T53" fmla="*/ 2147483647 h 48"/>
                <a:gd name="T54" fmla="*/ 2147483647 w 49"/>
                <a:gd name="T55" fmla="*/ 2147483647 h 48"/>
                <a:gd name="T56" fmla="*/ 2147483647 w 49"/>
                <a:gd name="T57" fmla="*/ 2147483647 h 48"/>
                <a:gd name="T58" fmla="*/ 2147483647 w 49"/>
                <a:gd name="T59" fmla="*/ 2147483647 h 48"/>
                <a:gd name="T60" fmla="*/ 2147483647 w 49"/>
                <a:gd name="T61" fmla="*/ 2147483647 h 48"/>
                <a:gd name="T62" fmla="*/ 2147483647 w 49"/>
                <a:gd name="T63" fmla="*/ 2147483647 h 48"/>
                <a:gd name="T64" fmla="*/ 2147483647 w 49"/>
                <a:gd name="T65" fmla="*/ 2147483647 h 48"/>
                <a:gd name="T66" fmla="*/ 2147483647 w 49"/>
                <a:gd name="T67" fmla="*/ 2147483647 h 48"/>
                <a:gd name="T68" fmla="*/ 2147483647 w 49"/>
                <a:gd name="T69" fmla="*/ 2147483647 h 48"/>
                <a:gd name="T70" fmla="*/ 2147483647 w 49"/>
                <a:gd name="T71" fmla="*/ 2147483647 h 48"/>
                <a:gd name="T72" fmla="*/ 2147483647 w 49"/>
                <a:gd name="T73" fmla="*/ 2147483647 h 48"/>
                <a:gd name="T74" fmla="*/ 2147483647 w 49"/>
                <a:gd name="T75" fmla="*/ 2147483647 h 48"/>
                <a:gd name="T76" fmla="*/ 2147483647 w 49"/>
                <a:gd name="T77" fmla="*/ 2147483647 h 48"/>
                <a:gd name="T78" fmla="*/ 2147483647 w 49"/>
                <a:gd name="T79" fmla="*/ 2147483647 h 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"/>
                <a:gd name="T121" fmla="*/ 0 h 48"/>
                <a:gd name="T122" fmla="*/ 49 w 49"/>
                <a:gd name="T123" fmla="*/ 48 h 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" h="48">
                  <a:moveTo>
                    <a:pt x="49" y="24"/>
                  </a:moveTo>
                  <a:lnTo>
                    <a:pt x="49" y="24"/>
                  </a:lnTo>
                  <a:lnTo>
                    <a:pt x="49" y="20"/>
                  </a:lnTo>
                  <a:lnTo>
                    <a:pt x="47" y="14"/>
                  </a:lnTo>
                  <a:lnTo>
                    <a:pt x="45" y="10"/>
                  </a:lnTo>
                  <a:lnTo>
                    <a:pt x="41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9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7" y="6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5" y="47"/>
                  </a:lnTo>
                  <a:lnTo>
                    <a:pt x="19" y="48"/>
                  </a:lnTo>
                  <a:lnTo>
                    <a:pt x="23" y="48"/>
                  </a:lnTo>
                  <a:lnTo>
                    <a:pt x="29" y="48"/>
                  </a:lnTo>
                  <a:lnTo>
                    <a:pt x="34" y="47"/>
                  </a:lnTo>
                  <a:lnTo>
                    <a:pt x="38" y="44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7" y="33"/>
                  </a:lnTo>
                  <a:lnTo>
                    <a:pt x="49" y="29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45" name="Freeform 180"/>
            <p:cNvSpPr>
              <a:spLocks/>
            </p:cNvSpPr>
            <p:nvPr/>
          </p:nvSpPr>
          <p:spPr bwMode="auto">
            <a:xfrm>
              <a:off x="1932234" y="6004471"/>
              <a:ext cx="103950" cy="104872"/>
            </a:xfrm>
            <a:custGeom>
              <a:avLst/>
              <a:gdLst>
                <a:gd name="T0" fmla="*/ 2147483647 w 48"/>
                <a:gd name="T1" fmla="*/ 2147483647 h 48"/>
                <a:gd name="T2" fmla="*/ 2147483647 w 48"/>
                <a:gd name="T3" fmla="*/ 2147483647 h 48"/>
                <a:gd name="T4" fmla="*/ 2147483647 w 48"/>
                <a:gd name="T5" fmla="*/ 2147483647 h 48"/>
                <a:gd name="T6" fmla="*/ 2147483647 w 48"/>
                <a:gd name="T7" fmla="*/ 2147483647 h 48"/>
                <a:gd name="T8" fmla="*/ 2147483647 w 48"/>
                <a:gd name="T9" fmla="*/ 2147483647 h 48"/>
                <a:gd name="T10" fmla="*/ 2147483647 w 48"/>
                <a:gd name="T11" fmla="*/ 2147483647 h 48"/>
                <a:gd name="T12" fmla="*/ 2147483647 w 48"/>
                <a:gd name="T13" fmla="*/ 2147483647 h 48"/>
                <a:gd name="T14" fmla="*/ 2147483647 w 48"/>
                <a:gd name="T15" fmla="*/ 2147483647 h 48"/>
                <a:gd name="T16" fmla="*/ 2147483647 w 48"/>
                <a:gd name="T17" fmla="*/ 2147483647 h 48"/>
                <a:gd name="T18" fmla="*/ 2147483647 w 48"/>
                <a:gd name="T19" fmla="*/ 0 h 48"/>
                <a:gd name="T20" fmla="*/ 2147483647 w 48"/>
                <a:gd name="T21" fmla="*/ 0 h 48"/>
                <a:gd name="T22" fmla="*/ 2147483647 w 48"/>
                <a:gd name="T23" fmla="*/ 0 h 48"/>
                <a:gd name="T24" fmla="*/ 2147483647 w 48"/>
                <a:gd name="T25" fmla="*/ 0 h 48"/>
                <a:gd name="T26" fmla="*/ 2147483647 w 48"/>
                <a:gd name="T27" fmla="*/ 2147483647 h 48"/>
                <a:gd name="T28" fmla="*/ 2147483647 w 48"/>
                <a:gd name="T29" fmla="*/ 2147483647 h 48"/>
                <a:gd name="T30" fmla="*/ 2147483647 w 48"/>
                <a:gd name="T31" fmla="*/ 2147483647 h 48"/>
                <a:gd name="T32" fmla="*/ 2147483647 w 48"/>
                <a:gd name="T33" fmla="*/ 2147483647 h 48"/>
                <a:gd name="T34" fmla="*/ 0 w 48"/>
                <a:gd name="T35" fmla="*/ 2147483647 h 48"/>
                <a:gd name="T36" fmla="*/ 0 w 48"/>
                <a:gd name="T37" fmla="*/ 2147483647 h 48"/>
                <a:gd name="T38" fmla="*/ 0 w 48"/>
                <a:gd name="T39" fmla="*/ 2147483647 h 48"/>
                <a:gd name="T40" fmla="*/ 0 w 48"/>
                <a:gd name="T41" fmla="*/ 2147483647 h 48"/>
                <a:gd name="T42" fmla="*/ 2147483647 w 48"/>
                <a:gd name="T43" fmla="*/ 2147483647 h 48"/>
                <a:gd name="T44" fmla="*/ 2147483647 w 48"/>
                <a:gd name="T45" fmla="*/ 2147483647 h 48"/>
                <a:gd name="T46" fmla="*/ 2147483647 w 48"/>
                <a:gd name="T47" fmla="*/ 2147483647 h 48"/>
                <a:gd name="T48" fmla="*/ 2147483647 w 48"/>
                <a:gd name="T49" fmla="*/ 2147483647 h 48"/>
                <a:gd name="T50" fmla="*/ 2147483647 w 48"/>
                <a:gd name="T51" fmla="*/ 2147483647 h 48"/>
                <a:gd name="T52" fmla="*/ 2147483647 w 48"/>
                <a:gd name="T53" fmla="*/ 2147483647 h 48"/>
                <a:gd name="T54" fmla="*/ 2147483647 w 48"/>
                <a:gd name="T55" fmla="*/ 2147483647 h 48"/>
                <a:gd name="T56" fmla="*/ 2147483647 w 48"/>
                <a:gd name="T57" fmla="*/ 2147483647 h 48"/>
                <a:gd name="T58" fmla="*/ 2147483647 w 48"/>
                <a:gd name="T59" fmla="*/ 2147483647 h 48"/>
                <a:gd name="T60" fmla="*/ 2147483647 w 48"/>
                <a:gd name="T61" fmla="*/ 2147483647 h 48"/>
                <a:gd name="T62" fmla="*/ 2147483647 w 48"/>
                <a:gd name="T63" fmla="*/ 2147483647 h 48"/>
                <a:gd name="T64" fmla="*/ 2147483647 w 48"/>
                <a:gd name="T65" fmla="*/ 2147483647 h 48"/>
                <a:gd name="T66" fmla="*/ 2147483647 w 48"/>
                <a:gd name="T67" fmla="*/ 2147483647 h 48"/>
                <a:gd name="T68" fmla="*/ 2147483647 w 48"/>
                <a:gd name="T69" fmla="*/ 2147483647 h 48"/>
                <a:gd name="T70" fmla="*/ 2147483647 w 48"/>
                <a:gd name="T71" fmla="*/ 2147483647 h 48"/>
                <a:gd name="T72" fmla="*/ 2147483647 w 48"/>
                <a:gd name="T73" fmla="*/ 2147483647 h 48"/>
                <a:gd name="T74" fmla="*/ 2147483647 w 48"/>
                <a:gd name="T75" fmla="*/ 2147483647 h 48"/>
                <a:gd name="T76" fmla="*/ 2147483647 w 48"/>
                <a:gd name="T77" fmla="*/ 2147483647 h 48"/>
                <a:gd name="T78" fmla="*/ 2147483647 w 48"/>
                <a:gd name="T79" fmla="*/ 2147483647 h 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8"/>
                <a:gd name="T121" fmla="*/ 0 h 48"/>
                <a:gd name="T122" fmla="*/ 48 w 48"/>
                <a:gd name="T123" fmla="*/ 48 h 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8" h="48">
                  <a:moveTo>
                    <a:pt x="48" y="23"/>
                  </a:moveTo>
                  <a:lnTo>
                    <a:pt x="48" y="23"/>
                  </a:lnTo>
                  <a:lnTo>
                    <a:pt x="48" y="19"/>
                  </a:lnTo>
                  <a:lnTo>
                    <a:pt x="47" y="15"/>
                  </a:lnTo>
                  <a:lnTo>
                    <a:pt x="44" y="11"/>
                  </a:lnTo>
                  <a:lnTo>
                    <a:pt x="40" y="7"/>
                  </a:lnTo>
                  <a:lnTo>
                    <a:pt x="38" y="3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7" y="7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4" y="38"/>
                  </a:lnTo>
                  <a:lnTo>
                    <a:pt x="7" y="40"/>
                  </a:lnTo>
                  <a:lnTo>
                    <a:pt x="11" y="44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4" y="46"/>
                  </a:lnTo>
                  <a:lnTo>
                    <a:pt x="38" y="44"/>
                  </a:lnTo>
                  <a:lnTo>
                    <a:pt x="40" y="40"/>
                  </a:lnTo>
                  <a:lnTo>
                    <a:pt x="44" y="38"/>
                  </a:lnTo>
                  <a:lnTo>
                    <a:pt x="47" y="34"/>
                  </a:lnTo>
                  <a:lnTo>
                    <a:pt x="48" y="28"/>
                  </a:lnTo>
                  <a:lnTo>
                    <a:pt x="48" y="2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46" name="Freeform 181"/>
            <p:cNvSpPr>
              <a:spLocks/>
            </p:cNvSpPr>
            <p:nvPr/>
          </p:nvSpPr>
          <p:spPr bwMode="auto">
            <a:xfrm>
              <a:off x="2367526" y="6019765"/>
              <a:ext cx="103950" cy="104872"/>
            </a:xfrm>
            <a:custGeom>
              <a:avLst/>
              <a:gdLst>
                <a:gd name="T0" fmla="*/ 2147483647 w 48"/>
                <a:gd name="T1" fmla="*/ 2147483647 h 48"/>
                <a:gd name="T2" fmla="*/ 2147483647 w 48"/>
                <a:gd name="T3" fmla="*/ 2147483647 h 48"/>
                <a:gd name="T4" fmla="*/ 2147483647 w 48"/>
                <a:gd name="T5" fmla="*/ 2147483647 h 48"/>
                <a:gd name="T6" fmla="*/ 2147483647 w 48"/>
                <a:gd name="T7" fmla="*/ 2147483647 h 48"/>
                <a:gd name="T8" fmla="*/ 2147483647 w 48"/>
                <a:gd name="T9" fmla="*/ 2147483647 h 48"/>
                <a:gd name="T10" fmla="*/ 2147483647 w 48"/>
                <a:gd name="T11" fmla="*/ 2147483647 h 48"/>
                <a:gd name="T12" fmla="*/ 2147483647 w 48"/>
                <a:gd name="T13" fmla="*/ 2147483647 h 48"/>
                <a:gd name="T14" fmla="*/ 2147483647 w 48"/>
                <a:gd name="T15" fmla="*/ 2147483647 h 48"/>
                <a:gd name="T16" fmla="*/ 2147483647 w 48"/>
                <a:gd name="T17" fmla="*/ 2147483647 h 48"/>
                <a:gd name="T18" fmla="*/ 2147483647 w 48"/>
                <a:gd name="T19" fmla="*/ 0 h 48"/>
                <a:gd name="T20" fmla="*/ 2147483647 w 48"/>
                <a:gd name="T21" fmla="*/ 0 h 48"/>
                <a:gd name="T22" fmla="*/ 2147483647 w 48"/>
                <a:gd name="T23" fmla="*/ 0 h 48"/>
                <a:gd name="T24" fmla="*/ 2147483647 w 48"/>
                <a:gd name="T25" fmla="*/ 0 h 48"/>
                <a:gd name="T26" fmla="*/ 2147483647 w 48"/>
                <a:gd name="T27" fmla="*/ 2147483647 h 48"/>
                <a:gd name="T28" fmla="*/ 2147483647 w 48"/>
                <a:gd name="T29" fmla="*/ 2147483647 h 48"/>
                <a:gd name="T30" fmla="*/ 2147483647 w 48"/>
                <a:gd name="T31" fmla="*/ 2147483647 h 48"/>
                <a:gd name="T32" fmla="*/ 2147483647 w 48"/>
                <a:gd name="T33" fmla="*/ 2147483647 h 48"/>
                <a:gd name="T34" fmla="*/ 2147483647 w 48"/>
                <a:gd name="T35" fmla="*/ 2147483647 h 48"/>
                <a:gd name="T36" fmla="*/ 0 w 48"/>
                <a:gd name="T37" fmla="*/ 2147483647 h 48"/>
                <a:gd name="T38" fmla="*/ 0 w 48"/>
                <a:gd name="T39" fmla="*/ 2147483647 h 48"/>
                <a:gd name="T40" fmla="*/ 2147483647 w 48"/>
                <a:gd name="T41" fmla="*/ 2147483647 h 48"/>
                <a:gd name="T42" fmla="*/ 2147483647 w 48"/>
                <a:gd name="T43" fmla="*/ 2147483647 h 48"/>
                <a:gd name="T44" fmla="*/ 2147483647 w 48"/>
                <a:gd name="T45" fmla="*/ 2147483647 h 48"/>
                <a:gd name="T46" fmla="*/ 2147483647 w 48"/>
                <a:gd name="T47" fmla="*/ 2147483647 h 48"/>
                <a:gd name="T48" fmla="*/ 2147483647 w 48"/>
                <a:gd name="T49" fmla="*/ 2147483647 h 48"/>
                <a:gd name="T50" fmla="*/ 2147483647 w 48"/>
                <a:gd name="T51" fmla="*/ 2147483647 h 48"/>
                <a:gd name="T52" fmla="*/ 2147483647 w 48"/>
                <a:gd name="T53" fmla="*/ 2147483647 h 48"/>
                <a:gd name="T54" fmla="*/ 2147483647 w 48"/>
                <a:gd name="T55" fmla="*/ 2147483647 h 48"/>
                <a:gd name="T56" fmla="*/ 2147483647 w 48"/>
                <a:gd name="T57" fmla="*/ 2147483647 h 48"/>
                <a:gd name="T58" fmla="*/ 2147483647 w 48"/>
                <a:gd name="T59" fmla="*/ 2147483647 h 48"/>
                <a:gd name="T60" fmla="*/ 2147483647 w 48"/>
                <a:gd name="T61" fmla="*/ 2147483647 h 48"/>
                <a:gd name="T62" fmla="*/ 2147483647 w 48"/>
                <a:gd name="T63" fmla="*/ 2147483647 h 48"/>
                <a:gd name="T64" fmla="*/ 2147483647 w 48"/>
                <a:gd name="T65" fmla="*/ 2147483647 h 48"/>
                <a:gd name="T66" fmla="*/ 2147483647 w 48"/>
                <a:gd name="T67" fmla="*/ 2147483647 h 48"/>
                <a:gd name="T68" fmla="*/ 2147483647 w 48"/>
                <a:gd name="T69" fmla="*/ 2147483647 h 48"/>
                <a:gd name="T70" fmla="*/ 2147483647 w 48"/>
                <a:gd name="T71" fmla="*/ 2147483647 h 48"/>
                <a:gd name="T72" fmla="*/ 2147483647 w 48"/>
                <a:gd name="T73" fmla="*/ 2147483647 h 48"/>
                <a:gd name="T74" fmla="*/ 2147483647 w 48"/>
                <a:gd name="T75" fmla="*/ 2147483647 h 48"/>
                <a:gd name="T76" fmla="*/ 2147483647 w 48"/>
                <a:gd name="T77" fmla="*/ 2147483647 h 48"/>
                <a:gd name="T78" fmla="*/ 2147483647 w 48"/>
                <a:gd name="T79" fmla="*/ 2147483647 h 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8"/>
                <a:gd name="T121" fmla="*/ 0 h 48"/>
                <a:gd name="T122" fmla="*/ 48 w 48"/>
                <a:gd name="T123" fmla="*/ 48 h 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8" h="48">
                  <a:moveTo>
                    <a:pt x="48" y="24"/>
                  </a:moveTo>
                  <a:lnTo>
                    <a:pt x="48" y="24"/>
                  </a:lnTo>
                  <a:lnTo>
                    <a:pt x="48" y="18"/>
                  </a:lnTo>
                  <a:lnTo>
                    <a:pt x="47" y="14"/>
                  </a:lnTo>
                  <a:lnTo>
                    <a:pt x="44" y="10"/>
                  </a:lnTo>
                  <a:lnTo>
                    <a:pt x="41" y="6"/>
                  </a:lnTo>
                  <a:lnTo>
                    <a:pt x="37" y="4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6" y="6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4" y="47"/>
                  </a:lnTo>
                  <a:lnTo>
                    <a:pt x="20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3" y="47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7"/>
                  </a:lnTo>
                  <a:lnTo>
                    <a:pt x="47" y="33"/>
                  </a:lnTo>
                  <a:lnTo>
                    <a:pt x="48" y="29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 sz="2700" dirty="0">
                <a:latin typeface="EYInterstate" panose="02000503020000020004" pitchFamily="2" charset="0"/>
              </a:endParaRPr>
            </a:p>
          </p:txBody>
        </p:sp>
        <p:sp>
          <p:nvSpPr>
            <p:cNvPr id="847" name="Rectangle 184"/>
            <p:cNvSpPr>
              <a:spLocks noChangeArrowheads="1"/>
            </p:cNvSpPr>
            <p:nvPr/>
          </p:nvSpPr>
          <p:spPr bwMode="auto">
            <a:xfrm>
              <a:off x="2161790" y="3055589"/>
              <a:ext cx="417487" cy="21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 dirty="0">
                  <a:solidFill>
                    <a:srgbClr val="FFFFFF"/>
                  </a:solidFill>
                  <a:latin typeface="EYInterstate" panose="02000503020000020004" pitchFamily="2" charset="0"/>
                </a:rPr>
                <a:t>Delhi</a:t>
              </a:r>
              <a:endParaRPr lang="en-US" altLang="en-US" sz="1300" dirty="0">
                <a:solidFill>
                  <a:srgbClr val="646464"/>
                </a:solidFill>
                <a:latin typeface="EYInterstate" panose="02000503020000020004" pitchFamily="2" charset="0"/>
              </a:endParaRPr>
            </a:p>
          </p:txBody>
        </p:sp>
        <p:sp>
          <p:nvSpPr>
            <p:cNvPr id="848" name="Rectangle 202"/>
            <p:cNvSpPr>
              <a:spLocks noChangeArrowheads="1"/>
            </p:cNvSpPr>
            <p:nvPr/>
          </p:nvSpPr>
          <p:spPr bwMode="auto">
            <a:xfrm>
              <a:off x="2593548" y="5954980"/>
              <a:ext cx="663954" cy="21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 dirty="0">
                  <a:solidFill>
                    <a:srgbClr val="000000"/>
                  </a:solidFill>
                  <a:latin typeface="EYInterstate" panose="02000503020000020004" pitchFamily="2" charset="0"/>
                </a:rPr>
                <a:t>Chennai</a:t>
              </a:r>
              <a:endParaRPr lang="en-US" altLang="en-US" sz="1300" dirty="0">
                <a:solidFill>
                  <a:srgbClr val="646464"/>
                </a:solidFill>
                <a:latin typeface="EYInterstate" panose="02000503020000020004" pitchFamily="2" charset="0"/>
              </a:endParaRPr>
            </a:p>
          </p:txBody>
        </p:sp>
        <p:sp>
          <p:nvSpPr>
            <p:cNvPr id="849" name="Rectangle 210"/>
            <p:cNvSpPr>
              <a:spLocks noChangeArrowheads="1"/>
            </p:cNvSpPr>
            <p:nvPr/>
          </p:nvSpPr>
          <p:spPr bwMode="auto">
            <a:xfrm>
              <a:off x="1438470" y="4947007"/>
              <a:ext cx="417487" cy="21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 dirty="0">
                  <a:solidFill>
                    <a:srgbClr val="FFFFFF"/>
                  </a:solidFill>
                  <a:latin typeface="EYInterstate" panose="02000503020000020004" pitchFamily="2" charset="0"/>
                </a:rPr>
                <a:t>Pune</a:t>
              </a:r>
              <a:endParaRPr lang="en-US" altLang="en-US" sz="1300" dirty="0">
                <a:solidFill>
                  <a:srgbClr val="646464"/>
                </a:solidFill>
                <a:latin typeface="EYInterstate" panose="02000503020000020004" pitchFamily="2" charset="0"/>
              </a:endParaRPr>
            </a:p>
          </p:txBody>
        </p:sp>
        <p:sp>
          <p:nvSpPr>
            <p:cNvPr id="850" name="Rectangle 202"/>
            <p:cNvSpPr>
              <a:spLocks noChangeArrowheads="1"/>
            </p:cNvSpPr>
            <p:nvPr/>
          </p:nvSpPr>
          <p:spPr bwMode="auto">
            <a:xfrm>
              <a:off x="3818501" y="4422742"/>
              <a:ext cx="624385" cy="21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 dirty="0">
                  <a:solidFill>
                    <a:srgbClr val="000000"/>
                  </a:solidFill>
                  <a:latin typeface="EYInterstate" panose="02000503020000020004" pitchFamily="2" charset="0"/>
                </a:rPr>
                <a:t>Kolkata</a:t>
              </a:r>
              <a:endParaRPr lang="en-US" altLang="en-US" sz="1300" dirty="0">
                <a:solidFill>
                  <a:srgbClr val="646464"/>
                </a:solidFill>
                <a:latin typeface="EYInterstate" panose="02000503020000020004" pitchFamily="2" charset="0"/>
              </a:endParaRPr>
            </a:p>
          </p:txBody>
        </p:sp>
        <p:sp>
          <p:nvSpPr>
            <p:cNvPr id="851" name="Rectangle 202"/>
            <p:cNvSpPr>
              <a:spLocks noChangeArrowheads="1"/>
            </p:cNvSpPr>
            <p:nvPr/>
          </p:nvSpPr>
          <p:spPr bwMode="auto">
            <a:xfrm>
              <a:off x="603559" y="4737328"/>
              <a:ext cx="644170" cy="21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 dirty="0">
                  <a:solidFill>
                    <a:srgbClr val="000000"/>
                  </a:solidFill>
                  <a:latin typeface="EYInterstate" panose="02000503020000020004" pitchFamily="2" charset="0"/>
                </a:rPr>
                <a:t>Mumbai</a:t>
              </a:r>
              <a:endParaRPr lang="en-US" altLang="en-US" sz="1300" dirty="0">
                <a:solidFill>
                  <a:srgbClr val="646464"/>
                </a:solidFill>
                <a:latin typeface="EYInterstate" panose="02000503020000020004" pitchFamily="2" charset="0"/>
              </a:endParaRPr>
            </a:p>
          </p:txBody>
        </p:sp>
        <p:sp>
          <p:nvSpPr>
            <p:cNvPr id="852" name="Rectangle 210"/>
            <p:cNvSpPr>
              <a:spLocks noChangeArrowheads="1"/>
            </p:cNvSpPr>
            <p:nvPr/>
          </p:nvSpPr>
          <p:spPr bwMode="auto">
            <a:xfrm>
              <a:off x="1616878" y="5803727"/>
              <a:ext cx="829004" cy="21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 dirty="0">
                  <a:solidFill>
                    <a:srgbClr val="FFFFFF"/>
                  </a:solidFill>
                  <a:latin typeface="EYInterstate" panose="02000503020000020004" pitchFamily="2" charset="0"/>
                </a:rPr>
                <a:t>Bangalore</a:t>
              </a:r>
              <a:endParaRPr lang="en-US" altLang="en-US" sz="1300" dirty="0">
                <a:solidFill>
                  <a:srgbClr val="646464"/>
                </a:solidFill>
                <a:latin typeface="EYInterstate" panose="02000503020000020004" pitchFamily="2" charset="0"/>
              </a:endParaRPr>
            </a:p>
          </p:txBody>
        </p:sp>
        <p:sp>
          <p:nvSpPr>
            <p:cNvPr id="853" name="Rectangle 202"/>
            <p:cNvSpPr>
              <a:spLocks noChangeArrowheads="1"/>
            </p:cNvSpPr>
            <p:nvPr/>
          </p:nvSpPr>
          <p:spPr bwMode="auto">
            <a:xfrm>
              <a:off x="1052504" y="3928783"/>
              <a:ext cx="2382195" cy="529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en-US" sz="1600" dirty="0">
                  <a:latin typeface="EYInterstate" panose="02000503020000020004" pitchFamily="2" charset="0"/>
                </a:rPr>
                <a:t>Madhya </a:t>
              </a:r>
            </a:p>
            <a:p>
              <a:pPr algn="ctr"/>
              <a:r>
                <a:rPr lang="en-US" altLang="en-US" sz="1600" dirty="0">
                  <a:latin typeface="EYInterstate" panose="02000503020000020004" pitchFamily="2" charset="0"/>
                </a:rPr>
                <a:t>Pradesh</a:t>
              </a:r>
              <a:endParaRPr lang="en-US" altLang="en-US" sz="4500" dirty="0">
                <a:latin typeface="EYInterstate" panose="02000503020000020004" pitchFamily="2" charset="0"/>
              </a:endParaRPr>
            </a:p>
          </p:txBody>
        </p:sp>
      </p:grpSp>
      <p:sp>
        <p:nvSpPr>
          <p:cNvPr id="854" name="Rectangle 210"/>
          <p:cNvSpPr>
            <a:spLocks noChangeArrowheads="1"/>
          </p:cNvSpPr>
          <p:nvPr/>
        </p:nvSpPr>
        <p:spPr bwMode="auto">
          <a:xfrm>
            <a:off x="2394184" y="3967525"/>
            <a:ext cx="84061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EYInterstate" panose="02000503020000020004" pitchFamily="2" charset="0"/>
              </a:rPr>
              <a:t>Hyderabad</a:t>
            </a:r>
            <a:endParaRPr lang="en-US" altLang="en-US" sz="1300" dirty="0">
              <a:solidFill>
                <a:srgbClr val="646464"/>
              </a:solidFill>
              <a:latin typeface="EYInterstate" panose="02000503020000020004" pitchFamily="2" charset="0"/>
            </a:endParaRPr>
          </a:p>
        </p:txBody>
      </p:sp>
      <p:sp>
        <p:nvSpPr>
          <p:cNvPr id="855" name="Freeform 181"/>
          <p:cNvSpPr>
            <a:spLocks/>
          </p:cNvSpPr>
          <p:nvPr/>
        </p:nvSpPr>
        <p:spPr bwMode="auto">
          <a:xfrm>
            <a:off x="2257123" y="4022137"/>
            <a:ext cx="99384" cy="97612"/>
          </a:xfrm>
          <a:custGeom>
            <a:avLst/>
            <a:gdLst>
              <a:gd name="T0" fmla="*/ 2147483647 w 48"/>
              <a:gd name="T1" fmla="*/ 2147483647 h 48"/>
              <a:gd name="T2" fmla="*/ 2147483647 w 48"/>
              <a:gd name="T3" fmla="*/ 2147483647 h 48"/>
              <a:gd name="T4" fmla="*/ 2147483647 w 48"/>
              <a:gd name="T5" fmla="*/ 2147483647 h 48"/>
              <a:gd name="T6" fmla="*/ 2147483647 w 48"/>
              <a:gd name="T7" fmla="*/ 2147483647 h 48"/>
              <a:gd name="T8" fmla="*/ 2147483647 w 48"/>
              <a:gd name="T9" fmla="*/ 2147483647 h 48"/>
              <a:gd name="T10" fmla="*/ 2147483647 w 48"/>
              <a:gd name="T11" fmla="*/ 2147483647 h 48"/>
              <a:gd name="T12" fmla="*/ 2147483647 w 48"/>
              <a:gd name="T13" fmla="*/ 2147483647 h 48"/>
              <a:gd name="T14" fmla="*/ 2147483647 w 48"/>
              <a:gd name="T15" fmla="*/ 2147483647 h 48"/>
              <a:gd name="T16" fmla="*/ 2147483647 w 48"/>
              <a:gd name="T17" fmla="*/ 2147483647 h 48"/>
              <a:gd name="T18" fmla="*/ 2147483647 w 48"/>
              <a:gd name="T19" fmla="*/ 0 h 48"/>
              <a:gd name="T20" fmla="*/ 2147483647 w 48"/>
              <a:gd name="T21" fmla="*/ 0 h 48"/>
              <a:gd name="T22" fmla="*/ 2147483647 w 48"/>
              <a:gd name="T23" fmla="*/ 0 h 48"/>
              <a:gd name="T24" fmla="*/ 2147483647 w 48"/>
              <a:gd name="T25" fmla="*/ 0 h 48"/>
              <a:gd name="T26" fmla="*/ 2147483647 w 48"/>
              <a:gd name="T27" fmla="*/ 2147483647 h 48"/>
              <a:gd name="T28" fmla="*/ 2147483647 w 48"/>
              <a:gd name="T29" fmla="*/ 2147483647 h 48"/>
              <a:gd name="T30" fmla="*/ 2147483647 w 48"/>
              <a:gd name="T31" fmla="*/ 2147483647 h 48"/>
              <a:gd name="T32" fmla="*/ 2147483647 w 48"/>
              <a:gd name="T33" fmla="*/ 2147483647 h 48"/>
              <a:gd name="T34" fmla="*/ 2147483647 w 48"/>
              <a:gd name="T35" fmla="*/ 2147483647 h 48"/>
              <a:gd name="T36" fmla="*/ 0 w 48"/>
              <a:gd name="T37" fmla="*/ 2147483647 h 48"/>
              <a:gd name="T38" fmla="*/ 0 w 48"/>
              <a:gd name="T39" fmla="*/ 2147483647 h 48"/>
              <a:gd name="T40" fmla="*/ 2147483647 w 48"/>
              <a:gd name="T41" fmla="*/ 2147483647 h 48"/>
              <a:gd name="T42" fmla="*/ 2147483647 w 48"/>
              <a:gd name="T43" fmla="*/ 2147483647 h 48"/>
              <a:gd name="T44" fmla="*/ 2147483647 w 48"/>
              <a:gd name="T45" fmla="*/ 2147483647 h 48"/>
              <a:gd name="T46" fmla="*/ 2147483647 w 48"/>
              <a:gd name="T47" fmla="*/ 2147483647 h 48"/>
              <a:gd name="T48" fmla="*/ 2147483647 w 48"/>
              <a:gd name="T49" fmla="*/ 2147483647 h 48"/>
              <a:gd name="T50" fmla="*/ 2147483647 w 48"/>
              <a:gd name="T51" fmla="*/ 2147483647 h 48"/>
              <a:gd name="T52" fmla="*/ 2147483647 w 48"/>
              <a:gd name="T53" fmla="*/ 2147483647 h 48"/>
              <a:gd name="T54" fmla="*/ 2147483647 w 48"/>
              <a:gd name="T55" fmla="*/ 2147483647 h 48"/>
              <a:gd name="T56" fmla="*/ 2147483647 w 48"/>
              <a:gd name="T57" fmla="*/ 2147483647 h 48"/>
              <a:gd name="T58" fmla="*/ 2147483647 w 48"/>
              <a:gd name="T59" fmla="*/ 2147483647 h 48"/>
              <a:gd name="T60" fmla="*/ 2147483647 w 48"/>
              <a:gd name="T61" fmla="*/ 2147483647 h 48"/>
              <a:gd name="T62" fmla="*/ 2147483647 w 48"/>
              <a:gd name="T63" fmla="*/ 2147483647 h 48"/>
              <a:gd name="T64" fmla="*/ 2147483647 w 48"/>
              <a:gd name="T65" fmla="*/ 2147483647 h 48"/>
              <a:gd name="T66" fmla="*/ 2147483647 w 48"/>
              <a:gd name="T67" fmla="*/ 2147483647 h 48"/>
              <a:gd name="T68" fmla="*/ 2147483647 w 48"/>
              <a:gd name="T69" fmla="*/ 2147483647 h 48"/>
              <a:gd name="T70" fmla="*/ 2147483647 w 48"/>
              <a:gd name="T71" fmla="*/ 2147483647 h 48"/>
              <a:gd name="T72" fmla="*/ 2147483647 w 48"/>
              <a:gd name="T73" fmla="*/ 2147483647 h 48"/>
              <a:gd name="T74" fmla="*/ 2147483647 w 48"/>
              <a:gd name="T75" fmla="*/ 2147483647 h 48"/>
              <a:gd name="T76" fmla="*/ 2147483647 w 48"/>
              <a:gd name="T77" fmla="*/ 2147483647 h 48"/>
              <a:gd name="T78" fmla="*/ 2147483647 w 48"/>
              <a:gd name="T79" fmla="*/ 2147483647 h 4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8"/>
              <a:gd name="T121" fmla="*/ 0 h 48"/>
              <a:gd name="T122" fmla="*/ 48 w 48"/>
              <a:gd name="T123" fmla="*/ 48 h 4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8" h="48">
                <a:moveTo>
                  <a:pt x="48" y="24"/>
                </a:moveTo>
                <a:lnTo>
                  <a:pt x="48" y="24"/>
                </a:lnTo>
                <a:lnTo>
                  <a:pt x="48" y="18"/>
                </a:lnTo>
                <a:lnTo>
                  <a:pt x="47" y="14"/>
                </a:lnTo>
                <a:lnTo>
                  <a:pt x="44" y="10"/>
                </a:lnTo>
                <a:lnTo>
                  <a:pt x="41" y="6"/>
                </a:lnTo>
                <a:lnTo>
                  <a:pt x="37" y="4"/>
                </a:lnTo>
                <a:lnTo>
                  <a:pt x="33" y="1"/>
                </a:lnTo>
                <a:lnTo>
                  <a:pt x="29" y="0"/>
                </a:lnTo>
                <a:lnTo>
                  <a:pt x="24" y="0"/>
                </a:lnTo>
                <a:lnTo>
                  <a:pt x="20" y="0"/>
                </a:lnTo>
                <a:lnTo>
                  <a:pt x="14" y="1"/>
                </a:lnTo>
                <a:lnTo>
                  <a:pt x="6" y="6"/>
                </a:lnTo>
                <a:lnTo>
                  <a:pt x="2" y="14"/>
                </a:lnTo>
                <a:lnTo>
                  <a:pt x="1" y="18"/>
                </a:lnTo>
                <a:lnTo>
                  <a:pt x="0" y="24"/>
                </a:lnTo>
                <a:lnTo>
                  <a:pt x="1" y="29"/>
                </a:lnTo>
                <a:lnTo>
                  <a:pt x="2" y="33"/>
                </a:lnTo>
                <a:lnTo>
                  <a:pt x="4" y="37"/>
                </a:lnTo>
                <a:lnTo>
                  <a:pt x="6" y="41"/>
                </a:lnTo>
                <a:lnTo>
                  <a:pt x="10" y="44"/>
                </a:lnTo>
                <a:lnTo>
                  <a:pt x="14" y="47"/>
                </a:lnTo>
                <a:lnTo>
                  <a:pt x="20" y="48"/>
                </a:lnTo>
                <a:lnTo>
                  <a:pt x="24" y="48"/>
                </a:lnTo>
                <a:lnTo>
                  <a:pt x="29" y="48"/>
                </a:lnTo>
                <a:lnTo>
                  <a:pt x="33" y="47"/>
                </a:lnTo>
                <a:lnTo>
                  <a:pt x="37" y="44"/>
                </a:lnTo>
                <a:lnTo>
                  <a:pt x="41" y="41"/>
                </a:lnTo>
                <a:lnTo>
                  <a:pt x="44" y="37"/>
                </a:lnTo>
                <a:lnTo>
                  <a:pt x="47" y="33"/>
                </a:lnTo>
                <a:lnTo>
                  <a:pt x="48" y="29"/>
                </a:lnTo>
                <a:lnTo>
                  <a:pt x="48" y="2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/>
        </p:spPr>
        <p:txBody>
          <a:bodyPr lIns="91395" tIns="45696" rIns="91395" bIns="45696"/>
          <a:lstStyle/>
          <a:p>
            <a:endParaRPr lang="en-IN" sz="2700" dirty="0">
              <a:latin typeface="EYInterstate" panose="02000503020000020004" pitchFamily="2" charset="0"/>
            </a:endParaRPr>
          </a:p>
        </p:txBody>
      </p:sp>
      <p:sp>
        <p:nvSpPr>
          <p:cNvPr id="856" name="Rectangle 202"/>
          <p:cNvSpPr>
            <a:spLocks noChangeArrowheads="1"/>
          </p:cNvSpPr>
          <p:nvPr/>
        </p:nvSpPr>
        <p:spPr bwMode="auto">
          <a:xfrm>
            <a:off x="754872" y="3328853"/>
            <a:ext cx="92365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chemeClr val="bg1"/>
                </a:solidFill>
                <a:latin typeface="EYInterstate" panose="02000503020000020004" pitchFamily="2" charset="0"/>
              </a:rPr>
              <a:t>Ahmedabad</a:t>
            </a:r>
          </a:p>
        </p:txBody>
      </p:sp>
      <p:sp>
        <p:nvSpPr>
          <p:cNvPr id="857" name="Freeform 181"/>
          <p:cNvSpPr>
            <a:spLocks/>
          </p:cNvSpPr>
          <p:nvPr/>
        </p:nvSpPr>
        <p:spPr bwMode="auto">
          <a:xfrm>
            <a:off x="1101948" y="3140051"/>
            <a:ext cx="99384" cy="97612"/>
          </a:xfrm>
          <a:custGeom>
            <a:avLst/>
            <a:gdLst>
              <a:gd name="T0" fmla="*/ 2147483647 w 48"/>
              <a:gd name="T1" fmla="*/ 2147483647 h 48"/>
              <a:gd name="T2" fmla="*/ 2147483647 w 48"/>
              <a:gd name="T3" fmla="*/ 2147483647 h 48"/>
              <a:gd name="T4" fmla="*/ 2147483647 w 48"/>
              <a:gd name="T5" fmla="*/ 2147483647 h 48"/>
              <a:gd name="T6" fmla="*/ 2147483647 w 48"/>
              <a:gd name="T7" fmla="*/ 2147483647 h 48"/>
              <a:gd name="T8" fmla="*/ 2147483647 w 48"/>
              <a:gd name="T9" fmla="*/ 2147483647 h 48"/>
              <a:gd name="T10" fmla="*/ 2147483647 w 48"/>
              <a:gd name="T11" fmla="*/ 2147483647 h 48"/>
              <a:gd name="T12" fmla="*/ 2147483647 w 48"/>
              <a:gd name="T13" fmla="*/ 2147483647 h 48"/>
              <a:gd name="T14" fmla="*/ 2147483647 w 48"/>
              <a:gd name="T15" fmla="*/ 2147483647 h 48"/>
              <a:gd name="T16" fmla="*/ 2147483647 w 48"/>
              <a:gd name="T17" fmla="*/ 2147483647 h 48"/>
              <a:gd name="T18" fmla="*/ 2147483647 w 48"/>
              <a:gd name="T19" fmla="*/ 0 h 48"/>
              <a:gd name="T20" fmla="*/ 2147483647 w 48"/>
              <a:gd name="T21" fmla="*/ 0 h 48"/>
              <a:gd name="T22" fmla="*/ 2147483647 w 48"/>
              <a:gd name="T23" fmla="*/ 0 h 48"/>
              <a:gd name="T24" fmla="*/ 2147483647 w 48"/>
              <a:gd name="T25" fmla="*/ 0 h 48"/>
              <a:gd name="T26" fmla="*/ 2147483647 w 48"/>
              <a:gd name="T27" fmla="*/ 2147483647 h 48"/>
              <a:gd name="T28" fmla="*/ 2147483647 w 48"/>
              <a:gd name="T29" fmla="*/ 2147483647 h 48"/>
              <a:gd name="T30" fmla="*/ 2147483647 w 48"/>
              <a:gd name="T31" fmla="*/ 2147483647 h 48"/>
              <a:gd name="T32" fmla="*/ 2147483647 w 48"/>
              <a:gd name="T33" fmla="*/ 2147483647 h 48"/>
              <a:gd name="T34" fmla="*/ 2147483647 w 48"/>
              <a:gd name="T35" fmla="*/ 2147483647 h 48"/>
              <a:gd name="T36" fmla="*/ 0 w 48"/>
              <a:gd name="T37" fmla="*/ 2147483647 h 48"/>
              <a:gd name="T38" fmla="*/ 0 w 48"/>
              <a:gd name="T39" fmla="*/ 2147483647 h 48"/>
              <a:gd name="T40" fmla="*/ 2147483647 w 48"/>
              <a:gd name="T41" fmla="*/ 2147483647 h 48"/>
              <a:gd name="T42" fmla="*/ 2147483647 w 48"/>
              <a:gd name="T43" fmla="*/ 2147483647 h 48"/>
              <a:gd name="T44" fmla="*/ 2147483647 w 48"/>
              <a:gd name="T45" fmla="*/ 2147483647 h 48"/>
              <a:gd name="T46" fmla="*/ 2147483647 w 48"/>
              <a:gd name="T47" fmla="*/ 2147483647 h 48"/>
              <a:gd name="T48" fmla="*/ 2147483647 w 48"/>
              <a:gd name="T49" fmla="*/ 2147483647 h 48"/>
              <a:gd name="T50" fmla="*/ 2147483647 w 48"/>
              <a:gd name="T51" fmla="*/ 2147483647 h 48"/>
              <a:gd name="T52" fmla="*/ 2147483647 w 48"/>
              <a:gd name="T53" fmla="*/ 2147483647 h 48"/>
              <a:gd name="T54" fmla="*/ 2147483647 w 48"/>
              <a:gd name="T55" fmla="*/ 2147483647 h 48"/>
              <a:gd name="T56" fmla="*/ 2147483647 w 48"/>
              <a:gd name="T57" fmla="*/ 2147483647 h 48"/>
              <a:gd name="T58" fmla="*/ 2147483647 w 48"/>
              <a:gd name="T59" fmla="*/ 2147483647 h 48"/>
              <a:gd name="T60" fmla="*/ 2147483647 w 48"/>
              <a:gd name="T61" fmla="*/ 2147483647 h 48"/>
              <a:gd name="T62" fmla="*/ 2147483647 w 48"/>
              <a:gd name="T63" fmla="*/ 2147483647 h 48"/>
              <a:gd name="T64" fmla="*/ 2147483647 w 48"/>
              <a:gd name="T65" fmla="*/ 2147483647 h 48"/>
              <a:gd name="T66" fmla="*/ 2147483647 w 48"/>
              <a:gd name="T67" fmla="*/ 2147483647 h 48"/>
              <a:gd name="T68" fmla="*/ 2147483647 w 48"/>
              <a:gd name="T69" fmla="*/ 2147483647 h 48"/>
              <a:gd name="T70" fmla="*/ 2147483647 w 48"/>
              <a:gd name="T71" fmla="*/ 2147483647 h 48"/>
              <a:gd name="T72" fmla="*/ 2147483647 w 48"/>
              <a:gd name="T73" fmla="*/ 2147483647 h 48"/>
              <a:gd name="T74" fmla="*/ 2147483647 w 48"/>
              <a:gd name="T75" fmla="*/ 2147483647 h 48"/>
              <a:gd name="T76" fmla="*/ 2147483647 w 48"/>
              <a:gd name="T77" fmla="*/ 2147483647 h 48"/>
              <a:gd name="T78" fmla="*/ 2147483647 w 48"/>
              <a:gd name="T79" fmla="*/ 2147483647 h 4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8"/>
              <a:gd name="T121" fmla="*/ 0 h 48"/>
              <a:gd name="T122" fmla="*/ 48 w 48"/>
              <a:gd name="T123" fmla="*/ 48 h 4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8" h="48">
                <a:moveTo>
                  <a:pt x="48" y="24"/>
                </a:moveTo>
                <a:lnTo>
                  <a:pt x="48" y="24"/>
                </a:lnTo>
                <a:lnTo>
                  <a:pt x="48" y="18"/>
                </a:lnTo>
                <a:lnTo>
                  <a:pt x="47" y="14"/>
                </a:lnTo>
                <a:lnTo>
                  <a:pt x="44" y="10"/>
                </a:lnTo>
                <a:lnTo>
                  <a:pt x="41" y="6"/>
                </a:lnTo>
                <a:lnTo>
                  <a:pt x="37" y="4"/>
                </a:lnTo>
                <a:lnTo>
                  <a:pt x="33" y="1"/>
                </a:lnTo>
                <a:lnTo>
                  <a:pt x="29" y="0"/>
                </a:lnTo>
                <a:lnTo>
                  <a:pt x="24" y="0"/>
                </a:lnTo>
                <a:lnTo>
                  <a:pt x="20" y="0"/>
                </a:lnTo>
                <a:lnTo>
                  <a:pt x="14" y="1"/>
                </a:lnTo>
                <a:lnTo>
                  <a:pt x="6" y="6"/>
                </a:lnTo>
                <a:lnTo>
                  <a:pt x="2" y="14"/>
                </a:lnTo>
                <a:lnTo>
                  <a:pt x="1" y="18"/>
                </a:lnTo>
                <a:lnTo>
                  <a:pt x="0" y="24"/>
                </a:lnTo>
                <a:lnTo>
                  <a:pt x="1" y="29"/>
                </a:lnTo>
                <a:lnTo>
                  <a:pt x="2" y="33"/>
                </a:lnTo>
                <a:lnTo>
                  <a:pt x="4" y="37"/>
                </a:lnTo>
                <a:lnTo>
                  <a:pt x="6" y="41"/>
                </a:lnTo>
                <a:lnTo>
                  <a:pt x="10" y="44"/>
                </a:lnTo>
                <a:lnTo>
                  <a:pt x="14" y="47"/>
                </a:lnTo>
                <a:lnTo>
                  <a:pt x="20" y="48"/>
                </a:lnTo>
                <a:lnTo>
                  <a:pt x="24" y="48"/>
                </a:lnTo>
                <a:lnTo>
                  <a:pt x="29" y="48"/>
                </a:lnTo>
                <a:lnTo>
                  <a:pt x="33" y="47"/>
                </a:lnTo>
                <a:lnTo>
                  <a:pt x="37" y="44"/>
                </a:lnTo>
                <a:lnTo>
                  <a:pt x="41" y="41"/>
                </a:lnTo>
                <a:lnTo>
                  <a:pt x="44" y="37"/>
                </a:lnTo>
                <a:lnTo>
                  <a:pt x="47" y="33"/>
                </a:lnTo>
                <a:lnTo>
                  <a:pt x="48" y="29"/>
                </a:lnTo>
                <a:lnTo>
                  <a:pt x="48" y="2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/>
        </p:spPr>
        <p:txBody>
          <a:bodyPr lIns="91395" tIns="45696" rIns="91395" bIns="45696"/>
          <a:lstStyle/>
          <a:p>
            <a:endParaRPr lang="en-IN" sz="2700" dirty="0">
              <a:latin typeface="EYInterstate" panose="02000503020000020004" pitchFamily="2" charset="0"/>
            </a:endParaRPr>
          </a:p>
        </p:txBody>
      </p:sp>
      <p:sp>
        <p:nvSpPr>
          <p:cNvPr id="858" name="Rectangle 210"/>
          <p:cNvSpPr>
            <a:spLocks noChangeArrowheads="1"/>
          </p:cNvSpPr>
          <p:nvPr/>
        </p:nvSpPr>
        <p:spPr bwMode="auto">
          <a:xfrm>
            <a:off x="1227540" y="2587055"/>
            <a:ext cx="51007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EYInterstate" panose="02000503020000020004" pitchFamily="2" charset="0"/>
              </a:rPr>
              <a:t>Jaipur</a:t>
            </a:r>
            <a:endParaRPr lang="en-US" altLang="en-US" sz="1300" dirty="0">
              <a:solidFill>
                <a:srgbClr val="646464"/>
              </a:solidFill>
              <a:latin typeface="EYInterstate" panose="02000503020000020004" pitchFamily="2" charset="0"/>
            </a:endParaRPr>
          </a:p>
        </p:txBody>
      </p:sp>
      <p:sp>
        <p:nvSpPr>
          <p:cNvPr id="859" name="Freeform 181"/>
          <p:cNvSpPr>
            <a:spLocks/>
          </p:cNvSpPr>
          <p:nvPr/>
        </p:nvSpPr>
        <p:spPr bwMode="auto">
          <a:xfrm>
            <a:off x="1679526" y="2664128"/>
            <a:ext cx="99384" cy="97612"/>
          </a:xfrm>
          <a:custGeom>
            <a:avLst/>
            <a:gdLst>
              <a:gd name="T0" fmla="*/ 2147483647 w 48"/>
              <a:gd name="T1" fmla="*/ 2147483647 h 48"/>
              <a:gd name="T2" fmla="*/ 2147483647 w 48"/>
              <a:gd name="T3" fmla="*/ 2147483647 h 48"/>
              <a:gd name="T4" fmla="*/ 2147483647 w 48"/>
              <a:gd name="T5" fmla="*/ 2147483647 h 48"/>
              <a:gd name="T6" fmla="*/ 2147483647 w 48"/>
              <a:gd name="T7" fmla="*/ 2147483647 h 48"/>
              <a:gd name="T8" fmla="*/ 2147483647 w 48"/>
              <a:gd name="T9" fmla="*/ 2147483647 h 48"/>
              <a:gd name="T10" fmla="*/ 2147483647 w 48"/>
              <a:gd name="T11" fmla="*/ 2147483647 h 48"/>
              <a:gd name="T12" fmla="*/ 2147483647 w 48"/>
              <a:gd name="T13" fmla="*/ 2147483647 h 48"/>
              <a:gd name="T14" fmla="*/ 2147483647 w 48"/>
              <a:gd name="T15" fmla="*/ 2147483647 h 48"/>
              <a:gd name="T16" fmla="*/ 2147483647 w 48"/>
              <a:gd name="T17" fmla="*/ 2147483647 h 48"/>
              <a:gd name="T18" fmla="*/ 2147483647 w 48"/>
              <a:gd name="T19" fmla="*/ 0 h 48"/>
              <a:gd name="T20" fmla="*/ 2147483647 w 48"/>
              <a:gd name="T21" fmla="*/ 0 h 48"/>
              <a:gd name="T22" fmla="*/ 2147483647 w 48"/>
              <a:gd name="T23" fmla="*/ 0 h 48"/>
              <a:gd name="T24" fmla="*/ 2147483647 w 48"/>
              <a:gd name="T25" fmla="*/ 0 h 48"/>
              <a:gd name="T26" fmla="*/ 2147483647 w 48"/>
              <a:gd name="T27" fmla="*/ 2147483647 h 48"/>
              <a:gd name="T28" fmla="*/ 2147483647 w 48"/>
              <a:gd name="T29" fmla="*/ 2147483647 h 48"/>
              <a:gd name="T30" fmla="*/ 2147483647 w 48"/>
              <a:gd name="T31" fmla="*/ 2147483647 h 48"/>
              <a:gd name="T32" fmla="*/ 2147483647 w 48"/>
              <a:gd name="T33" fmla="*/ 2147483647 h 48"/>
              <a:gd name="T34" fmla="*/ 2147483647 w 48"/>
              <a:gd name="T35" fmla="*/ 2147483647 h 48"/>
              <a:gd name="T36" fmla="*/ 0 w 48"/>
              <a:gd name="T37" fmla="*/ 2147483647 h 48"/>
              <a:gd name="T38" fmla="*/ 0 w 48"/>
              <a:gd name="T39" fmla="*/ 2147483647 h 48"/>
              <a:gd name="T40" fmla="*/ 2147483647 w 48"/>
              <a:gd name="T41" fmla="*/ 2147483647 h 48"/>
              <a:gd name="T42" fmla="*/ 2147483647 w 48"/>
              <a:gd name="T43" fmla="*/ 2147483647 h 48"/>
              <a:gd name="T44" fmla="*/ 2147483647 w 48"/>
              <a:gd name="T45" fmla="*/ 2147483647 h 48"/>
              <a:gd name="T46" fmla="*/ 2147483647 w 48"/>
              <a:gd name="T47" fmla="*/ 2147483647 h 48"/>
              <a:gd name="T48" fmla="*/ 2147483647 w 48"/>
              <a:gd name="T49" fmla="*/ 2147483647 h 48"/>
              <a:gd name="T50" fmla="*/ 2147483647 w 48"/>
              <a:gd name="T51" fmla="*/ 2147483647 h 48"/>
              <a:gd name="T52" fmla="*/ 2147483647 w 48"/>
              <a:gd name="T53" fmla="*/ 2147483647 h 48"/>
              <a:gd name="T54" fmla="*/ 2147483647 w 48"/>
              <a:gd name="T55" fmla="*/ 2147483647 h 48"/>
              <a:gd name="T56" fmla="*/ 2147483647 w 48"/>
              <a:gd name="T57" fmla="*/ 2147483647 h 48"/>
              <a:gd name="T58" fmla="*/ 2147483647 w 48"/>
              <a:gd name="T59" fmla="*/ 2147483647 h 48"/>
              <a:gd name="T60" fmla="*/ 2147483647 w 48"/>
              <a:gd name="T61" fmla="*/ 2147483647 h 48"/>
              <a:gd name="T62" fmla="*/ 2147483647 w 48"/>
              <a:gd name="T63" fmla="*/ 2147483647 h 48"/>
              <a:gd name="T64" fmla="*/ 2147483647 w 48"/>
              <a:gd name="T65" fmla="*/ 2147483647 h 48"/>
              <a:gd name="T66" fmla="*/ 2147483647 w 48"/>
              <a:gd name="T67" fmla="*/ 2147483647 h 48"/>
              <a:gd name="T68" fmla="*/ 2147483647 w 48"/>
              <a:gd name="T69" fmla="*/ 2147483647 h 48"/>
              <a:gd name="T70" fmla="*/ 2147483647 w 48"/>
              <a:gd name="T71" fmla="*/ 2147483647 h 48"/>
              <a:gd name="T72" fmla="*/ 2147483647 w 48"/>
              <a:gd name="T73" fmla="*/ 2147483647 h 48"/>
              <a:gd name="T74" fmla="*/ 2147483647 w 48"/>
              <a:gd name="T75" fmla="*/ 2147483647 h 48"/>
              <a:gd name="T76" fmla="*/ 2147483647 w 48"/>
              <a:gd name="T77" fmla="*/ 2147483647 h 48"/>
              <a:gd name="T78" fmla="*/ 2147483647 w 48"/>
              <a:gd name="T79" fmla="*/ 2147483647 h 4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8"/>
              <a:gd name="T121" fmla="*/ 0 h 48"/>
              <a:gd name="T122" fmla="*/ 48 w 48"/>
              <a:gd name="T123" fmla="*/ 48 h 4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8" h="48">
                <a:moveTo>
                  <a:pt x="48" y="24"/>
                </a:moveTo>
                <a:lnTo>
                  <a:pt x="48" y="24"/>
                </a:lnTo>
                <a:lnTo>
                  <a:pt x="48" y="18"/>
                </a:lnTo>
                <a:lnTo>
                  <a:pt x="47" y="14"/>
                </a:lnTo>
                <a:lnTo>
                  <a:pt x="44" y="10"/>
                </a:lnTo>
                <a:lnTo>
                  <a:pt x="41" y="6"/>
                </a:lnTo>
                <a:lnTo>
                  <a:pt x="37" y="4"/>
                </a:lnTo>
                <a:lnTo>
                  <a:pt x="33" y="1"/>
                </a:lnTo>
                <a:lnTo>
                  <a:pt x="29" y="0"/>
                </a:lnTo>
                <a:lnTo>
                  <a:pt x="24" y="0"/>
                </a:lnTo>
                <a:lnTo>
                  <a:pt x="20" y="0"/>
                </a:lnTo>
                <a:lnTo>
                  <a:pt x="14" y="1"/>
                </a:lnTo>
                <a:lnTo>
                  <a:pt x="6" y="6"/>
                </a:lnTo>
                <a:lnTo>
                  <a:pt x="2" y="14"/>
                </a:lnTo>
                <a:lnTo>
                  <a:pt x="1" y="18"/>
                </a:lnTo>
                <a:lnTo>
                  <a:pt x="0" y="24"/>
                </a:lnTo>
                <a:lnTo>
                  <a:pt x="1" y="29"/>
                </a:lnTo>
                <a:lnTo>
                  <a:pt x="2" y="33"/>
                </a:lnTo>
                <a:lnTo>
                  <a:pt x="4" y="37"/>
                </a:lnTo>
                <a:lnTo>
                  <a:pt x="6" y="41"/>
                </a:lnTo>
                <a:lnTo>
                  <a:pt x="10" y="44"/>
                </a:lnTo>
                <a:lnTo>
                  <a:pt x="14" y="47"/>
                </a:lnTo>
                <a:lnTo>
                  <a:pt x="20" y="48"/>
                </a:lnTo>
                <a:lnTo>
                  <a:pt x="24" y="48"/>
                </a:lnTo>
                <a:lnTo>
                  <a:pt x="29" y="48"/>
                </a:lnTo>
                <a:lnTo>
                  <a:pt x="33" y="47"/>
                </a:lnTo>
                <a:lnTo>
                  <a:pt x="37" y="44"/>
                </a:lnTo>
                <a:lnTo>
                  <a:pt x="41" y="41"/>
                </a:lnTo>
                <a:lnTo>
                  <a:pt x="44" y="37"/>
                </a:lnTo>
                <a:lnTo>
                  <a:pt x="47" y="33"/>
                </a:lnTo>
                <a:lnTo>
                  <a:pt x="48" y="29"/>
                </a:lnTo>
                <a:lnTo>
                  <a:pt x="48" y="2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/>
        </p:spPr>
        <p:txBody>
          <a:bodyPr lIns="91395" tIns="45696" rIns="91395" bIns="45696"/>
          <a:lstStyle/>
          <a:p>
            <a:endParaRPr lang="en-IN" sz="2700" dirty="0">
              <a:latin typeface="EYInterstate" panose="02000503020000020004" pitchFamily="2" charset="0"/>
            </a:endParaRPr>
          </a:p>
        </p:txBody>
      </p:sp>
      <p:sp>
        <p:nvSpPr>
          <p:cNvPr id="860" name="Rectangle 210"/>
          <p:cNvSpPr>
            <a:spLocks noChangeArrowheads="1"/>
          </p:cNvSpPr>
          <p:nvPr/>
        </p:nvSpPr>
        <p:spPr bwMode="auto">
          <a:xfrm>
            <a:off x="2782970" y="2695805"/>
            <a:ext cx="69089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EYInterstate" panose="02000503020000020004" pitchFamily="2" charset="0"/>
              </a:rPr>
              <a:t>Lucknow</a:t>
            </a:r>
            <a:endParaRPr lang="en-US" altLang="en-US" sz="1300" dirty="0">
              <a:solidFill>
                <a:srgbClr val="646464"/>
              </a:solidFill>
              <a:latin typeface="EYInterstate" panose="02000503020000020004" pitchFamily="2" charset="0"/>
            </a:endParaRPr>
          </a:p>
        </p:txBody>
      </p:sp>
      <p:sp>
        <p:nvSpPr>
          <p:cNvPr id="861" name="Freeform 175"/>
          <p:cNvSpPr>
            <a:spLocks/>
          </p:cNvSpPr>
          <p:nvPr/>
        </p:nvSpPr>
        <p:spPr bwMode="auto">
          <a:xfrm>
            <a:off x="2627728" y="2749294"/>
            <a:ext cx="101455" cy="97612"/>
          </a:xfrm>
          <a:custGeom>
            <a:avLst/>
            <a:gdLst>
              <a:gd name="T0" fmla="*/ 2147483647 w 49"/>
              <a:gd name="T1" fmla="*/ 2147483647 h 48"/>
              <a:gd name="T2" fmla="*/ 2147483647 w 49"/>
              <a:gd name="T3" fmla="*/ 2147483647 h 48"/>
              <a:gd name="T4" fmla="*/ 2147483647 w 49"/>
              <a:gd name="T5" fmla="*/ 2147483647 h 48"/>
              <a:gd name="T6" fmla="*/ 2147483647 w 49"/>
              <a:gd name="T7" fmla="*/ 2147483647 h 48"/>
              <a:gd name="T8" fmla="*/ 2147483647 w 49"/>
              <a:gd name="T9" fmla="*/ 2147483647 h 48"/>
              <a:gd name="T10" fmla="*/ 2147483647 w 49"/>
              <a:gd name="T11" fmla="*/ 2147483647 h 48"/>
              <a:gd name="T12" fmla="*/ 2147483647 w 49"/>
              <a:gd name="T13" fmla="*/ 2147483647 h 48"/>
              <a:gd name="T14" fmla="*/ 2147483647 w 49"/>
              <a:gd name="T15" fmla="*/ 2147483647 h 48"/>
              <a:gd name="T16" fmla="*/ 2147483647 w 49"/>
              <a:gd name="T17" fmla="*/ 2147483647 h 48"/>
              <a:gd name="T18" fmla="*/ 2147483647 w 49"/>
              <a:gd name="T19" fmla="*/ 2147483647 h 48"/>
              <a:gd name="T20" fmla="*/ 2147483647 w 49"/>
              <a:gd name="T21" fmla="*/ 0 h 48"/>
              <a:gd name="T22" fmla="*/ 2147483647 w 49"/>
              <a:gd name="T23" fmla="*/ 0 h 48"/>
              <a:gd name="T24" fmla="*/ 2147483647 w 49"/>
              <a:gd name="T25" fmla="*/ 2147483647 h 48"/>
              <a:gd name="T26" fmla="*/ 2147483647 w 49"/>
              <a:gd name="T27" fmla="*/ 2147483647 h 48"/>
              <a:gd name="T28" fmla="*/ 2147483647 w 49"/>
              <a:gd name="T29" fmla="*/ 2147483647 h 48"/>
              <a:gd name="T30" fmla="*/ 2147483647 w 49"/>
              <a:gd name="T31" fmla="*/ 2147483647 h 48"/>
              <a:gd name="T32" fmla="*/ 2147483647 w 49"/>
              <a:gd name="T33" fmla="*/ 2147483647 h 48"/>
              <a:gd name="T34" fmla="*/ 2147483647 w 49"/>
              <a:gd name="T35" fmla="*/ 2147483647 h 48"/>
              <a:gd name="T36" fmla="*/ 0 w 49"/>
              <a:gd name="T37" fmla="*/ 2147483647 h 48"/>
              <a:gd name="T38" fmla="*/ 0 w 49"/>
              <a:gd name="T39" fmla="*/ 2147483647 h 48"/>
              <a:gd name="T40" fmla="*/ 2147483647 w 49"/>
              <a:gd name="T41" fmla="*/ 2147483647 h 48"/>
              <a:gd name="T42" fmla="*/ 2147483647 w 49"/>
              <a:gd name="T43" fmla="*/ 2147483647 h 48"/>
              <a:gd name="T44" fmla="*/ 2147483647 w 49"/>
              <a:gd name="T45" fmla="*/ 2147483647 h 48"/>
              <a:gd name="T46" fmla="*/ 2147483647 w 49"/>
              <a:gd name="T47" fmla="*/ 2147483647 h 48"/>
              <a:gd name="T48" fmla="*/ 2147483647 w 49"/>
              <a:gd name="T49" fmla="*/ 2147483647 h 48"/>
              <a:gd name="T50" fmla="*/ 2147483647 w 49"/>
              <a:gd name="T51" fmla="*/ 2147483647 h 48"/>
              <a:gd name="T52" fmla="*/ 2147483647 w 49"/>
              <a:gd name="T53" fmla="*/ 2147483647 h 48"/>
              <a:gd name="T54" fmla="*/ 2147483647 w 49"/>
              <a:gd name="T55" fmla="*/ 2147483647 h 48"/>
              <a:gd name="T56" fmla="*/ 2147483647 w 49"/>
              <a:gd name="T57" fmla="*/ 2147483647 h 48"/>
              <a:gd name="T58" fmla="*/ 2147483647 w 49"/>
              <a:gd name="T59" fmla="*/ 2147483647 h 48"/>
              <a:gd name="T60" fmla="*/ 2147483647 w 49"/>
              <a:gd name="T61" fmla="*/ 2147483647 h 48"/>
              <a:gd name="T62" fmla="*/ 2147483647 w 49"/>
              <a:gd name="T63" fmla="*/ 2147483647 h 48"/>
              <a:gd name="T64" fmla="*/ 2147483647 w 49"/>
              <a:gd name="T65" fmla="*/ 2147483647 h 48"/>
              <a:gd name="T66" fmla="*/ 2147483647 w 49"/>
              <a:gd name="T67" fmla="*/ 2147483647 h 48"/>
              <a:gd name="T68" fmla="*/ 2147483647 w 49"/>
              <a:gd name="T69" fmla="*/ 2147483647 h 48"/>
              <a:gd name="T70" fmla="*/ 2147483647 w 49"/>
              <a:gd name="T71" fmla="*/ 2147483647 h 48"/>
              <a:gd name="T72" fmla="*/ 2147483647 w 49"/>
              <a:gd name="T73" fmla="*/ 2147483647 h 48"/>
              <a:gd name="T74" fmla="*/ 2147483647 w 49"/>
              <a:gd name="T75" fmla="*/ 2147483647 h 48"/>
              <a:gd name="T76" fmla="*/ 2147483647 w 49"/>
              <a:gd name="T77" fmla="*/ 2147483647 h 48"/>
              <a:gd name="T78" fmla="*/ 2147483647 w 49"/>
              <a:gd name="T79" fmla="*/ 2147483647 h 4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9"/>
              <a:gd name="T121" fmla="*/ 0 h 48"/>
              <a:gd name="T122" fmla="*/ 49 w 49"/>
              <a:gd name="T123" fmla="*/ 48 h 4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9" h="48">
                <a:moveTo>
                  <a:pt x="49" y="24"/>
                </a:moveTo>
                <a:lnTo>
                  <a:pt x="49" y="24"/>
                </a:lnTo>
                <a:lnTo>
                  <a:pt x="49" y="20"/>
                </a:lnTo>
                <a:lnTo>
                  <a:pt x="47" y="15"/>
                </a:lnTo>
                <a:lnTo>
                  <a:pt x="45" y="11"/>
                </a:lnTo>
                <a:lnTo>
                  <a:pt x="42" y="7"/>
                </a:lnTo>
                <a:lnTo>
                  <a:pt x="38" y="4"/>
                </a:lnTo>
                <a:lnTo>
                  <a:pt x="34" y="3"/>
                </a:lnTo>
                <a:lnTo>
                  <a:pt x="30" y="1"/>
                </a:lnTo>
                <a:lnTo>
                  <a:pt x="25" y="0"/>
                </a:lnTo>
                <a:lnTo>
                  <a:pt x="19" y="1"/>
                </a:lnTo>
                <a:lnTo>
                  <a:pt x="15" y="3"/>
                </a:lnTo>
                <a:lnTo>
                  <a:pt x="7" y="7"/>
                </a:lnTo>
                <a:lnTo>
                  <a:pt x="2" y="15"/>
                </a:lnTo>
                <a:lnTo>
                  <a:pt x="2" y="20"/>
                </a:lnTo>
                <a:lnTo>
                  <a:pt x="0" y="24"/>
                </a:lnTo>
                <a:lnTo>
                  <a:pt x="2" y="30"/>
                </a:lnTo>
                <a:lnTo>
                  <a:pt x="2" y="34"/>
                </a:lnTo>
                <a:lnTo>
                  <a:pt x="4" y="38"/>
                </a:lnTo>
                <a:lnTo>
                  <a:pt x="7" y="42"/>
                </a:lnTo>
                <a:lnTo>
                  <a:pt x="11" y="44"/>
                </a:lnTo>
                <a:lnTo>
                  <a:pt x="15" y="47"/>
                </a:lnTo>
                <a:lnTo>
                  <a:pt x="19" y="48"/>
                </a:lnTo>
                <a:lnTo>
                  <a:pt x="25" y="48"/>
                </a:lnTo>
                <a:lnTo>
                  <a:pt x="30" y="48"/>
                </a:lnTo>
                <a:lnTo>
                  <a:pt x="34" y="47"/>
                </a:lnTo>
                <a:lnTo>
                  <a:pt x="38" y="44"/>
                </a:lnTo>
                <a:lnTo>
                  <a:pt x="42" y="42"/>
                </a:lnTo>
                <a:lnTo>
                  <a:pt x="45" y="38"/>
                </a:lnTo>
                <a:lnTo>
                  <a:pt x="47" y="34"/>
                </a:lnTo>
                <a:lnTo>
                  <a:pt x="49" y="30"/>
                </a:lnTo>
                <a:lnTo>
                  <a:pt x="49" y="2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/>
        </p:spPr>
        <p:txBody>
          <a:bodyPr lIns="91395" tIns="45696" rIns="91395" bIns="45696"/>
          <a:lstStyle/>
          <a:p>
            <a:endParaRPr lang="en-IN" sz="2700" dirty="0">
              <a:latin typeface="EYInterstate" panose="02000503020000020004" pitchFamily="2" charset="0"/>
            </a:endParaRPr>
          </a:p>
        </p:txBody>
      </p:sp>
      <p:sp>
        <p:nvSpPr>
          <p:cNvPr id="862" name="Oval 861"/>
          <p:cNvSpPr/>
          <p:nvPr/>
        </p:nvSpPr>
        <p:spPr>
          <a:xfrm>
            <a:off x="904049" y="2074615"/>
            <a:ext cx="2556000" cy="25560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EYInterstate" panose="0200050302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3595" y="5316122"/>
            <a:ext cx="5692979" cy="14691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 i="1" dirty="0" smtClean="0">
              <a:latin typeface="EYInterstate" panose="02000503020000020004" pitchFamily="2" charset="0"/>
            </a:endParaRPr>
          </a:p>
          <a:p>
            <a:pPr algn="ctr"/>
            <a:r>
              <a:rPr lang="en-IN" sz="1600" i="1" dirty="0" smtClean="0">
                <a:latin typeface="EYInterstate" panose="02000503020000020004" pitchFamily="2" charset="0"/>
              </a:rPr>
              <a:t>“</a:t>
            </a:r>
            <a:r>
              <a:rPr lang="en-IN" sz="2000" i="1" dirty="0" smtClean="0">
                <a:latin typeface="Angsana New" pitchFamily="18" charset="-34"/>
                <a:cs typeface="Angsana New" pitchFamily="18" charset="-34"/>
              </a:rPr>
              <a:t>Huge </a:t>
            </a:r>
            <a:r>
              <a:rPr lang="en-IN" sz="2000" i="1" dirty="0">
                <a:latin typeface="Angsana New" pitchFamily="18" charset="-34"/>
                <a:cs typeface="Angsana New" pitchFamily="18" charset="-34"/>
              </a:rPr>
              <a:t>market opportunity with 77 million of India’s population residing in the state as against Thailand’s </a:t>
            </a:r>
            <a:r>
              <a:rPr lang="en-IN" sz="2000" i="1" dirty="0" smtClean="0">
                <a:latin typeface="Angsana New" pitchFamily="18" charset="-34"/>
                <a:cs typeface="Angsana New" pitchFamily="18" charset="-34"/>
              </a:rPr>
              <a:t>total population </a:t>
            </a:r>
            <a:r>
              <a:rPr lang="en-IN" sz="2000" i="1" dirty="0">
                <a:latin typeface="Angsana New" pitchFamily="18" charset="-34"/>
                <a:cs typeface="Angsana New" pitchFamily="18" charset="-34"/>
              </a:rPr>
              <a:t>of approximately </a:t>
            </a:r>
            <a:r>
              <a:rPr lang="en-IN" sz="2000" i="1" dirty="0" smtClean="0">
                <a:latin typeface="Angsana New" pitchFamily="18" charset="-34"/>
                <a:cs typeface="Angsana New" pitchFamily="18" charset="-34"/>
              </a:rPr>
              <a:t>67.96 million </a:t>
            </a:r>
            <a:r>
              <a:rPr lang="en-IN" sz="2000" i="1" baseline="30000" dirty="0" smtClean="0">
                <a:latin typeface="Angsana New" pitchFamily="18" charset="-34"/>
                <a:cs typeface="Angsana New" pitchFamily="18" charset="-34"/>
              </a:rPr>
              <a:t>(3)</a:t>
            </a:r>
            <a:r>
              <a:rPr lang="en-IN" sz="2000" i="1" dirty="0" smtClean="0">
                <a:latin typeface="Angsana New" pitchFamily="18" charset="-34"/>
                <a:cs typeface="Angsana New" pitchFamily="18" charset="-34"/>
              </a:rPr>
              <a:t>”</a:t>
            </a:r>
            <a:endParaRPr lang="th-TH" sz="2000" i="1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1400" dirty="0">
                <a:latin typeface="Angsana New" pitchFamily="18" charset="-34"/>
                <a:cs typeface="Angsana New" pitchFamily="18" charset="-34"/>
              </a:rPr>
              <a:t>โอกาสทาง</a:t>
            </a:r>
            <a:r>
              <a:rPr lang="th-TH" sz="1400" dirty="0" smtClean="0">
                <a:latin typeface="Angsana New" pitchFamily="18" charset="-34"/>
                <a:cs typeface="Angsana New" pitchFamily="18" charset="-34"/>
              </a:rPr>
              <a:t>การตลาดใหญ่</a:t>
            </a:r>
            <a:r>
              <a:rPr lang="th-TH" sz="1400" dirty="0">
                <a:latin typeface="Angsana New" pitchFamily="18" charset="-34"/>
                <a:cs typeface="Angsana New" pitchFamily="18" charset="-34"/>
              </a:rPr>
              <a:t>มหาศาล ด้วยจำนวนประชากรชาวดินเดียกว่า 77 ล้าน</a:t>
            </a:r>
            <a:r>
              <a:rPr lang="th-TH" sz="1400" dirty="0" smtClean="0">
                <a:latin typeface="Angsana New" pitchFamily="18" charset="-34"/>
                <a:cs typeface="Angsana New" pitchFamily="18" charset="-34"/>
              </a:rPr>
              <a:t>คนอาศัย</a:t>
            </a:r>
            <a:r>
              <a:rPr lang="th-TH" sz="1400" dirty="0">
                <a:latin typeface="Angsana New" pitchFamily="18" charset="-34"/>
                <a:cs typeface="Angsana New" pitchFamily="18" charset="-34"/>
              </a:rPr>
              <a:t>อยู่ในรัฐเดียว เมื่อเทียบกับประเทศไทยที่มีจำนวนประชากรทั้งประเทศ ประมาณ 67.96 ล้าน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คน</a:t>
            </a:r>
            <a:endParaRPr lang="en-US" sz="1600" dirty="0"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th-TH" sz="1200" i="1" dirty="0" smtClean="0">
              <a:latin typeface="EYInterstate" panose="02000503020000020004" pitchFamily="2" charset="0"/>
            </a:endParaRPr>
          </a:p>
          <a:p>
            <a:pPr algn="ctr"/>
            <a:endParaRPr lang="en-IN" sz="1200" i="1" dirty="0"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0" y="0"/>
            <a:ext cx="910842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65418" y="3314700"/>
            <a:ext cx="4831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ED7D31"/>
                </a:solidFill>
              </a:rPr>
              <a:t>หาทางออก ...</a:t>
            </a:r>
          </a:p>
          <a:p>
            <a:r>
              <a:rPr lang="th-TH" sz="2800" dirty="0" smtClean="0">
                <a:solidFill>
                  <a:srgbClr val="ED7D31"/>
                </a:solidFill>
              </a:rPr>
              <a:t>เพื่อขยายโอกาส</a:t>
            </a:r>
            <a:endParaRPr lang="en-US" sz="2800" dirty="0">
              <a:solidFill>
                <a:srgbClr val="ED7D3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4336" y="1652154"/>
            <a:ext cx="250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    รัฐบาลรัฐมัธยประเทศ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73236" y="4904510"/>
            <a:ext cx="270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/>
              <a:t>ขอบคุณ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44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9"/>
          <p:cNvSpPr>
            <a:spLocks/>
          </p:cNvSpPr>
          <p:nvPr/>
        </p:nvSpPr>
        <p:spPr bwMode="auto">
          <a:xfrm>
            <a:off x="0" y="160338"/>
            <a:ext cx="76787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Trebuchet MS" pitchFamily="34" charset="0"/>
                <a:cs typeface="Arial" charset="0"/>
              </a:rPr>
              <a:t>AGENDA</a:t>
            </a:r>
          </a:p>
        </p:txBody>
      </p:sp>
      <p:graphicFrame>
        <p:nvGraphicFramePr>
          <p:cNvPr id="6" name="Group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580157"/>
              </p:ext>
            </p:extLst>
          </p:nvPr>
        </p:nvGraphicFramePr>
        <p:xfrm>
          <a:off x="180304" y="1900339"/>
          <a:ext cx="8786274" cy="3413760"/>
        </p:xfrm>
        <a:graphic>
          <a:graphicData uri="http://schemas.openxmlformats.org/drawingml/2006/table">
            <a:tbl>
              <a:tblPr/>
              <a:tblGrid>
                <a:gridCol w="8786274"/>
              </a:tblGrid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IN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ＭＳ Ｐゴシック" pitchFamily="-97" charset="-128"/>
                          <a:cs typeface="Angsana New" pitchFamily="18" charset="-34"/>
                        </a:rPr>
                        <a:t>Knowing Madhya Pradesh – Centrally Located Economic Powerhouse of India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ＭＳ Ｐゴシック" pitchFamily="-97" charset="-128"/>
                        <a:cs typeface="Angsana New" pitchFamily="18" charset="-34"/>
                      </a:endParaRPr>
                    </a:p>
                  </a:txBody>
                  <a:tcPr marL="182880" marR="182880" marT="91440" marB="9144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IN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ＭＳ Ｐゴシック" pitchFamily="-97" charset="-128"/>
                          <a:cs typeface="Angsana New" pitchFamily="18" charset="-34"/>
                        </a:rPr>
                        <a:t>Why Madhya Pradesh – Key Advantages</a:t>
                      </a:r>
                      <a:endParaRPr kumimoji="0" lang="th-TH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ＭＳ Ｐゴシック" pitchFamily="-97" charset="-128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th-TH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ＭＳ Ｐゴシック" pitchFamily="-97" charset="-128"/>
                          <a:cs typeface="Angsana New" pitchFamily="18" charset="-34"/>
                        </a:rPr>
                        <a:t>ทำไมต้องเป็นรัฐมัธยประเทศ - ข้อได้เปรียบทางการแข่งขันที่สำคัญ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ＭＳ Ｐゴシック" pitchFamily="-97" charset="-128"/>
                        <a:cs typeface="Angsana New" pitchFamily="18" charset="-34"/>
                      </a:endParaRPr>
                    </a:p>
                  </a:txBody>
                  <a:tcPr marL="182880" marR="182880" marT="91440" marB="9144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ＭＳ Ｐゴシック" pitchFamily="-97" charset="-128"/>
                          <a:cs typeface="Angsana New" pitchFamily="18" charset="-34"/>
                        </a:rPr>
                        <a:t>Agri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ＭＳ Ｐゴシック" pitchFamily="-97" charset="-128"/>
                          <a:cs typeface="Angsana New" pitchFamily="18" charset="-34"/>
                        </a:rPr>
                        <a:t> &amp; Food Processing Industry Overview</a:t>
                      </a:r>
                      <a:endParaRPr kumimoji="0" lang="en-I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ＭＳ Ｐゴシック" pitchFamily="-97" charset="-128"/>
                        <a:cs typeface="Angsana New" pitchFamily="18" charset="-34"/>
                      </a:endParaRPr>
                    </a:p>
                  </a:txBody>
                  <a:tcPr marL="182880" marR="182880" marT="91440" marB="9144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IN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ＭＳ Ｐゴシック" pitchFamily="-97" charset="-128"/>
                          <a:cs typeface="Angsana New" pitchFamily="18" charset="-34"/>
                        </a:rPr>
                        <a:t>Other Focus Sectors</a:t>
                      </a:r>
                    </a:p>
                  </a:txBody>
                  <a:tcPr marL="182880" marR="182880" marT="91440" marB="9144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IN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ＭＳ Ｐゴシック" pitchFamily="-97" charset="-128"/>
                          <a:cs typeface="Angsana New" pitchFamily="18" charset="-34"/>
                        </a:rPr>
                        <a:t>Key Investment Avenues – Shelf of Investible PPP Projects</a:t>
                      </a:r>
                    </a:p>
                  </a:txBody>
                  <a:tcPr marL="182880" marR="182880" marT="91440" marB="9144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5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itle 16"/>
          <p:cNvSpPr>
            <a:spLocks/>
          </p:cNvSpPr>
          <p:nvPr/>
        </p:nvSpPr>
        <p:spPr bwMode="auto">
          <a:xfrm>
            <a:off x="0" y="85291"/>
            <a:ext cx="7369791" cy="6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IN" altLang="zh-CN" sz="1800" dirty="0" smtClean="0">
                <a:latin typeface="Trebuchet MS" pitchFamily="34" charset="0"/>
                <a:cs typeface="Angsana New" pitchFamily="18" charset="-34"/>
              </a:rPr>
              <a:t>Madhya Pradesh is One of the Fastest Growing State in India </a:t>
            </a:r>
            <a:endParaRPr lang="th-TH" altLang="zh-CN" sz="1800" dirty="0" smtClean="0">
              <a:latin typeface="Trebuchet MS" pitchFamily="34" charset="0"/>
              <a:cs typeface="Angsana New" pitchFamily="18" charset="-34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th-TH" altLang="zh-CN" sz="2000" dirty="0" smtClean="0">
                <a:latin typeface="Angsana New" pitchFamily="18" charset="-34"/>
                <a:cs typeface="Angsana New" pitchFamily="18" charset="-34"/>
              </a:rPr>
              <a:t>รัฐมัธยประเทศเป็นรัฐที่โตเร็วที่สุดรัฐหนึ่งในประเทศอินเดีย</a:t>
            </a:r>
            <a:endParaRPr lang="en-IN" altLang="zh-CN" sz="2000" dirty="0" smtClean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7329" y="991350"/>
            <a:ext cx="8414943" cy="1049744"/>
            <a:chOff x="562804" y="1126433"/>
            <a:chExt cx="8033937" cy="1049744"/>
          </a:xfrm>
        </p:grpSpPr>
        <p:sp>
          <p:nvSpPr>
            <p:cNvPr id="17" name="TextBox 16"/>
            <p:cNvSpPr txBox="1"/>
            <p:nvPr/>
          </p:nvSpPr>
          <p:spPr bwMode="auto">
            <a:xfrm>
              <a:off x="1079692" y="1254154"/>
              <a:ext cx="7517049" cy="77455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="ctr"/>
            <a:lstStyle>
              <a:defPPr>
                <a:defRPr lang="en-US"/>
              </a:defPPr>
              <a:lvl1pPr marL="342900" indent="-342900">
                <a:spcBef>
                  <a:spcPct val="20000"/>
                </a:spcBef>
                <a:buFont typeface="Wingdings" panose="05000000000000000000" pitchFamily="2" charset="2"/>
                <a:buChar char="§"/>
                <a:defRPr sz="15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endParaRPr lang="en-IN" dirty="0">
                <a:latin typeface="EYInterstate" panose="02000503020000020004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66291" y="1282781"/>
              <a:ext cx="673044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24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8% CAGR </a:t>
              </a:r>
              <a:r>
                <a:rPr lang="en-IN" sz="2400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in GSDP over the last </a:t>
              </a:r>
              <a:r>
                <a:rPr lang="en-IN" sz="24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5 years </a:t>
              </a:r>
              <a:r>
                <a:rPr lang="en-IN" sz="2400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– from </a:t>
              </a:r>
              <a:r>
                <a:rPr lang="en-IN" sz="24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2011-12 </a:t>
              </a:r>
              <a:r>
                <a:rPr lang="en-IN" sz="2400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to </a:t>
              </a:r>
              <a:r>
                <a:rPr lang="en-IN" sz="24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2016-17</a:t>
              </a:r>
              <a:endPara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endParaRPr>
            </a:p>
            <a:p>
              <a:r>
                <a:rPr lang="th-TH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ยอด</a:t>
              </a:r>
              <a:r>
                <a:rPr lang="en-IN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IN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CAGR</a:t>
              </a:r>
              <a:r>
                <a:rPr lang="th-TH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ของ </a:t>
              </a:r>
              <a:r>
                <a:rPr lang="en-IN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GSDP</a:t>
              </a:r>
              <a:r>
                <a:rPr lang="th-TH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IN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เพิ่มขึ้น </a:t>
              </a:r>
              <a:r>
                <a:rPr lang="en-IN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8% </a:t>
              </a:r>
              <a:r>
                <a:rPr lang="th-TH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ในช่วง </a:t>
              </a:r>
              <a:r>
                <a:rPr lang="th-TH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5 ปีที่ผ่านมา – ตั้งแต่ปี 2011 – 12 ถึง 2016-2017 </a:t>
              </a:r>
              <a:endParaRPr lang="en-IN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62804" y="1126433"/>
              <a:ext cx="1055723" cy="104974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200" dirty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80"/>
            <p:cNvSpPr>
              <a:spLocks noEditPoints="1"/>
            </p:cNvSpPr>
            <p:nvPr/>
          </p:nvSpPr>
          <p:spPr bwMode="auto">
            <a:xfrm>
              <a:off x="757763" y="1350984"/>
              <a:ext cx="629801" cy="571481"/>
            </a:xfrm>
            <a:custGeom>
              <a:avLst/>
              <a:gdLst>
                <a:gd name="T0" fmla="*/ 94 w 180"/>
                <a:gd name="T1" fmla="*/ 114 h 164"/>
                <a:gd name="T2" fmla="*/ 91 w 180"/>
                <a:gd name="T3" fmla="*/ 114 h 164"/>
                <a:gd name="T4" fmla="*/ 63 w 180"/>
                <a:gd name="T5" fmla="*/ 86 h 164"/>
                <a:gd name="T6" fmla="*/ 60 w 180"/>
                <a:gd name="T7" fmla="*/ 84 h 164"/>
                <a:gd name="T8" fmla="*/ 58 w 180"/>
                <a:gd name="T9" fmla="*/ 86 h 164"/>
                <a:gd name="T10" fmla="*/ 30 w 180"/>
                <a:gd name="T11" fmla="*/ 114 h 164"/>
                <a:gd name="T12" fmla="*/ 27 w 180"/>
                <a:gd name="T13" fmla="*/ 114 h 164"/>
                <a:gd name="T14" fmla="*/ 3 w 180"/>
                <a:gd name="T15" fmla="*/ 90 h 164"/>
                <a:gd name="T16" fmla="*/ 3 w 180"/>
                <a:gd name="T17" fmla="*/ 87 h 164"/>
                <a:gd name="T18" fmla="*/ 59 w 180"/>
                <a:gd name="T19" fmla="*/ 31 h 164"/>
                <a:gd name="T20" fmla="*/ 59 w 180"/>
                <a:gd name="T21" fmla="*/ 31 h 164"/>
                <a:gd name="T22" fmla="*/ 62 w 180"/>
                <a:gd name="T23" fmla="*/ 31 h 164"/>
                <a:gd name="T24" fmla="*/ 90 w 180"/>
                <a:gd name="T25" fmla="*/ 59 h 164"/>
                <a:gd name="T26" fmla="*/ 95 w 180"/>
                <a:gd name="T27" fmla="*/ 59 h 164"/>
                <a:gd name="T28" fmla="*/ 135 w 180"/>
                <a:gd name="T29" fmla="*/ 19 h 164"/>
                <a:gd name="T30" fmla="*/ 135 w 180"/>
                <a:gd name="T31" fmla="*/ 14 h 164"/>
                <a:gd name="T32" fmla="*/ 122 w 180"/>
                <a:gd name="T33" fmla="*/ 0 h 164"/>
                <a:gd name="T34" fmla="*/ 176 w 180"/>
                <a:gd name="T35" fmla="*/ 0 h 164"/>
                <a:gd name="T36" fmla="*/ 180 w 180"/>
                <a:gd name="T37" fmla="*/ 4 h 164"/>
                <a:gd name="T38" fmla="*/ 180 w 180"/>
                <a:gd name="T39" fmla="*/ 59 h 164"/>
                <a:gd name="T40" fmla="*/ 167 w 180"/>
                <a:gd name="T41" fmla="*/ 46 h 164"/>
                <a:gd name="T42" fmla="*/ 162 w 180"/>
                <a:gd name="T43" fmla="*/ 46 h 164"/>
                <a:gd name="T44" fmla="*/ 94 w 180"/>
                <a:gd name="T45" fmla="*/ 114 h 164"/>
                <a:gd name="T46" fmla="*/ 164 w 180"/>
                <a:gd name="T47" fmla="*/ 54 h 164"/>
                <a:gd name="T48" fmla="*/ 99 w 180"/>
                <a:gd name="T49" fmla="*/ 119 h 164"/>
                <a:gd name="T50" fmla="*/ 92 w 180"/>
                <a:gd name="T51" fmla="*/ 122 h 164"/>
                <a:gd name="T52" fmla="*/ 86 w 180"/>
                <a:gd name="T53" fmla="*/ 119 h 164"/>
                <a:gd name="T54" fmla="*/ 60 w 180"/>
                <a:gd name="T55" fmla="*/ 94 h 164"/>
                <a:gd name="T56" fmla="*/ 35 w 180"/>
                <a:gd name="T57" fmla="*/ 119 h 164"/>
                <a:gd name="T58" fmla="*/ 22 w 180"/>
                <a:gd name="T59" fmla="*/ 119 h 164"/>
                <a:gd name="T60" fmla="*/ 0 w 180"/>
                <a:gd name="T61" fmla="*/ 98 h 164"/>
                <a:gd name="T62" fmla="*/ 0 w 180"/>
                <a:gd name="T63" fmla="*/ 156 h 164"/>
                <a:gd name="T64" fmla="*/ 8 w 180"/>
                <a:gd name="T65" fmla="*/ 164 h 164"/>
                <a:gd name="T66" fmla="*/ 168 w 180"/>
                <a:gd name="T67" fmla="*/ 164 h 164"/>
                <a:gd name="T68" fmla="*/ 176 w 180"/>
                <a:gd name="T69" fmla="*/ 156 h 164"/>
                <a:gd name="T70" fmla="*/ 176 w 180"/>
                <a:gd name="T71" fmla="*/ 66 h 164"/>
                <a:gd name="T72" fmla="*/ 164 w 180"/>
                <a:gd name="T73" fmla="*/ 5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164">
                  <a:moveTo>
                    <a:pt x="94" y="114"/>
                  </a:moveTo>
                  <a:cubicBezTo>
                    <a:pt x="93" y="114"/>
                    <a:pt x="92" y="114"/>
                    <a:pt x="91" y="114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5"/>
                    <a:pt x="62" y="84"/>
                    <a:pt x="60" y="84"/>
                  </a:cubicBezTo>
                  <a:cubicBezTo>
                    <a:pt x="59" y="84"/>
                    <a:pt x="58" y="85"/>
                    <a:pt x="58" y="86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9" y="114"/>
                    <a:pt x="28" y="114"/>
                    <a:pt x="27" y="114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89"/>
                    <a:pt x="3" y="88"/>
                    <a:pt x="3" y="87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0" y="30"/>
                    <a:pt x="61" y="30"/>
                    <a:pt x="62" y="31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1" y="61"/>
                    <a:pt x="94" y="61"/>
                    <a:pt x="95" y="59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7" y="18"/>
                    <a:pt x="137" y="15"/>
                    <a:pt x="135" y="14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9" y="0"/>
                    <a:pt x="180" y="2"/>
                    <a:pt x="180" y="4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6" y="44"/>
                    <a:pt x="163" y="44"/>
                    <a:pt x="162" y="46"/>
                  </a:cubicBezTo>
                  <a:lnTo>
                    <a:pt x="94" y="114"/>
                  </a:lnTo>
                  <a:close/>
                  <a:moveTo>
                    <a:pt x="164" y="54"/>
                  </a:moveTo>
                  <a:cubicBezTo>
                    <a:pt x="99" y="119"/>
                    <a:pt x="99" y="119"/>
                    <a:pt x="99" y="119"/>
                  </a:cubicBezTo>
                  <a:cubicBezTo>
                    <a:pt x="97" y="121"/>
                    <a:pt x="95" y="122"/>
                    <a:pt x="92" y="122"/>
                  </a:cubicBezTo>
                  <a:cubicBezTo>
                    <a:pt x="90" y="122"/>
                    <a:pt x="87" y="121"/>
                    <a:pt x="86" y="119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2" y="123"/>
                    <a:pt x="25" y="123"/>
                    <a:pt x="22" y="11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1"/>
                    <a:pt x="4" y="164"/>
                    <a:pt x="8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73" y="164"/>
                    <a:pt x="176" y="161"/>
                    <a:pt x="176" y="156"/>
                  </a:cubicBezTo>
                  <a:cubicBezTo>
                    <a:pt x="176" y="66"/>
                    <a:pt x="176" y="66"/>
                    <a:pt x="176" y="66"/>
                  </a:cubicBezTo>
                  <a:lnTo>
                    <a:pt x="164" y="5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5041" tIns="32520" rIns="65041" bIns="32520"/>
            <a:lstStyle/>
            <a:p>
              <a:endParaRPr lang="en-US" sz="1538" dirty="0">
                <a:solidFill>
                  <a:schemeClr val="bg1"/>
                </a:solidFill>
                <a:latin typeface="EYInterstate" panose="02000503020000020004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4201" y="2156529"/>
            <a:ext cx="8414943" cy="1049744"/>
            <a:chOff x="562804" y="2405913"/>
            <a:chExt cx="8033937" cy="1049744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079692" y="2533634"/>
              <a:ext cx="7517049" cy="77455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="ctr"/>
            <a:lstStyle>
              <a:defPPr>
                <a:defRPr lang="en-US"/>
              </a:defPPr>
              <a:lvl1pPr marL="342900" indent="-342900">
                <a:spcBef>
                  <a:spcPct val="20000"/>
                </a:spcBef>
                <a:buFont typeface="Wingdings" panose="05000000000000000000" pitchFamily="2" charset="2"/>
                <a:buChar char="§"/>
                <a:defRPr sz="15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endParaRPr lang="en-IN" dirty="0">
                <a:latin typeface="EYInterstate" panose="02000503020000020004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62804" y="2405913"/>
              <a:ext cx="1055723" cy="104974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200" dirty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66290" y="2585261"/>
              <a:ext cx="673044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24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Received a total of US$41 bn investment from 2014 to 2016</a:t>
              </a:r>
              <a:endPara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0" name="Freeform 63"/>
            <p:cNvSpPr>
              <a:spLocks noChangeAspect="1" noEditPoints="1"/>
            </p:cNvSpPr>
            <p:nvPr/>
          </p:nvSpPr>
          <p:spPr bwMode="auto">
            <a:xfrm>
              <a:off x="717500" y="2603118"/>
              <a:ext cx="772089" cy="565675"/>
            </a:xfrm>
            <a:custGeom>
              <a:avLst/>
              <a:gdLst>
                <a:gd name="T0" fmla="*/ 2147483647 w 6618"/>
                <a:gd name="T1" fmla="*/ 2147483647 h 4763"/>
                <a:gd name="T2" fmla="*/ 2147483647 w 6618"/>
                <a:gd name="T3" fmla="*/ 2147483647 h 4763"/>
                <a:gd name="T4" fmla="*/ 2147483647 w 6618"/>
                <a:gd name="T5" fmla="*/ 2147483647 h 4763"/>
                <a:gd name="T6" fmla="*/ 2147483647 w 6618"/>
                <a:gd name="T7" fmla="*/ 2147483647 h 4763"/>
                <a:gd name="T8" fmla="*/ 2147483647 w 6618"/>
                <a:gd name="T9" fmla="*/ 2147483647 h 4763"/>
                <a:gd name="T10" fmla="*/ 2147483647 w 6618"/>
                <a:gd name="T11" fmla="*/ 2147483647 h 4763"/>
                <a:gd name="T12" fmla="*/ 0 w 6618"/>
                <a:gd name="T13" fmla="*/ 2147483647 h 4763"/>
                <a:gd name="T14" fmla="*/ 2147483647 w 6618"/>
                <a:gd name="T15" fmla="*/ 2147483647 h 4763"/>
                <a:gd name="T16" fmla="*/ 2147483647 w 6618"/>
                <a:gd name="T17" fmla="*/ 2147483647 h 4763"/>
                <a:gd name="T18" fmla="*/ 2147483647 w 6618"/>
                <a:gd name="T19" fmla="*/ 2147483647 h 4763"/>
                <a:gd name="T20" fmla="*/ 2147483647 w 6618"/>
                <a:gd name="T21" fmla="*/ 2147483647 h 4763"/>
                <a:gd name="T22" fmla="*/ 0 w 6618"/>
                <a:gd name="T23" fmla="*/ 2147483647 h 4763"/>
                <a:gd name="T24" fmla="*/ 2147483647 w 6618"/>
                <a:gd name="T25" fmla="*/ 2147483647 h 4763"/>
                <a:gd name="T26" fmla="*/ 2147483647 w 6618"/>
                <a:gd name="T27" fmla="*/ 2147483647 h 4763"/>
                <a:gd name="T28" fmla="*/ 2147483647 w 6618"/>
                <a:gd name="T29" fmla="*/ 0 h 4763"/>
                <a:gd name="T30" fmla="*/ 2147483647 w 6618"/>
                <a:gd name="T31" fmla="*/ 2147483647 h 4763"/>
                <a:gd name="T32" fmla="*/ 2147483647 w 6618"/>
                <a:gd name="T33" fmla="*/ 2147483647 h 4763"/>
                <a:gd name="T34" fmla="*/ 2147483647 w 6618"/>
                <a:gd name="T35" fmla="*/ 2147483647 h 4763"/>
                <a:gd name="T36" fmla="*/ 2147483647 w 6618"/>
                <a:gd name="T37" fmla="*/ 2147483647 h 4763"/>
                <a:gd name="T38" fmla="*/ 2147483647 w 6618"/>
                <a:gd name="T39" fmla="*/ 2147483647 h 4763"/>
                <a:gd name="T40" fmla="*/ 2147483647 w 6618"/>
                <a:gd name="T41" fmla="*/ 2147483647 h 4763"/>
                <a:gd name="T42" fmla="*/ 2147483647 w 6618"/>
                <a:gd name="T43" fmla="*/ 2147483647 h 4763"/>
                <a:gd name="T44" fmla="*/ 2147483647 w 6618"/>
                <a:gd name="T45" fmla="*/ 2147483647 h 4763"/>
                <a:gd name="T46" fmla="*/ 2147483647 w 6618"/>
                <a:gd name="T47" fmla="*/ 2147483647 h 4763"/>
                <a:gd name="T48" fmla="*/ 2147483647 w 6618"/>
                <a:gd name="T49" fmla="*/ 2147483647 h 4763"/>
                <a:gd name="T50" fmla="*/ 2147483647 w 6618"/>
                <a:gd name="T51" fmla="*/ 2147483647 h 4763"/>
                <a:gd name="T52" fmla="*/ 2147483647 w 6618"/>
                <a:gd name="T53" fmla="*/ 2147483647 h 4763"/>
                <a:gd name="T54" fmla="*/ 2147483647 w 6618"/>
                <a:gd name="T55" fmla="*/ 2147483647 h 4763"/>
                <a:gd name="T56" fmla="*/ 2147483647 w 6618"/>
                <a:gd name="T57" fmla="*/ 2147483647 h 4763"/>
                <a:gd name="T58" fmla="*/ 2147483647 w 6618"/>
                <a:gd name="T59" fmla="*/ 2147483647 h 4763"/>
                <a:gd name="T60" fmla="*/ 2147483647 w 6618"/>
                <a:gd name="T61" fmla="*/ 2147483647 h 4763"/>
                <a:gd name="T62" fmla="*/ 2147483647 w 6618"/>
                <a:gd name="T63" fmla="*/ 2147483647 h 4763"/>
                <a:gd name="T64" fmla="*/ 2147483647 w 6618"/>
                <a:gd name="T65" fmla="*/ 2147483647 h 4763"/>
                <a:gd name="T66" fmla="*/ 2147483647 w 6618"/>
                <a:gd name="T67" fmla="*/ 2147483647 h 4763"/>
                <a:gd name="T68" fmla="*/ 2147483647 w 6618"/>
                <a:gd name="T69" fmla="*/ 2147483647 h 4763"/>
                <a:gd name="T70" fmla="*/ 2147483647 w 6618"/>
                <a:gd name="T71" fmla="*/ 2147483647 h 4763"/>
                <a:gd name="T72" fmla="*/ 2147483647 w 6618"/>
                <a:gd name="T73" fmla="*/ 2147483647 h 4763"/>
                <a:gd name="T74" fmla="*/ 2147483647 w 6618"/>
                <a:gd name="T75" fmla="*/ 2147483647 h 4763"/>
                <a:gd name="T76" fmla="*/ 2147483647 w 6618"/>
                <a:gd name="T77" fmla="*/ 2147483647 h 4763"/>
                <a:gd name="T78" fmla="*/ 2147483647 w 6618"/>
                <a:gd name="T79" fmla="*/ 2147483647 h 4763"/>
                <a:gd name="T80" fmla="*/ 2147483647 w 6618"/>
                <a:gd name="T81" fmla="*/ 2147483647 h 4763"/>
                <a:gd name="T82" fmla="*/ 2147483647 w 6618"/>
                <a:gd name="T83" fmla="*/ 2147483647 h 4763"/>
                <a:gd name="T84" fmla="*/ 2147483647 w 6618"/>
                <a:gd name="T85" fmla="*/ 2147483647 h 4763"/>
                <a:gd name="T86" fmla="*/ 2147483647 w 6618"/>
                <a:gd name="T87" fmla="*/ 2147483647 h 4763"/>
                <a:gd name="T88" fmla="*/ 2147483647 w 6618"/>
                <a:gd name="T89" fmla="*/ 2147483647 h 4763"/>
                <a:gd name="T90" fmla="*/ 2147483647 w 6618"/>
                <a:gd name="T91" fmla="*/ 2147483647 h 4763"/>
                <a:gd name="T92" fmla="*/ 2147483647 w 6618"/>
                <a:gd name="T93" fmla="*/ 2147483647 h 4763"/>
                <a:gd name="T94" fmla="*/ 2147483647 w 6618"/>
                <a:gd name="T95" fmla="*/ 2147483647 h 4763"/>
                <a:gd name="T96" fmla="*/ 2147483647 w 6618"/>
                <a:gd name="T97" fmla="*/ 2147483647 h 4763"/>
                <a:gd name="T98" fmla="*/ 2147483647 w 6618"/>
                <a:gd name="T99" fmla="*/ 2147483647 h 4763"/>
                <a:gd name="T100" fmla="*/ 2147483647 w 6618"/>
                <a:gd name="T101" fmla="*/ 2147483647 h 4763"/>
                <a:gd name="T102" fmla="*/ 2147483647 w 6618"/>
                <a:gd name="T103" fmla="*/ 2147483647 h 4763"/>
                <a:gd name="T104" fmla="*/ 2147483647 w 6618"/>
                <a:gd name="T105" fmla="*/ 2147483647 h 4763"/>
                <a:gd name="T106" fmla="*/ 2147483647 w 6618"/>
                <a:gd name="T107" fmla="*/ 2147483647 h 4763"/>
                <a:gd name="T108" fmla="*/ 2147483647 w 6618"/>
                <a:gd name="T109" fmla="*/ 2147483647 h 4763"/>
                <a:gd name="T110" fmla="*/ 2147483647 w 6618"/>
                <a:gd name="T111" fmla="*/ 2147483647 h 4763"/>
                <a:gd name="T112" fmla="*/ 2147483647 w 6618"/>
                <a:gd name="T113" fmla="*/ 2147483647 h 4763"/>
                <a:gd name="T114" fmla="*/ 2147483647 w 6618"/>
                <a:gd name="T115" fmla="*/ 2147483647 h 4763"/>
                <a:gd name="T116" fmla="*/ 2147483647 w 6618"/>
                <a:gd name="T117" fmla="*/ 2147483647 h 47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18"/>
                <a:gd name="T178" fmla="*/ 0 h 4763"/>
                <a:gd name="T179" fmla="*/ 6618 w 6618"/>
                <a:gd name="T180" fmla="*/ 4763 h 47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18" h="4763">
                  <a:moveTo>
                    <a:pt x="1052" y="3918"/>
                  </a:moveTo>
                  <a:lnTo>
                    <a:pt x="1678" y="4386"/>
                  </a:lnTo>
                  <a:lnTo>
                    <a:pt x="2504" y="3295"/>
                  </a:lnTo>
                  <a:lnTo>
                    <a:pt x="3077" y="3883"/>
                  </a:lnTo>
                  <a:lnTo>
                    <a:pt x="4004" y="2366"/>
                  </a:lnTo>
                  <a:lnTo>
                    <a:pt x="4814" y="3083"/>
                  </a:lnTo>
                  <a:lnTo>
                    <a:pt x="6000" y="1543"/>
                  </a:lnTo>
                  <a:lnTo>
                    <a:pt x="6542" y="1468"/>
                  </a:lnTo>
                  <a:lnTo>
                    <a:pt x="6618" y="2008"/>
                  </a:lnTo>
                  <a:lnTo>
                    <a:pt x="5226" y="3832"/>
                  </a:lnTo>
                  <a:lnTo>
                    <a:pt x="4066" y="2782"/>
                  </a:lnTo>
                  <a:lnTo>
                    <a:pt x="3124" y="4320"/>
                  </a:lnTo>
                  <a:lnTo>
                    <a:pt x="2530" y="3708"/>
                  </a:lnTo>
                  <a:lnTo>
                    <a:pt x="1732" y="4763"/>
                  </a:lnTo>
                  <a:lnTo>
                    <a:pt x="1052" y="4255"/>
                  </a:lnTo>
                  <a:lnTo>
                    <a:pt x="1052" y="3918"/>
                  </a:lnTo>
                  <a:close/>
                  <a:moveTo>
                    <a:pt x="1582" y="3319"/>
                  </a:moveTo>
                  <a:lnTo>
                    <a:pt x="98" y="2538"/>
                  </a:lnTo>
                  <a:lnTo>
                    <a:pt x="98" y="2405"/>
                  </a:lnTo>
                  <a:lnTo>
                    <a:pt x="1582" y="3186"/>
                  </a:lnTo>
                  <a:lnTo>
                    <a:pt x="1582" y="3319"/>
                  </a:lnTo>
                  <a:close/>
                  <a:moveTo>
                    <a:pt x="1707" y="2801"/>
                  </a:moveTo>
                  <a:lnTo>
                    <a:pt x="86" y="1947"/>
                  </a:lnTo>
                  <a:lnTo>
                    <a:pt x="86" y="1814"/>
                  </a:lnTo>
                  <a:lnTo>
                    <a:pt x="1707" y="2668"/>
                  </a:lnTo>
                  <a:lnTo>
                    <a:pt x="1707" y="2801"/>
                  </a:lnTo>
                  <a:close/>
                  <a:moveTo>
                    <a:pt x="5007" y="2516"/>
                  </a:moveTo>
                  <a:lnTo>
                    <a:pt x="4671" y="2636"/>
                  </a:lnTo>
                  <a:lnTo>
                    <a:pt x="4568" y="2548"/>
                  </a:lnTo>
                  <a:lnTo>
                    <a:pt x="5135" y="2346"/>
                  </a:lnTo>
                  <a:lnTo>
                    <a:pt x="5007" y="2516"/>
                  </a:lnTo>
                  <a:close/>
                  <a:moveTo>
                    <a:pt x="2011" y="3585"/>
                  </a:moveTo>
                  <a:lnTo>
                    <a:pt x="1725" y="3686"/>
                  </a:lnTo>
                  <a:lnTo>
                    <a:pt x="0" y="2779"/>
                  </a:lnTo>
                  <a:lnTo>
                    <a:pt x="0" y="2646"/>
                  </a:lnTo>
                  <a:lnTo>
                    <a:pt x="1735" y="3558"/>
                  </a:lnTo>
                  <a:lnTo>
                    <a:pt x="2139" y="3415"/>
                  </a:lnTo>
                  <a:lnTo>
                    <a:pt x="2011" y="3585"/>
                  </a:lnTo>
                  <a:close/>
                  <a:moveTo>
                    <a:pt x="2314" y="3184"/>
                  </a:moveTo>
                  <a:lnTo>
                    <a:pt x="1739" y="3390"/>
                  </a:lnTo>
                  <a:lnTo>
                    <a:pt x="1739" y="3265"/>
                  </a:lnTo>
                  <a:lnTo>
                    <a:pt x="2442" y="3014"/>
                  </a:lnTo>
                  <a:lnTo>
                    <a:pt x="2314" y="3184"/>
                  </a:lnTo>
                  <a:close/>
                  <a:moveTo>
                    <a:pt x="4326" y="2343"/>
                  </a:moveTo>
                  <a:lnTo>
                    <a:pt x="5436" y="1947"/>
                  </a:lnTo>
                  <a:lnTo>
                    <a:pt x="5309" y="2117"/>
                  </a:lnTo>
                  <a:lnTo>
                    <a:pt x="4428" y="2430"/>
                  </a:lnTo>
                  <a:lnTo>
                    <a:pt x="4326" y="2343"/>
                  </a:lnTo>
                  <a:close/>
                  <a:moveTo>
                    <a:pt x="3292" y="3127"/>
                  </a:moveTo>
                  <a:lnTo>
                    <a:pt x="2791" y="3307"/>
                  </a:lnTo>
                  <a:lnTo>
                    <a:pt x="2701" y="3215"/>
                  </a:lnTo>
                  <a:lnTo>
                    <a:pt x="3292" y="3003"/>
                  </a:lnTo>
                  <a:lnTo>
                    <a:pt x="3292" y="2836"/>
                  </a:lnTo>
                  <a:lnTo>
                    <a:pt x="2580" y="3090"/>
                  </a:lnTo>
                  <a:lnTo>
                    <a:pt x="2491" y="2997"/>
                  </a:lnTo>
                  <a:lnTo>
                    <a:pt x="3292" y="2711"/>
                  </a:lnTo>
                  <a:lnTo>
                    <a:pt x="3292" y="2543"/>
                  </a:lnTo>
                  <a:lnTo>
                    <a:pt x="1725" y="3102"/>
                  </a:lnTo>
                  <a:lnTo>
                    <a:pt x="0" y="2195"/>
                  </a:lnTo>
                  <a:lnTo>
                    <a:pt x="0" y="2062"/>
                  </a:lnTo>
                  <a:lnTo>
                    <a:pt x="1735" y="2974"/>
                  </a:lnTo>
                  <a:lnTo>
                    <a:pt x="3292" y="2419"/>
                  </a:lnTo>
                  <a:lnTo>
                    <a:pt x="3292" y="2252"/>
                  </a:lnTo>
                  <a:lnTo>
                    <a:pt x="1863" y="2760"/>
                  </a:lnTo>
                  <a:lnTo>
                    <a:pt x="1863" y="2636"/>
                  </a:lnTo>
                  <a:lnTo>
                    <a:pt x="3292" y="2127"/>
                  </a:lnTo>
                  <a:lnTo>
                    <a:pt x="3292" y="1939"/>
                  </a:lnTo>
                  <a:lnTo>
                    <a:pt x="1705" y="2508"/>
                  </a:lnTo>
                  <a:lnTo>
                    <a:pt x="24" y="1611"/>
                  </a:lnTo>
                  <a:lnTo>
                    <a:pt x="24" y="1345"/>
                  </a:lnTo>
                  <a:lnTo>
                    <a:pt x="1308" y="912"/>
                  </a:lnTo>
                  <a:lnTo>
                    <a:pt x="1308" y="762"/>
                  </a:lnTo>
                  <a:lnTo>
                    <a:pt x="2255" y="429"/>
                  </a:lnTo>
                  <a:lnTo>
                    <a:pt x="2442" y="528"/>
                  </a:lnTo>
                  <a:lnTo>
                    <a:pt x="4013" y="0"/>
                  </a:lnTo>
                  <a:lnTo>
                    <a:pt x="5628" y="825"/>
                  </a:lnTo>
                  <a:lnTo>
                    <a:pt x="5628" y="1104"/>
                  </a:lnTo>
                  <a:lnTo>
                    <a:pt x="4177" y="1622"/>
                  </a:lnTo>
                  <a:lnTo>
                    <a:pt x="4172" y="1813"/>
                  </a:lnTo>
                  <a:lnTo>
                    <a:pt x="5549" y="1321"/>
                  </a:lnTo>
                  <a:lnTo>
                    <a:pt x="5549" y="1446"/>
                  </a:lnTo>
                  <a:lnTo>
                    <a:pt x="4171" y="1937"/>
                  </a:lnTo>
                  <a:lnTo>
                    <a:pt x="4167" y="2107"/>
                  </a:lnTo>
                  <a:lnTo>
                    <a:pt x="5652" y="1577"/>
                  </a:lnTo>
                  <a:lnTo>
                    <a:pt x="5652" y="1659"/>
                  </a:lnTo>
                  <a:lnTo>
                    <a:pt x="5610" y="1717"/>
                  </a:lnTo>
                  <a:lnTo>
                    <a:pt x="4186" y="2225"/>
                  </a:lnTo>
                  <a:lnTo>
                    <a:pt x="4033" y="2094"/>
                  </a:lnTo>
                  <a:lnTo>
                    <a:pt x="4043" y="1619"/>
                  </a:lnTo>
                  <a:lnTo>
                    <a:pt x="3427" y="1855"/>
                  </a:lnTo>
                  <a:lnTo>
                    <a:pt x="3427" y="2945"/>
                  </a:lnTo>
                  <a:lnTo>
                    <a:pt x="3292" y="3127"/>
                  </a:lnTo>
                  <a:close/>
                  <a:moveTo>
                    <a:pt x="3413" y="1735"/>
                  </a:moveTo>
                  <a:lnTo>
                    <a:pt x="3992" y="1513"/>
                  </a:lnTo>
                  <a:lnTo>
                    <a:pt x="2244" y="576"/>
                  </a:lnTo>
                  <a:lnTo>
                    <a:pt x="1624" y="789"/>
                  </a:lnTo>
                  <a:lnTo>
                    <a:pt x="3413" y="1735"/>
                  </a:lnTo>
                  <a:close/>
                  <a:moveTo>
                    <a:pt x="3686" y="1197"/>
                  </a:moveTo>
                  <a:lnTo>
                    <a:pt x="3686" y="1197"/>
                  </a:lnTo>
                  <a:lnTo>
                    <a:pt x="3705" y="1180"/>
                  </a:lnTo>
                  <a:lnTo>
                    <a:pt x="3721" y="1163"/>
                  </a:lnTo>
                  <a:lnTo>
                    <a:pt x="3737" y="1148"/>
                  </a:lnTo>
                  <a:lnTo>
                    <a:pt x="3750" y="1133"/>
                  </a:lnTo>
                  <a:lnTo>
                    <a:pt x="3760" y="1118"/>
                  </a:lnTo>
                  <a:lnTo>
                    <a:pt x="3770" y="1104"/>
                  </a:lnTo>
                  <a:lnTo>
                    <a:pt x="3779" y="1091"/>
                  </a:lnTo>
                  <a:lnTo>
                    <a:pt x="3784" y="1077"/>
                  </a:lnTo>
                  <a:lnTo>
                    <a:pt x="3789" y="1064"/>
                  </a:lnTo>
                  <a:lnTo>
                    <a:pt x="3794" y="1052"/>
                  </a:lnTo>
                  <a:lnTo>
                    <a:pt x="3795" y="1040"/>
                  </a:lnTo>
                  <a:lnTo>
                    <a:pt x="3797" y="1030"/>
                  </a:lnTo>
                  <a:lnTo>
                    <a:pt x="3797" y="1020"/>
                  </a:lnTo>
                  <a:lnTo>
                    <a:pt x="3795" y="1010"/>
                  </a:lnTo>
                  <a:lnTo>
                    <a:pt x="3794" y="1001"/>
                  </a:lnTo>
                  <a:lnTo>
                    <a:pt x="3790" y="993"/>
                  </a:lnTo>
                  <a:lnTo>
                    <a:pt x="3785" y="983"/>
                  </a:lnTo>
                  <a:lnTo>
                    <a:pt x="3780" y="973"/>
                  </a:lnTo>
                  <a:lnTo>
                    <a:pt x="3772" y="963"/>
                  </a:lnTo>
                  <a:lnTo>
                    <a:pt x="3762" y="954"/>
                  </a:lnTo>
                  <a:lnTo>
                    <a:pt x="3752" y="944"/>
                  </a:lnTo>
                  <a:lnTo>
                    <a:pt x="3740" y="936"/>
                  </a:lnTo>
                  <a:lnTo>
                    <a:pt x="3711" y="917"/>
                  </a:lnTo>
                  <a:lnTo>
                    <a:pt x="3678" y="902"/>
                  </a:lnTo>
                  <a:lnTo>
                    <a:pt x="3639" y="887"/>
                  </a:lnTo>
                  <a:lnTo>
                    <a:pt x="3597" y="873"/>
                  </a:lnTo>
                  <a:lnTo>
                    <a:pt x="3548" y="862"/>
                  </a:lnTo>
                  <a:lnTo>
                    <a:pt x="3496" y="852"/>
                  </a:lnTo>
                  <a:lnTo>
                    <a:pt x="3440" y="843"/>
                  </a:lnTo>
                  <a:lnTo>
                    <a:pt x="3378" y="836"/>
                  </a:lnTo>
                  <a:lnTo>
                    <a:pt x="3314" y="831"/>
                  </a:lnTo>
                  <a:lnTo>
                    <a:pt x="3245" y="830"/>
                  </a:lnTo>
                  <a:lnTo>
                    <a:pt x="3173" y="830"/>
                  </a:lnTo>
                  <a:lnTo>
                    <a:pt x="3097" y="833"/>
                  </a:lnTo>
                  <a:lnTo>
                    <a:pt x="3018" y="838"/>
                  </a:lnTo>
                  <a:lnTo>
                    <a:pt x="3686" y="1197"/>
                  </a:lnTo>
                  <a:close/>
                  <a:moveTo>
                    <a:pt x="2816" y="729"/>
                  </a:moveTo>
                  <a:lnTo>
                    <a:pt x="2816" y="729"/>
                  </a:lnTo>
                  <a:lnTo>
                    <a:pt x="2910" y="717"/>
                  </a:lnTo>
                  <a:lnTo>
                    <a:pt x="3004" y="707"/>
                  </a:lnTo>
                  <a:lnTo>
                    <a:pt x="3097" y="700"/>
                  </a:lnTo>
                  <a:lnTo>
                    <a:pt x="3186" y="695"/>
                  </a:lnTo>
                  <a:lnTo>
                    <a:pt x="3274" y="695"/>
                  </a:lnTo>
                  <a:lnTo>
                    <a:pt x="3359" y="698"/>
                  </a:lnTo>
                  <a:lnTo>
                    <a:pt x="3440" y="705"/>
                  </a:lnTo>
                  <a:lnTo>
                    <a:pt x="3479" y="710"/>
                  </a:lnTo>
                  <a:lnTo>
                    <a:pt x="3516" y="715"/>
                  </a:lnTo>
                  <a:lnTo>
                    <a:pt x="3553" y="722"/>
                  </a:lnTo>
                  <a:lnTo>
                    <a:pt x="3588" y="729"/>
                  </a:lnTo>
                  <a:lnTo>
                    <a:pt x="3624" y="737"/>
                  </a:lnTo>
                  <a:lnTo>
                    <a:pt x="3656" y="747"/>
                  </a:lnTo>
                  <a:lnTo>
                    <a:pt x="3686" y="757"/>
                  </a:lnTo>
                  <a:lnTo>
                    <a:pt x="3716" y="769"/>
                  </a:lnTo>
                  <a:lnTo>
                    <a:pt x="3745" y="781"/>
                  </a:lnTo>
                  <a:lnTo>
                    <a:pt x="3772" y="794"/>
                  </a:lnTo>
                  <a:lnTo>
                    <a:pt x="3795" y="810"/>
                  </a:lnTo>
                  <a:lnTo>
                    <a:pt x="3819" y="825"/>
                  </a:lnTo>
                  <a:lnTo>
                    <a:pt x="3839" y="842"/>
                  </a:lnTo>
                  <a:lnTo>
                    <a:pt x="3859" y="858"/>
                  </a:lnTo>
                  <a:lnTo>
                    <a:pt x="3876" y="879"/>
                  </a:lnTo>
                  <a:lnTo>
                    <a:pt x="3891" y="897"/>
                  </a:lnTo>
                  <a:lnTo>
                    <a:pt x="3905" y="919"/>
                  </a:lnTo>
                  <a:lnTo>
                    <a:pt x="3915" y="941"/>
                  </a:lnTo>
                  <a:lnTo>
                    <a:pt x="3923" y="963"/>
                  </a:lnTo>
                  <a:lnTo>
                    <a:pt x="3930" y="985"/>
                  </a:lnTo>
                  <a:lnTo>
                    <a:pt x="3933" y="1006"/>
                  </a:lnTo>
                  <a:lnTo>
                    <a:pt x="3935" y="1028"/>
                  </a:lnTo>
                  <a:lnTo>
                    <a:pt x="3935" y="1050"/>
                  </a:lnTo>
                  <a:lnTo>
                    <a:pt x="3932" y="1070"/>
                  </a:lnTo>
                  <a:lnTo>
                    <a:pt x="3928" y="1092"/>
                  </a:lnTo>
                  <a:lnTo>
                    <a:pt x="3922" y="1112"/>
                  </a:lnTo>
                  <a:lnTo>
                    <a:pt x="3913" y="1133"/>
                  </a:lnTo>
                  <a:lnTo>
                    <a:pt x="3905" y="1153"/>
                  </a:lnTo>
                  <a:lnTo>
                    <a:pt x="3893" y="1171"/>
                  </a:lnTo>
                  <a:lnTo>
                    <a:pt x="3880" y="1192"/>
                  </a:lnTo>
                  <a:lnTo>
                    <a:pt x="3866" y="1210"/>
                  </a:lnTo>
                  <a:lnTo>
                    <a:pt x="3849" y="1229"/>
                  </a:lnTo>
                  <a:lnTo>
                    <a:pt x="3832" y="1247"/>
                  </a:lnTo>
                  <a:lnTo>
                    <a:pt x="3814" y="1266"/>
                  </a:lnTo>
                  <a:lnTo>
                    <a:pt x="4039" y="1387"/>
                  </a:lnTo>
                  <a:lnTo>
                    <a:pt x="5272" y="946"/>
                  </a:lnTo>
                  <a:lnTo>
                    <a:pt x="3992" y="291"/>
                  </a:lnTo>
                  <a:lnTo>
                    <a:pt x="2769" y="704"/>
                  </a:lnTo>
                  <a:lnTo>
                    <a:pt x="2816" y="729"/>
                  </a:lnTo>
                  <a:close/>
                  <a:moveTo>
                    <a:pt x="1981" y="1129"/>
                  </a:moveTo>
                  <a:lnTo>
                    <a:pt x="1981" y="1129"/>
                  </a:lnTo>
                  <a:lnTo>
                    <a:pt x="1919" y="1165"/>
                  </a:lnTo>
                  <a:lnTo>
                    <a:pt x="1865" y="1202"/>
                  </a:lnTo>
                  <a:lnTo>
                    <a:pt x="1840" y="1219"/>
                  </a:lnTo>
                  <a:lnTo>
                    <a:pt x="1816" y="1237"/>
                  </a:lnTo>
                  <a:lnTo>
                    <a:pt x="1794" y="1256"/>
                  </a:lnTo>
                  <a:lnTo>
                    <a:pt x="1776" y="1272"/>
                  </a:lnTo>
                  <a:lnTo>
                    <a:pt x="1757" y="1291"/>
                  </a:lnTo>
                  <a:lnTo>
                    <a:pt x="1742" y="1309"/>
                  </a:lnTo>
                  <a:lnTo>
                    <a:pt x="1729" y="1326"/>
                  </a:lnTo>
                  <a:lnTo>
                    <a:pt x="1717" y="1343"/>
                  </a:lnTo>
                  <a:lnTo>
                    <a:pt x="1707" y="1360"/>
                  </a:lnTo>
                  <a:lnTo>
                    <a:pt x="1700" y="1377"/>
                  </a:lnTo>
                  <a:lnTo>
                    <a:pt x="1695" y="1394"/>
                  </a:lnTo>
                  <a:lnTo>
                    <a:pt x="1692" y="1410"/>
                  </a:lnTo>
                  <a:lnTo>
                    <a:pt x="1692" y="1422"/>
                  </a:lnTo>
                  <a:lnTo>
                    <a:pt x="1692" y="1436"/>
                  </a:lnTo>
                  <a:lnTo>
                    <a:pt x="1695" y="1449"/>
                  </a:lnTo>
                  <a:lnTo>
                    <a:pt x="1702" y="1463"/>
                  </a:lnTo>
                  <a:lnTo>
                    <a:pt x="1710" y="1476"/>
                  </a:lnTo>
                  <a:lnTo>
                    <a:pt x="1720" y="1489"/>
                  </a:lnTo>
                  <a:lnTo>
                    <a:pt x="1734" y="1501"/>
                  </a:lnTo>
                  <a:lnTo>
                    <a:pt x="1749" y="1515"/>
                  </a:lnTo>
                  <a:lnTo>
                    <a:pt x="1769" y="1528"/>
                  </a:lnTo>
                  <a:lnTo>
                    <a:pt x="1791" y="1540"/>
                  </a:lnTo>
                  <a:lnTo>
                    <a:pt x="1816" y="1552"/>
                  </a:lnTo>
                  <a:lnTo>
                    <a:pt x="1845" y="1564"/>
                  </a:lnTo>
                  <a:lnTo>
                    <a:pt x="1877" y="1574"/>
                  </a:lnTo>
                  <a:lnTo>
                    <a:pt x="1912" y="1584"/>
                  </a:lnTo>
                  <a:lnTo>
                    <a:pt x="1952" y="1592"/>
                  </a:lnTo>
                  <a:lnTo>
                    <a:pt x="1994" y="1601"/>
                  </a:lnTo>
                  <a:lnTo>
                    <a:pt x="2038" y="1606"/>
                  </a:lnTo>
                  <a:lnTo>
                    <a:pt x="2082" y="1611"/>
                  </a:lnTo>
                  <a:lnTo>
                    <a:pt x="2127" y="1614"/>
                  </a:lnTo>
                  <a:lnTo>
                    <a:pt x="2173" y="1617"/>
                  </a:lnTo>
                  <a:lnTo>
                    <a:pt x="2222" y="1619"/>
                  </a:lnTo>
                  <a:lnTo>
                    <a:pt x="2271" y="1619"/>
                  </a:lnTo>
                  <a:lnTo>
                    <a:pt x="2321" y="1617"/>
                  </a:lnTo>
                  <a:lnTo>
                    <a:pt x="2372" y="1616"/>
                  </a:lnTo>
                  <a:lnTo>
                    <a:pt x="2424" y="1612"/>
                  </a:lnTo>
                  <a:lnTo>
                    <a:pt x="2476" y="1609"/>
                  </a:lnTo>
                  <a:lnTo>
                    <a:pt x="2582" y="1597"/>
                  </a:lnTo>
                  <a:lnTo>
                    <a:pt x="2690" y="1582"/>
                  </a:lnTo>
                  <a:lnTo>
                    <a:pt x="2797" y="1562"/>
                  </a:lnTo>
                  <a:lnTo>
                    <a:pt x="1981" y="1129"/>
                  </a:lnTo>
                  <a:close/>
                  <a:moveTo>
                    <a:pt x="1557" y="1394"/>
                  </a:moveTo>
                  <a:lnTo>
                    <a:pt x="1557" y="1394"/>
                  </a:lnTo>
                  <a:lnTo>
                    <a:pt x="1562" y="1370"/>
                  </a:lnTo>
                  <a:lnTo>
                    <a:pt x="1567" y="1348"/>
                  </a:lnTo>
                  <a:lnTo>
                    <a:pt x="1575" y="1325"/>
                  </a:lnTo>
                  <a:lnTo>
                    <a:pt x="1585" y="1303"/>
                  </a:lnTo>
                  <a:lnTo>
                    <a:pt x="1597" y="1281"/>
                  </a:lnTo>
                  <a:lnTo>
                    <a:pt x="1611" y="1259"/>
                  </a:lnTo>
                  <a:lnTo>
                    <a:pt x="1626" y="1237"/>
                  </a:lnTo>
                  <a:lnTo>
                    <a:pt x="1644" y="1215"/>
                  </a:lnTo>
                  <a:lnTo>
                    <a:pt x="1663" y="1193"/>
                  </a:lnTo>
                  <a:lnTo>
                    <a:pt x="1683" y="1173"/>
                  </a:lnTo>
                  <a:lnTo>
                    <a:pt x="1705" y="1153"/>
                  </a:lnTo>
                  <a:lnTo>
                    <a:pt x="1729" y="1133"/>
                  </a:lnTo>
                  <a:lnTo>
                    <a:pt x="1754" y="1112"/>
                  </a:lnTo>
                  <a:lnTo>
                    <a:pt x="1781" y="1092"/>
                  </a:lnTo>
                  <a:lnTo>
                    <a:pt x="1809" y="1074"/>
                  </a:lnTo>
                  <a:lnTo>
                    <a:pt x="1838" y="1054"/>
                  </a:lnTo>
                  <a:lnTo>
                    <a:pt x="1796" y="1032"/>
                  </a:lnTo>
                  <a:lnTo>
                    <a:pt x="396" y="1503"/>
                  </a:lnTo>
                  <a:lnTo>
                    <a:pt x="1727" y="2213"/>
                  </a:lnTo>
                  <a:lnTo>
                    <a:pt x="3100" y="1722"/>
                  </a:lnTo>
                  <a:lnTo>
                    <a:pt x="2979" y="1658"/>
                  </a:lnTo>
                  <a:lnTo>
                    <a:pt x="2913" y="1675"/>
                  </a:lnTo>
                  <a:lnTo>
                    <a:pt x="2846" y="1690"/>
                  </a:lnTo>
                  <a:lnTo>
                    <a:pt x="2779" y="1702"/>
                  </a:lnTo>
                  <a:lnTo>
                    <a:pt x="2713" y="1713"/>
                  </a:lnTo>
                  <a:lnTo>
                    <a:pt x="2649" y="1723"/>
                  </a:lnTo>
                  <a:lnTo>
                    <a:pt x="2585" y="1732"/>
                  </a:lnTo>
                  <a:lnTo>
                    <a:pt x="2523" y="1740"/>
                  </a:lnTo>
                  <a:lnTo>
                    <a:pt x="2461" y="1745"/>
                  </a:lnTo>
                  <a:lnTo>
                    <a:pt x="2400" y="1749"/>
                  </a:lnTo>
                  <a:lnTo>
                    <a:pt x="2341" y="1752"/>
                  </a:lnTo>
                  <a:lnTo>
                    <a:pt x="2284" y="1754"/>
                  </a:lnTo>
                  <a:lnTo>
                    <a:pt x="2227" y="1754"/>
                  </a:lnTo>
                  <a:lnTo>
                    <a:pt x="2173" y="1752"/>
                  </a:lnTo>
                  <a:lnTo>
                    <a:pt x="2121" y="1749"/>
                  </a:lnTo>
                  <a:lnTo>
                    <a:pt x="2069" y="1745"/>
                  </a:lnTo>
                  <a:lnTo>
                    <a:pt x="2020" y="1740"/>
                  </a:lnTo>
                  <a:lnTo>
                    <a:pt x="1973" y="1734"/>
                  </a:lnTo>
                  <a:lnTo>
                    <a:pt x="1931" y="1725"/>
                  </a:lnTo>
                  <a:lnTo>
                    <a:pt x="1890" y="1715"/>
                  </a:lnTo>
                  <a:lnTo>
                    <a:pt x="1848" y="1705"/>
                  </a:lnTo>
                  <a:lnTo>
                    <a:pt x="1809" y="1693"/>
                  </a:lnTo>
                  <a:lnTo>
                    <a:pt x="1772" y="1678"/>
                  </a:lnTo>
                  <a:lnTo>
                    <a:pt x="1735" y="1663"/>
                  </a:lnTo>
                  <a:lnTo>
                    <a:pt x="1702" y="1644"/>
                  </a:lnTo>
                  <a:lnTo>
                    <a:pt x="1671" y="1624"/>
                  </a:lnTo>
                  <a:lnTo>
                    <a:pt x="1643" y="1604"/>
                  </a:lnTo>
                  <a:lnTo>
                    <a:pt x="1619" y="1580"/>
                  </a:lnTo>
                  <a:lnTo>
                    <a:pt x="1607" y="1567"/>
                  </a:lnTo>
                  <a:lnTo>
                    <a:pt x="1597" y="1553"/>
                  </a:lnTo>
                  <a:lnTo>
                    <a:pt x="1589" y="1540"/>
                  </a:lnTo>
                  <a:lnTo>
                    <a:pt x="1580" y="1527"/>
                  </a:lnTo>
                  <a:lnTo>
                    <a:pt x="1574" y="1511"/>
                  </a:lnTo>
                  <a:lnTo>
                    <a:pt x="1567" y="1496"/>
                  </a:lnTo>
                  <a:lnTo>
                    <a:pt x="1564" y="1481"/>
                  </a:lnTo>
                  <a:lnTo>
                    <a:pt x="1559" y="1464"/>
                  </a:lnTo>
                  <a:lnTo>
                    <a:pt x="1557" y="1447"/>
                  </a:lnTo>
                  <a:lnTo>
                    <a:pt x="1555" y="1431"/>
                  </a:lnTo>
                  <a:lnTo>
                    <a:pt x="1555" y="1412"/>
                  </a:lnTo>
                  <a:lnTo>
                    <a:pt x="1557" y="13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5041" tIns="32520" rIns="65041" bIns="32520"/>
            <a:lstStyle/>
            <a:p>
              <a:endParaRPr lang="de-DE" sz="1538">
                <a:solidFill>
                  <a:schemeClr val="bg1"/>
                </a:solidFill>
                <a:latin typeface="EYInterstate" panose="02000503020000020004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2637" y="3217797"/>
            <a:ext cx="8456507" cy="1333419"/>
            <a:chOff x="562804" y="3685393"/>
            <a:chExt cx="8033937" cy="1162892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1079692" y="3808703"/>
              <a:ext cx="7517049" cy="103958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="ctr"/>
            <a:lstStyle>
              <a:defPPr>
                <a:defRPr lang="en-US"/>
              </a:defPPr>
              <a:lvl1pPr marL="342900" indent="-342900">
                <a:spcBef>
                  <a:spcPct val="20000"/>
                </a:spcBef>
                <a:buFont typeface="Wingdings" panose="05000000000000000000" pitchFamily="2" charset="2"/>
                <a:buChar char="§"/>
                <a:defRPr sz="15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endParaRPr lang="en-IN" dirty="0">
                <a:latin typeface="EYInterstate" panose="02000503020000020004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62804" y="3685393"/>
              <a:ext cx="1055723" cy="104974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200" dirty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66292" y="3700767"/>
              <a:ext cx="6730449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IN" sz="2400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Received a total intentions to invest </a:t>
              </a:r>
              <a:r>
                <a:rPr lang="en-IN" sz="24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of US$ 82.8 bn in </a:t>
              </a:r>
              <a:r>
                <a:rPr lang="en-IN" sz="2400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recently concluded GIS </a:t>
              </a:r>
              <a:r>
                <a:rPr lang="en-IN" sz="24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2016</a:t>
              </a:r>
              <a:endPara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endParaRPr>
            </a:p>
            <a:p>
              <a:endParaRPr lang="en-IN" sz="1500" dirty="0">
                <a:solidFill>
                  <a:schemeClr val="bg1"/>
                </a:solidFill>
                <a:latin typeface="EYInterstate" panose="02000503020000020004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30"/>
            <p:cNvSpPr>
              <a:spLocks noChangeAspect="1" noEditPoints="1"/>
            </p:cNvSpPr>
            <p:nvPr/>
          </p:nvSpPr>
          <p:spPr bwMode="auto">
            <a:xfrm>
              <a:off x="751237" y="3914391"/>
              <a:ext cx="682666" cy="510921"/>
            </a:xfrm>
            <a:custGeom>
              <a:avLst/>
              <a:gdLst>
                <a:gd name="T0" fmla="*/ 2147483647 w 6336"/>
                <a:gd name="T1" fmla="*/ 2147483647 h 4763"/>
                <a:gd name="T2" fmla="*/ 2147483647 w 6336"/>
                <a:gd name="T3" fmla="*/ 2147483647 h 4763"/>
                <a:gd name="T4" fmla="*/ 2147483647 w 6336"/>
                <a:gd name="T5" fmla="*/ 2147483647 h 4763"/>
                <a:gd name="T6" fmla="*/ 2147483647 w 6336"/>
                <a:gd name="T7" fmla="*/ 2147483647 h 4763"/>
                <a:gd name="T8" fmla="*/ 2147483647 w 6336"/>
                <a:gd name="T9" fmla="*/ 2147483647 h 4763"/>
                <a:gd name="T10" fmla="*/ 2147483647 w 6336"/>
                <a:gd name="T11" fmla="*/ 2147483647 h 4763"/>
                <a:gd name="T12" fmla="*/ 2147483647 w 6336"/>
                <a:gd name="T13" fmla="*/ 2147483647 h 4763"/>
                <a:gd name="T14" fmla="*/ 2147483647 w 6336"/>
                <a:gd name="T15" fmla="*/ 2147483647 h 4763"/>
                <a:gd name="T16" fmla="*/ 2147483647 w 6336"/>
                <a:gd name="T17" fmla="*/ 2147483647 h 4763"/>
                <a:gd name="T18" fmla="*/ 2147483647 w 6336"/>
                <a:gd name="T19" fmla="*/ 2147483647 h 4763"/>
                <a:gd name="T20" fmla="*/ 2147483647 w 6336"/>
                <a:gd name="T21" fmla="*/ 2147483647 h 4763"/>
                <a:gd name="T22" fmla="*/ 2147483647 w 6336"/>
                <a:gd name="T23" fmla="*/ 2147483647 h 4763"/>
                <a:gd name="T24" fmla="*/ 2147483647 w 6336"/>
                <a:gd name="T25" fmla="*/ 2147483647 h 4763"/>
                <a:gd name="T26" fmla="*/ 2147483647 w 6336"/>
                <a:gd name="T27" fmla="*/ 2147483647 h 4763"/>
                <a:gd name="T28" fmla="*/ 2147483647 w 6336"/>
                <a:gd name="T29" fmla="*/ 2147483647 h 4763"/>
                <a:gd name="T30" fmla="*/ 2147483647 w 6336"/>
                <a:gd name="T31" fmla="*/ 2147483647 h 4763"/>
                <a:gd name="T32" fmla="*/ 2147483647 w 6336"/>
                <a:gd name="T33" fmla="*/ 2147483647 h 4763"/>
                <a:gd name="T34" fmla="*/ 2147483647 w 6336"/>
                <a:gd name="T35" fmla="*/ 2147483647 h 4763"/>
                <a:gd name="T36" fmla="*/ 2147483647 w 6336"/>
                <a:gd name="T37" fmla="*/ 2147483647 h 4763"/>
                <a:gd name="T38" fmla="*/ 2147483647 w 6336"/>
                <a:gd name="T39" fmla="*/ 2147483647 h 4763"/>
                <a:gd name="T40" fmla="*/ 2147483647 w 6336"/>
                <a:gd name="T41" fmla="*/ 2147483647 h 4763"/>
                <a:gd name="T42" fmla="*/ 2147483647 w 6336"/>
                <a:gd name="T43" fmla="*/ 2147483647 h 4763"/>
                <a:gd name="T44" fmla="*/ 2147483647 w 6336"/>
                <a:gd name="T45" fmla="*/ 2147483647 h 4763"/>
                <a:gd name="T46" fmla="*/ 2147483647 w 6336"/>
                <a:gd name="T47" fmla="*/ 2147483647 h 4763"/>
                <a:gd name="T48" fmla="*/ 2147483647 w 6336"/>
                <a:gd name="T49" fmla="*/ 2147483647 h 4763"/>
                <a:gd name="T50" fmla="*/ 2147483647 w 6336"/>
                <a:gd name="T51" fmla="*/ 2147483647 h 4763"/>
                <a:gd name="T52" fmla="*/ 2147483647 w 6336"/>
                <a:gd name="T53" fmla="*/ 2147483647 h 4763"/>
                <a:gd name="T54" fmla="*/ 2147483647 w 6336"/>
                <a:gd name="T55" fmla="*/ 2147483647 h 4763"/>
                <a:gd name="T56" fmla="*/ 2147483647 w 6336"/>
                <a:gd name="T57" fmla="*/ 2147483647 h 4763"/>
                <a:gd name="T58" fmla="*/ 2147483647 w 6336"/>
                <a:gd name="T59" fmla="*/ 2147483647 h 4763"/>
                <a:gd name="T60" fmla="*/ 2147483647 w 6336"/>
                <a:gd name="T61" fmla="*/ 2147483647 h 4763"/>
                <a:gd name="T62" fmla="*/ 2147483647 w 6336"/>
                <a:gd name="T63" fmla="*/ 2147483647 h 4763"/>
                <a:gd name="T64" fmla="*/ 2147483647 w 6336"/>
                <a:gd name="T65" fmla="*/ 2147483647 h 4763"/>
                <a:gd name="T66" fmla="*/ 2147483647 w 6336"/>
                <a:gd name="T67" fmla="*/ 2147483647 h 4763"/>
                <a:gd name="T68" fmla="*/ 2147483647 w 6336"/>
                <a:gd name="T69" fmla="*/ 2147483647 h 4763"/>
                <a:gd name="T70" fmla="*/ 2147483647 w 6336"/>
                <a:gd name="T71" fmla="*/ 2147483647 h 4763"/>
                <a:gd name="T72" fmla="*/ 2147483647 w 6336"/>
                <a:gd name="T73" fmla="*/ 2147483647 h 4763"/>
                <a:gd name="T74" fmla="*/ 2147483647 w 6336"/>
                <a:gd name="T75" fmla="*/ 2147483647 h 4763"/>
                <a:gd name="T76" fmla="*/ 2147483647 w 6336"/>
                <a:gd name="T77" fmla="*/ 2147483647 h 4763"/>
                <a:gd name="T78" fmla="*/ 2147483647 w 6336"/>
                <a:gd name="T79" fmla="*/ 2147483647 h 4763"/>
                <a:gd name="T80" fmla="*/ 2147483647 w 6336"/>
                <a:gd name="T81" fmla="*/ 2147483647 h 4763"/>
                <a:gd name="T82" fmla="*/ 2147483647 w 6336"/>
                <a:gd name="T83" fmla="*/ 2147483647 h 4763"/>
                <a:gd name="T84" fmla="*/ 2147483647 w 6336"/>
                <a:gd name="T85" fmla="*/ 2147483647 h 4763"/>
                <a:gd name="T86" fmla="*/ 0 w 6336"/>
                <a:gd name="T87" fmla="*/ 2147483647 h 4763"/>
                <a:gd name="T88" fmla="*/ 2147483647 w 6336"/>
                <a:gd name="T89" fmla="*/ 2147483647 h 4763"/>
                <a:gd name="T90" fmla="*/ 0 w 6336"/>
                <a:gd name="T91" fmla="*/ 2147483647 h 4763"/>
                <a:gd name="T92" fmla="*/ 2147483647 w 6336"/>
                <a:gd name="T93" fmla="*/ 2147483647 h 4763"/>
                <a:gd name="T94" fmla="*/ 2147483647 w 6336"/>
                <a:gd name="T95" fmla="*/ 2147483647 h 4763"/>
                <a:gd name="T96" fmla="*/ 2147483647 w 6336"/>
                <a:gd name="T97" fmla="*/ 2147483647 h 4763"/>
                <a:gd name="T98" fmla="*/ 2147483647 w 6336"/>
                <a:gd name="T99" fmla="*/ 2147483647 h 4763"/>
                <a:gd name="T100" fmla="*/ 2147483647 w 6336"/>
                <a:gd name="T101" fmla="*/ 2147483647 h 4763"/>
                <a:gd name="T102" fmla="*/ 2147483647 w 6336"/>
                <a:gd name="T103" fmla="*/ 2147483647 h 4763"/>
                <a:gd name="T104" fmla="*/ 2147483647 w 6336"/>
                <a:gd name="T105" fmla="*/ 2147483647 h 4763"/>
                <a:gd name="T106" fmla="*/ 2147483647 w 6336"/>
                <a:gd name="T107" fmla="*/ 2147483647 h 4763"/>
                <a:gd name="T108" fmla="*/ 2147483647 w 6336"/>
                <a:gd name="T109" fmla="*/ 2147483647 h 4763"/>
                <a:gd name="T110" fmla="*/ 2147483647 w 6336"/>
                <a:gd name="T111" fmla="*/ 2147483647 h 4763"/>
                <a:gd name="T112" fmla="*/ 2147483647 w 6336"/>
                <a:gd name="T113" fmla="*/ 2147483647 h 4763"/>
                <a:gd name="T114" fmla="*/ 2147483647 w 6336"/>
                <a:gd name="T115" fmla="*/ 2147483647 h 4763"/>
                <a:gd name="T116" fmla="*/ 2147483647 w 6336"/>
                <a:gd name="T117" fmla="*/ 2147483647 h 4763"/>
                <a:gd name="T118" fmla="*/ 2147483647 w 6336"/>
                <a:gd name="T119" fmla="*/ 2147483647 h 47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36"/>
                <a:gd name="T181" fmla="*/ 0 h 4763"/>
                <a:gd name="T182" fmla="*/ 6336 w 6336"/>
                <a:gd name="T183" fmla="*/ 4763 h 47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36" h="4763">
                  <a:moveTo>
                    <a:pt x="1772" y="3695"/>
                  </a:moveTo>
                  <a:lnTo>
                    <a:pt x="109" y="2820"/>
                  </a:lnTo>
                  <a:lnTo>
                    <a:pt x="109" y="2672"/>
                  </a:lnTo>
                  <a:lnTo>
                    <a:pt x="1772" y="3547"/>
                  </a:lnTo>
                  <a:lnTo>
                    <a:pt x="1772" y="3695"/>
                  </a:lnTo>
                  <a:close/>
                  <a:moveTo>
                    <a:pt x="3814" y="1925"/>
                  </a:moveTo>
                  <a:lnTo>
                    <a:pt x="4488" y="1668"/>
                  </a:lnTo>
                  <a:lnTo>
                    <a:pt x="2515" y="608"/>
                  </a:lnTo>
                  <a:lnTo>
                    <a:pt x="1795" y="857"/>
                  </a:lnTo>
                  <a:lnTo>
                    <a:pt x="3814" y="1925"/>
                  </a:lnTo>
                  <a:close/>
                  <a:moveTo>
                    <a:pt x="4541" y="1785"/>
                  </a:moveTo>
                  <a:lnTo>
                    <a:pt x="3830" y="2056"/>
                  </a:lnTo>
                  <a:lnTo>
                    <a:pt x="3830" y="4109"/>
                  </a:lnTo>
                  <a:lnTo>
                    <a:pt x="4501" y="3874"/>
                  </a:lnTo>
                  <a:lnTo>
                    <a:pt x="4541" y="1785"/>
                  </a:lnTo>
                  <a:close/>
                  <a:moveTo>
                    <a:pt x="2218" y="1229"/>
                  </a:moveTo>
                  <a:lnTo>
                    <a:pt x="2218" y="1229"/>
                  </a:lnTo>
                  <a:lnTo>
                    <a:pt x="2183" y="1250"/>
                  </a:lnTo>
                  <a:lnTo>
                    <a:pt x="2148" y="1271"/>
                  </a:lnTo>
                  <a:lnTo>
                    <a:pt x="2116" y="1291"/>
                  </a:lnTo>
                  <a:lnTo>
                    <a:pt x="2084" y="1312"/>
                  </a:lnTo>
                  <a:lnTo>
                    <a:pt x="2056" y="1333"/>
                  </a:lnTo>
                  <a:lnTo>
                    <a:pt x="2030" y="1354"/>
                  </a:lnTo>
                  <a:lnTo>
                    <a:pt x="2005" y="1374"/>
                  </a:lnTo>
                  <a:lnTo>
                    <a:pt x="1982" y="1395"/>
                  </a:lnTo>
                  <a:lnTo>
                    <a:pt x="1961" y="1416"/>
                  </a:lnTo>
                  <a:lnTo>
                    <a:pt x="1944" y="1435"/>
                  </a:lnTo>
                  <a:lnTo>
                    <a:pt x="1928" y="1456"/>
                  </a:lnTo>
                  <a:lnTo>
                    <a:pt x="1914" y="1476"/>
                  </a:lnTo>
                  <a:lnTo>
                    <a:pt x="1904" y="1496"/>
                  </a:lnTo>
                  <a:lnTo>
                    <a:pt x="1894" y="1515"/>
                  </a:lnTo>
                  <a:lnTo>
                    <a:pt x="1888" y="1536"/>
                  </a:lnTo>
                  <a:lnTo>
                    <a:pt x="1885" y="1553"/>
                  </a:lnTo>
                  <a:lnTo>
                    <a:pt x="1885" y="1569"/>
                  </a:lnTo>
                  <a:lnTo>
                    <a:pt x="1886" y="1587"/>
                  </a:lnTo>
                  <a:lnTo>
                    <a:pt x="1890" y="1603"/>
                  </a:lnTo>
                  <a:lnTo>
                    <a:pt x="1898" y="1619"/>
                  </a:lnTo>
                  <a:lnTo>
                    <a:pt x="1907" y="1634"/>
                  </a:lnTo>
                  <a:lnTo>
                    <a:pt x="1920" y="1650"/>
                  </a:lnTo>
                  <a:lnTo>
                    <a:pt x="1936" y="1666"/>
                  </a:lnTo>
                  <a:lnTo>
                    <a:pt x="1955" y="1681"/>
                  </a:lnTo>
                  <a:lnTo>
                    <a:pt x="1976" y="1695"/>
                  </a:lnTo>
                  <a:lnTo>
                    <a:pt x="2001" y="1710"/>
                  </a:lnTo>
                  <a:lnTo>
                    <a:pt x="2032" y="1724"/>
                  </a:lnTo>
                  <a:lnTo>
                    <a:pt x="2064" y="1737"/>
                  </a:lnTo>
                  <a:lnTo>
                    <a:pt x="2100" y="1748"/>
                  </a:lnTo>
                  <a:lnTo>
                    <a:pt x="2140" y="1759"/>
                  </a:lnTo>
                  <a:lnTo>
                    <a:pt x="2185" y="1769"/>
                  </a:lnTo>
                  <a:lnTo>
                    <a:pt x="2234" y="1778"/>
                  </a:lnTo>
                  <a:lnTo>
                    <a:pt x="2282" y="1785"/>
                  </a:lnTo>
                  <a:lnTo>
                    <a:pt x="2333" y="1791"/>
                  </a:lnTo>
                  <a:lnTo>
                    <a:pt x="2386" y="1796"/>
                  </a:lnTo>
                  <a:lnTo>
                    <a:pt x="2440" y="1797"/>
                  </a:lnTo>
                  <a:lnTo>
                    <a:pt x="2496" y="1799"/>
                  </a:lnTo>
                  <a:lnTo>
                    <a:pt x="2554" y="1799"/>
                  </a:lnTo>
                  <a:lnTo>
                    <a:pt x="2611" y="1799"/>
                  </a:lnTo>
                  <a:lnTo>
                    <a:pt x="2670" y="1796"/>
                  </a:lnTo>
                  <a:lnTo>
                    <a:pt x="2731" y="1791"/>
                  </a:lnTo>
                  <a:lnTo>
                    <a:pt x="2791" y="1786"/>
                  </a:lnTo>
                  <a:lnTo>
                    <a:pt x="2854" y="1780"/>
                  </a:lnTo>
                  <a:lnTo>
                    <a:pt x="2914" y="1772"/>
                  </a:lnTo>
                  <a:lnTo>
                    <a:pt x="2976" y="1764"/>
                  </a:lnTo>
                  <a:lnTo>
                    <a:pt x="3040" y="1754"/>
                  </a:lnTo>
                  <a:lnTo>
                    <a:pt x="3103" y="1743"/>
                  </a:lnTo>
                  <a:lnTo>
                    <a:pt x="3165" y="1730"/>
                  </a:lnTo>
                  <a:lnTo>
                    <a:pt x="2218" y="1229"/>
                  </a:lnTo>
                  <a:close/>
                  <a:moveTo>
                    <a:pt x="4258" y="1084"/>
                  </a:moveTo>
                  <a:lnTo>
                    <a:pt x="4258" y="1084"/>
                  </a:lnTo>
                  <a:lnTo>
                    <a:pt x="4252" y="1073"/>
                  </a:lnTo>
                  <a:lnTo>
                    <a:pt x="4244" y="1060"/>
                  </a:lnTo>
                  <a:lnTo>
                    <a:pt x="4234" y="1049"/>
                  </a:lnTo>
                  <a:lnTo>
                    <a:pt x="4223" y="1038"/>
                  </a:lnTo>
                  <a:lnTo>
                    <a:pt x="4210" y="1026"/>
                  </a:lnTo>
                  <a:lnTo>
                    <a:pt x="4196" y="1015"/>
                  </a:lnTo>
                  <a:lnTo>
                    <a:pt x="4180" y="1004"/>
                  </a:lnTo>
                  <a:lnTo>
                    <a:pt x="4162" y="994"/>
                  </a:lnTo>
                  <a:lnTo>
                    <a:pt x="4143" y="985"/>
                  </a:lnTo>
                  <a:lnTo>
                    <a:pt x="4122" y="975"/>
                  </a:lnTo>
                  <a:lnTo>
                    <a:pt x="4078" y="958"/>
                  </a:lnTo>
                  <a:lnTo>
                    <a:pt x="4027" y="942"/>
                  </a:lnTo>
                  <a:lnTo>
                    <a:pt x="3969" y="929"/>
                  </a:lnTo>
                  <a:lnTo>
                    <a:pt x="3907" y="918"/>
                  </a:lnTo>
                  <a:lnTo>
                    <a:pt x="3841" y="908"/>
                  </a:lnTo>
                  <a:lnTo>
                    <a:pt x="3770" y="900"/>
                  </a:lnTo>
                  <a:lnTo>
                    <a:pt x="3693" y="897"/>
                  </a:lnTo>
                  <a:lnTo>
                    <a:pt x="3613" y="895"/>
                  </a:lnTo>
                  <a:lnTo>
                    <a:pt x="3529" y="895"/>
                  </a:lnTo>
                  <a:lnTo>
                    <a:pt x="3441" y="900"/>
                  </a:lnTo>
                  <a:lnTo>
                    <a:pt x="3348" y="908"/>
                  </a:lnTo>
                  <a:lnTo>
                    <a:pt x="4132" y="1328"/>
                  </a:lnTo>
                  <a:lnTo>
                    <a:pt x="4154" y="1309"/>
                  </a:lnTo>
                  <a:lnTo>
                    <a:pt x="4173" y="1290"/>
                  </a:lnTo>
                  <a:lnTo>
                    <a:pt x="4191" y="1272"/>
                  </a:lnTo>
                  <a:lnTo>
                    <a:pt x="4207" y="1253"/>
                  </a:lnTo>
                  <a:lnTo>
                    <a:pt x="4220" y="1235"/>
                  </a:lnTo>
                  <a:lnTo>
                    <a:pt x="4233" y="1219"/>
                  </a:lnTo>
                  <a:lnTo>
                    <a:pt x="4242" y="1204"/>
                  </a:lnTo>
                  <a:lnTo>
                    <a:pt x="4250" y="1188"/>
                  </a:lnTo>
                  <a:lnTo>
                    <a:pt x="4256" y="1172"/>
                  </a:lnTo>
                  <a:lnTo>
                    <a:pt x="4261" y="1157"/>
                  </a:lnTo>
                  <a:lnTo>
                    <a:pt x="4263" y="1144"/>
                  </a:lnTo>
                  <a:lnTo>
                    <a:pt x="4264" y="1130"/>
                  </a:lnTo>
                  <a:lnTo>
                    <a:pt x="4266" y="1117"/>
                  </a:lnTo>
                  <a:lnTo>
                    <a:pt x="4264" y="1106"/>
                  </a:lnTo>
                  <a:lnTo>
                    <a:pt x="4261" y="1095"/>
                  </a:lnTo>
                  <a:lnTo>
                    <a:pt x="4258" y="1084"/>
                  </a:lnTo>
                  <a:close/>
                  <a:moveTo>
                    <a:pt x="1997" y="1111"/>
                  </a:moveTo>
                  <a:lnTo>
                    <a:pt x="383" y="1655"/>
                  </a:lnTo>
                  <a:lnTo>
                    <a:pt x="1933" y="2482"/>
                  </a:lnTo>
                  <a:lnTo>
                    <a:pt x="3516" y="1915"/>
                  </a:lnTo>
                  <a:lnTo>
                    <a:pt x="3342" y="1824"/>
                  </a:lnTo>
                  <a:lnTo>
                    <a:pt x="3269" y="1842"/>
                  </a:lnTo>
                  <a:lnTo>
                    <a:pt x="3194" y="1858"/>
                  </a:lnTo>
                  <a:lnTo>
                    <a:pt x="3119" y="1872"/>
                  </a:lnTo>
                  <a:lnTo>
                    <a:pt x="3044" y="1885"/>
                  </a:lnTo>
                  <a:lnTo>
                    <a:pt x="2969" y="1898"/>
                  </a:lnTo>
                  <a:lnTo>
                    <a:pt x="2893" y="1907"/>
                  </a:lnTo>
                  <a:lnTo>
                    <a:pt x="2820" y="1915"/>
                  </a:lnTo>
                  <a:lnTo>
                    <a:pt x="2747" y="1922"/>
                  </a:lnTo>
                  <a:lnTo>
                    <a:pt x="2675" y="1927"/>
                  </a:lnTo>
                  <a:lnTo>
                    <a:pt x="2603" y="1930"/>
                  </a:lnTo>
                  <a:lnTo>
                    <a:pt x="2534" y="1931"/>
                  </a:lnTo>
                  <a:lnTo>
                    <a:pt x="2466" y="1930"/>
                  </a:lnTo>
                  <a:lnTo>
                    <a:pt x="2399" y="1927"/>
                  </a:lnTo>
                  <a:lnTo>
                    <a:pt x="2335" y="1923"/>
                  </a:lnTo>
                  <a:lnTo>
                    <a:pt x="2273" y="1915"/>
                  </a:lnTo>
                  <a:lnTo>
                    <a:pt x="2212" y="1907"/>
                  </a:lnTo>
                  <a:lnTo>
                    <a:pt x="2166" y="1899"/>
                  </a:lnTo>
                  <a:lnTo>
                    <a:pt x="2118" y="1888"/>
                  </a:lnTo>
                  <a:lnTo>
                    <a:pt x="2073" y="1877"/>
                  </a:lnTo>
                  <a:lnTo>
                    <a:pt x="2030" y="1863"/>
                  </a:lnTo>
                  <a:lnTo>
                    <a:pt x="1989" y="1847"/>
                  </a:lnTo>
                  <a:lnTo>
                    <a:pt x="1949" y="1829"/>
                  </a:lnTo>
                  <a:lnTo>
                    <a:pt x="1912" y="1810"/>
                  </a:lnTo>
                  <a:lnTo>
                    <a:pt x="1878" y="1788"/>
                  </a:lnTo>
                  <a:lnTo>
                    <a:pt x="1848" y="1764"/>
                  </a:lnTo>
                  <a:lnTo>
                    <a:pt x="1834" y="1753"/>
                  </a:lnTo>
                  <a:lnTo>
                    <a:pt x="1821" y="1738"/>
                  </a:lnTo>
                  <a:lnTo>
                    <a:pt x="1808" y="1725"/>
                  </a:lnTo>
                  <a:lnTo>
                    <a:pt x="1799" y="1711"/>
                  </a:lnTo>
                  <a:lnTo>
                    <a:pt x="1787" y="1697"/>
                  </a:lnTo>
                  <a:lnTo>
                    <a:pt x="1780" y="1681"/>
                  </a:lnTo>
                  <a:lnTo>
                    <a:pt x="1772" y="1665"/>
                  </a:lnTo>
                  <a:lnTo>
                    <a:pt x="1765" y="1649"/>
                  </a:lnTo>
                  <a:lnTo>
                    <a:pt x="1760" y="1631"/>
                  </a:lnTo>
                  <a:lnTo>
                    <a:pt x="1757" y="1614"/>
                  </a:lnTo>
                  <a:lnTo>
                    <a:pt x="1754" y="1596"/>
                  </a:lnTo>
                  <a:lnTo>
                    <a:pt x="1752" y="1577"/>
                  </a:lnTo>
                  <a:lnTo>
                    <a:pt x="1752" y="1558"/>
                  </a:lnTo>
                  <a:lnTo>
                    <a:pt x="1754" y="1539"/>
                  </a:lnTo>
                  <a:lnTo>
                    <a:pt x="1759" y="1512"/>
                  </a:lnTo>
                  <a:lnTo>
                    <a:pt x="1765" y="1486"/>
                  </a:lnTo>
                  <a:lnTo>
                    <a:pt x="1775" y="1461"/>
                  </a:lnTo>
                  <a:lnTo>
                    <a:pt x="1786" y="1435"/>
                  </a:lnTo>
                  <a:lnTo>
                    <a:pt x="1800" y="1411"/>
                  </a:lnTo>
                  <a:lnTo>
                    <a:pt x="1816" y="1385"/>
                  </a:lnTo>
                  <a:lnTo>
                    <a:pt x="1834" y="1362"/>
                  </a:lnTo>
                  <a:lnTo>
                    <a:pt x="1855" y="1338"/>
                  </a:lnTo>
                  <a:lnTo>
                    <a:pt x="1875" y="1314"/>
                  </a:lnTo>
                  <a:lnTo>
                    <a:pt x="1899" y="1290"/>
                  </a:lnTo>
                  <a:lnTo>
                    <a:pt x="1926" y="1266"/>
                  </a:lnTo>
                  <a:lnTo>
                    <a:pt x="1953" y="1243"/>
                  </a:lnTo>
                  <a:lnTo>
                    <a:pt x="1982" y="1221"/>
                  </a:lnTo>
                  <a:lnTo>
                    <a:pt x="2013" y="1199"/>
                  </a:lnTo>
                  <a:lnTo>
                    <a:pt x="2046" y="1176"/>
                  </a:lnTo>
                  <a:lnTo>
                    <a:pt x="2080" y="1156"/>
                  </a:lnTo>
                  <a:lnTo>
                    <a:pt x="1997" y="1111"/>
                  </a:lnTo>
                  <a:close/>
                  <a:moveTo>
                    <a:pt x="2753" y="587"/>
                  </a:moveTo>
                  <a:lnTo>
                    <a:pt x="4496" y="0"/>
                  </a:lnTo>
                  <a:lnTo>
                    <a:pt x="6307" y="926"/>
                  </a:lnTo>
                  <a:lnTo>
                    <a:pt x="6307" y="1188"/>
                  </a:lnTo>
                  <a:lnTo>
                    <a:pt x="4671" y="1773"/>
                  </a:lnTo>
                  <a:lnTo>
                    <a:pt x="4667" y="2011"/>
                  </a:lnTo>
                  <a:lnTo>
                    <a:pt x="6221" y="1456"/>
                  </a:lnTo>
                  <a:lnTo>
                    <a:pt x="6221" y="1596"/>
                  </a:lnTo>
                  <a:lnTo>
                    <a:pt x="4665" y="2150"/>
                  </a:lnTo>
                  <a:lnTo>
                    <a:pt x="4662" y="2340"/>
                  </a:lnTo>
                  <a:lnTo>
                    <a:pt x="6336" y="1743"/>
                  </a:lnTo>
                  <a:lnTo>
                    <a:pt x="6336" y="1882"/>
                  </a:lnTo>
                  <a:lnTo>
                    <a:pt x="4659" y="2480"/>
                  </a:lnTo>
                  <a:lnTo>
                    <a:pt x="4655" y="2670"/>
                  </a:lnTo>
                  <a:lnTo>
                    <a:pt x="6218" y="2113"/>
                  </a:lnTo>
                  <a:lnTo>
                    <a:pt x="6218" y="2252"/>
                  </a:lnTo>
                  <a:lnTo>
                    <a:pt x="4652" y="2811"/>
                  </a:lnTo>
                  <a:lnTo>
                    <a:pt x="4649" y="2999"/>
                  </a:lnTo>
                  <a:lnTo>
                    <a:pt x="6336" y="2397"/>
                  </a:lnTo>
                  <a:lnTo>
                    <a:pt x="6336" y="2538"/>
                  </a:lnTo>
                  <a:lnTo>
                    <a:pt x="4646" y="3140"/>
                  </a:lnTo>
                  <a:lnTo>
                    <a:pt x="4643" y="3330"/>
                  </a:lnTo>
                  <a:lnTo>
                    <a:pt x="6223" y="2766"/>
                  </a:lnTo>
                  <a:lnTo>
                    <a:pt x="6223" y="2905"/>
                  </a:lnTo>
                  <a:lnTo>
                    <a:pt x="4639" y="3470"/>
                  </a:lnTo>
                  <a:lnTo>
                    <a:pt x="4636" y="3658"/>
                  </a:lnTo>
                  <a:lnTo>
                    <a:pt x="6336" y="3053"/>
                  </a:lnTo>
                  <a:lnTo>
                    <a:pt x="6336" y="3192"/>
                  </a:lnTo>
                  <a:lnTo>
                    <a:pt x="4633" y="3799"/>
                  </a:lnTo>
                  <a:lnTo>
                    <a:pt x="4630" y="3968"/>
                  </a:lnTo>
                  <a:lnTo>
                    <a:pt x="3699" y="4294"/>
                  </a:lnTo>
                  <a:lnTo>
                    <a:pt x="3699" y="4133"/>
                  </a:lnTo>
                  <a:lnTo>
                    <a:pt x="1933" y="4763"/>
                  </a:lnTo>
                  <a:lnTo>
                    <a:pt x="0" y="3745"/>
                  </a:lnTo>
                  <a:lnTo>
                    <a:pt x="0" y="3596"/>
                  </a:lnTo>
                  <a:lnTo>
                    <a:pt x="1944" y="4619"/>
                  </a:lnTo>
                  <a:lnTo>
                    <a:pt x="3699" y="3994"/>
                  </a:lnTo>
                  <a:lnTo>
                    <a:pt x="3699" y="3805"/>
                  </a:lnTo>
                  <a:lnTo>
                    <a:pt x="1933" y="4436"/>
                  </a:lnTo>
                  <a:lnTo>
                    <a:pt x="109" y="3475"/>
                  </a:lnTo>
                  <a:lnTo>
                    <a:pt x="109" y="3326"/>
                  </a:lnTo>
                  <a:lnTo>
                    <a:pt x="1944" y="4292"/>
                  </a:lnTo>
                  <a:lnTo>
                    <a:pt x="3699" y="3666"/>
                  </a:lnTo>
                  <a:lnTo>
                    <a:pt x="3699" y="3478"/>
                  </a:lnTo>
                  <a:lnTo>
                    <a:pt x="1933" y="4107"/>
                  </a:lnTo>
                  <a:lnTo>
                    <a:pt x="0" y="3090"/>
                  </a:lnTo>
                  <a:lnTo>
                    <a:pt x="0" y="2942"/>
                  </a:lnTo>
                  <a:lnTo>
                    <a:pt x="1944" y="3965"/>
                  </a:lnTo>
                  <a:lnTo>
                    <a:pt x="3699" y="3338"/>
                  </a:lnTo>
                  <a:lnTo>
                    <a:pt x="3699" y="3149"/>
                  </a:lnTo>
                  <a:lnTo>
                    <a:pt x="1947" y="3775"/>
                  </a:lnTo>
                  <a:lnTo>
                    <a:pt x="1947" y="3636"/>
                  </a:lnTo>
                  <a:lnTo>
                    <a:pt x="3699" y="3010"/>
                  </a:lnTo>
                  <a:lnTo>
                    <a:pt x="3699" y="2822"/>
                  </a:lnTo>
                  <a:lnTo>
                    <a:pt x="1933" y="3453"/>
                  </a:lnTo>
                  <a:lnTo>
                    <a:pt x="0" y="2434"/>
                  </a:lnTo>
                  <a:lnTo>
                    <a:pt x="0" y="2286"/>
                  </a:lnTo>
                  <a:lnTo>
                    <a:pt x="1944" y="3309"/>
                  </a:lnTo>
                  <a:lnTo>
                    <a:pt x="3699" y="2683"/>
                  </a:lnTo>
                  <a:lnTo>
                    <a:pt x="3699" y="2495"/>
                  </a:lnTo>
                  <a:lnTo>
                    <a:pt x="2089" y="3069"/>
                  </a:lnTo>
                  <a:lnTo>
                    <a:pt x="2089" y="2931"/>
                  </a:lnTo>
                  <a:lnTo>
                    <a:pt x="3699" y="2356"/>
                  </a:lnTo>
                  <a:lnTo>
                    <a:pt x="3699" y="2121"/>
                  </a:lnTo>
                  <a:lnTo>
                    <a:pt x="1914" y="2760"/>
                  </a:lnTo>
                  <a:lnTo>
                    <a:pt x="26" y="1754"/>
                  </a:lnTo>
                  <a:lnTo>
                    <a:pt x="26" y="1507"/>
                  </a:lnTo>
                  <a:lnTo>
                    <a:pt x="1465" y="1022"/>
                  </a:lnTo>
                  <a:lnTo>
                    <a:pt x="1465" y="832"/>
                  </a:lnTo>
                  <a:lnTo>
                    <a:pt x="1468" y="832"/>
                  </a:lnTo>
                  <a:lnTo>
                    <a:pt x="2526" y="466"/>
                  </a:lnTo>
                  <a:lnTo>
                    <a:pt x="2753" y="587"/>
                  </a:lnTo>
                  <a:close/>
                  <a:moveTo>
                    <a:pt x="4475" y="276"/>
                  </a:moveTo>
                  <a:lnTo>
                    <a:pt x="3061" y="753"/>
                  </a:lnTo>
                  <a:lnTo>
                    <a:pt x="3154" y="803"/>
                  </a:lnTo>
                  <a:lnTo>
                    <a:pt x="3259" y="789"/>
                  </a:lnTo>
                  <a:lnTo>
                    <a:pt x="3364" y="777"/>
                  </a:lnTo>
                  <a:lnTo>
                    <a:pt x="3466" y="769"/>
                  </a:lnTo>
                  <a:lnTo>
                    <a:pt x="3567" y="765"/>
                  </a:lnTo>
                  <a:lnTo>
                    <a:pt x="3666" y="765"/>
                  </a:lnTo>
                  <a:lnTo>
                    <a:pt x="3712" y="765"/>
                  </a:lnTo>
                  <a:lnTo>
                    <a:pt x="3760" y="768"/>
                  </a:lnTo>
                  <a:lnTo>
                    <a:pt x="3805" y="771"/>
                  </a:lnTo>
                  <a:lnTo>
                    <a:pt x="3849" y="774"/>
                  </a:lnTo>
                  <a:lnTo>
                    <a:pt x="3894" y="779"/>
                  </a:lnTo>
                  <a:lnTo>
                    <a:pt x="3936" y="785"/>
                  </a:lnTo>
                  <a:lnTo>
                    <a:pt x="3977" y="792"/>
                  </a:lnTo>
                  <a:lnTo>
                    <a:pt x="4015" y="801"/>
                  </a:lnTo>
                  <a:lnTo>
                    <a:pt x="4054" y="809"/>
                  </a:lnTo>
                  <a:lnTo>
                    <a:pt x="4090" y="820"/>
                  </a:lnTo>
                  <a:lnTo>
                    <a:pt x="4126" y="832"/>
                  </a:lnTo>
                  <a:lnTo>
                    <a:pt x="4158" y="844"/>
                  </a:lnTo>
                  <a:lnTo>
                    <a:pt x="4189" y="857"/>
                  </a:lnTo>
                  <a:lnTo>
                    <a:pt x="4220" y="873"/>
                  </a:lnTo>
                  <a:lnTo>
                    <a:pt x="4247" y="889"/>
                  </a:lnTo>
                  <a:lnTo>
                    <a:pt x="4272" y="905"/>
                  </a:lnTo>
                  <a:lnTo>
                    <a:pt x="4295" y="924"/>
                  </a:lnTo>
                  <a:lnTo>
                    <a:pt x="4317" y="943"/>
                  </a:lnTo>
                  <a:lnTo>
                    <a:pt x="4336" y="964"/>
                  </a:lnTo>
                  <a:lnTo>
                    <a:pt x="4352" y="986"/>
                  </a:lnTo>
                  <a:lnTo>
                    <a:pt x="4367" y="1009"/>
                  </a:lnTo>
                  <a:lnTo>
                    <a:pt x="4379" y="1033"/>
                  </a:lnTo>
                  <a:lnTo>
                    <a:pt x="4387" y="1057"/>
                  </a:lnTo>
                  <a:lnTo>
                    <a:pt x="4394" y="1081"/>
                  </a:lnTo>
                  <a:lnTo>
                    <a:pt x="4397" y="1103"/>
                  </a:lnTo>
                  <a:lnTo>
                    <a:pt x="4397" y="1127"/>
                  </a:lnTo>
                  <a:lnTo>
                    <a:pt x="4397" y="1149"/>
                  </a:lnTo>
                  <a:lnTo>
                    <a:pt x="4392" y="1173"/>
                  </a:lnTo>
                  <a:lnTo>
                    <a:pt x="4387" y="1196"/>
                  </a:lnTo>
                  <a:lnTo>
                    <a:pt x="4379" y="1219"/>
                  </a:lnTo>
                  <a:lnTo>
                    <a:pt x="4370" y="1242"/>
                  </a:lnTo>
                  <a:lnTo>
                    <a:pt x="4359" y="1264"/>
                  </a:lnTo>
                  <a:lnTo>
                    <a:pt x="4344" y="1287"/>
                  </a:lnTo>
                  <a:lnTo>
                    <a:pt x="4330" y="1309"/>
                  </a:lnTo>
                  <a:lnTo>
                    <a:pt x="4312" y="1331"/>
                  </a:lnTo>
                  <a:lnTo>
                    <a:pt x="4295" y="1352"/>
                  </a:lnTo>
                  <a:lnTo>
                    <a:pt x="4276" y="1373"/>
                  </a:lnTo>
                  <a:lnTo>
                    <a:pt x="4255" y="1393"/>
                  </a:lnTo>
                  <a:lnTo>
                    <a:pt x="4542" y="1548"/>
                  </a:lnTo>
                  <a:lnTo>
                    <a:pt x="5967" y="1038"/>
                  </a:lnTo>
                  <a:lnTo>
                    <a:pt x="4475" y="276"/>
                  </a:lnTo>
                  <a:close/>
                  <a:moveTo>
                    <a:pt x="1912" y="3114"/>
                  </a:moveTo>
                  <a:lnTo>
                    <a:pt x="94" y="2156"/>
                  </a:lnTo>
                  <a:lnTo>
                    <a:pt x="94" y="2008"/>
                  </a:lnTo>
                  <a:lnTo>
                    <a:pt x="1912" y="2966"/>
                  </a:lnTo>
                  <a:lnTo>
                    <a:pt x="1912" y="3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5041" tIns="32520" rIns="65041" bIns="32520"/>
            <a:lstStyle/>
            <a:p>
              <a:endParaRPr lang="de-DE" sz="1538">
                <a:solidFill>
                  <a:schemeClr val="bg1"/>
                </a:solidFill>
                <a:latin typeface="EYInterstate" panose="02000503020000020004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4438" y="4689469"/>
            <a:ext cx="8969562" cy="1815884"/>
            <a:chOff x="419546" y="5082530"/>
            <a:chExt cx="8511985" cy="903479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1079692" y="5109239"/>
              <a:ext cx="7517049" cy="85421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="ctr"/>
            <a:lstStyle>
              <a:defPPr>
                <a:defRPr lang="en-US"/>
              </a:defPPr>
              <a:lvl1pPr marL="342900" indent="-342900">
                <a:spcBef>
                  <a:spcPct val="20000"/>
                </a:spcBef>
                <a:buFont typeface="Wingdings" panose="05000000000000000000" pitchFamily="2" charset="2"/>
                <a:buChar char="§"/>
                <a:defRPr sz="15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endParaRPr lang="en-IN" dirty="0">
                <a:latin typeface="EYInterstate" panose="02000503020000020004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31715" y="5220540"/>
              <a:ext cx="960659" cy="64107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200" dirty="0">
                <a:solidFill>
                  <a:schemeClr val="tx1"/>
                </a:solidFill>
                <a:latin typeface="EYInterstate" panose="02000503020000020004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30" name="Picture 5" descr="C:\Users\vinay2.sharma\Desktop\Deliverables\GIS 2016 Material\GIS Presentation\Icons  GIS Brochure-07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46" y="5184349"/>
              <a:ext cx="1133038" cy="589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1651186" y="5082530"/>
              <a:ext cx="7280345" cy="903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24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Ranked 5</a:t>
              </a:r>
              <a:r>
                <a:rPr lang="en-IN" sz="2400" baseline="300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th</a:t>
              </a:r>
              <a:r>
                <a:rPr lang="en-IN" sz="24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 state in India in Ease of Doing Business as per </a:t>
              </a:r>
              <a:r>
                <a:rPr lang="en-IN" sz="2400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t</a:t>
              </a:r>
              <a:r>
                <a:rPr lang="en-IN" sz="24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he </a:t>
              </a:r>
              <a:r>
                <a:rPr lang="en-IN" sz="2400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Department of Industrial Policy &amp; </a:t>
              </a:r>
              <a:r>
                <a:rPr lang="en-IN" sz="24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Promotion (DIPP) and World Bank 2016 ranking (MP scored </a:t>
              </a:r>
              <a:r>
                <a:rPr lang="en-US" sz="24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97.01 marks vs Top Ranker Marks</a:t>
              </a:r>
              <a:r>
                <a:rPr lang="th-TH" sz="2400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  </a:t>
              </a:r>
              <a:r>
                <a:rPr lang="en-US" sz="24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of 98.78)</a:t>
              </a:r>
              <a:r>
                <a:rPr lang="th-TH" sz="2400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24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   </a:t>
              </a:r>
              <a:r>
                <a:rPr lang="th-TH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เป็น</a:t>
              </a:r>
              <a:r>
                <a:rPr lang="th-TH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รัฐ</a:t>
              </a:r>
              <a:r>
                <a:rPr lang="th-TH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ที่สะดวกต่อการ</a:t>
              </a:r>
              <a:r>
                <a:rPr lang="th-TH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ทำธุรกิจ </a:t>
              </a:r>
              <a:r>
                <a:rPr lang="th-TH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เป็นอันดับ </a:t>
              </a:r>
              <a:r>
                <a:rPr lang="th-TH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5 </a:t>
              </a:r>
              <a:r>
                <a:rPr lang="th-TH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ของประเทศ</a:t>
              </a:r>
              <a:r>
                <a:rPr lang="th-TH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อินเดีย </a:t>
              </a:r>
              <a:r>
                <a:rPr lang="th-TH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</a:p>
            <a:p>
              <a:r>
                <a:rPr lang="th-TH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(ซึ่งรัฐมัธยประเทศทำคะแนน 97.01 คะแนนเมื่อเที่ยบ กับรัฐที่ได้คะแนนสูงสุดเป็น 98.78 คะแนน) </a:t>
              </a:r>
              <a:r>
                <a:rPr lang="th-TH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endPara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endParaRPr>
            </a:p>
            <a:p>
              <a:r>
                <a:rPr lang="th-TH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ที่มา</a:t>
              </a:r>
              <a:r>
                <a:rPr lang="en-US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: </a:t>
              </a:r>
              <a:r>
                <a:rPr lang="th-TH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การจัดอันดับโดยกรม</a:t>
              </a:r>
              <a:r>
                <a:rPr lang="th-TH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นโยบายและส่งเสริม</a:t>
              </a:r>
              <a:r>
                <a:rPr lang="th-TH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อุตสาหกรรม </a:t>
              </a:r>
              <a:r>
                <a:rPr lang="th-TH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และ</a:t>
              </a:r>
              <a:r>
                <a:rPr lang="th-TH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ธนาคารโลกปี2016</a:t>
              </a:r>
              <a:endParaRPr lang="en-IN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32" name="TextBox 11"/>
          <p:cNvSpPr txBox="1">
            <a:spLocks noChangeArrowheads="1"/>
          </p:cNvSpPr>
          <p:nvPr/>
        </p:nvSpPr>
        <p:spPr bwMode="auto">
          <a:xfrm>
            <a:off x="629279" y="6589034"/>
            <a:ext cx="7823200" cy="320962"/>
          </a:xfrm>
          <a:prstGeom prst="rect">
            <a:avLst/>
          </a:prstGeom>
          <a:noFill/>
          <a:ln>
            <a:noFill/>
          </a:ln>
          <a:extLst/>
        </p:spPr>
        <p:txBody>
          <a:bodyPr lIns="104498" tIns="52249" rIns="104498" bIns="52249">
            <a:spAutoFit/>
          </a:bodyPr>
          <a:lstStyle>
            <a:lvl1pPr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IN" altLang="en-US" sz="1400" b="0" i="1" dirty="0">
                <a:solidFill>
                  <a:schemeClr val="tx1"/>
                </a:solidFill>
              </a:rPr>
              <a:t>Note: 1 US$ = INR 65.4042 (average exchange rate of the financial year 2015-16)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97761" y="2704570"/>
            <a:ext cx="4928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มียอดการลงทุนที่ไหลเข้ามา </a:t>
            </a:r>
            <a:r>
              <a:rPr lang="en-IN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41 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พันล้านดอลล่าร์ </a:t>
            </a:r>
            <a:r>
              <a:rPr lang="th-TH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ในปี </a:t>
            </a:r>
            <a:r>
              <a:rPr lang="en-IN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201</a:t>
            </a:r>
            <a:r>
              <a:rPr lang="en-US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ถึง </a:t>
            </a:r>
            <a:r>
              <a:rPr lang="en-IN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2016</a:t>
            </a:r>
            <a:endParaRPr lang="th-TH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221" y="3922837"/>
            <a:ext cx="8649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        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มูลค่า</a:t>
            </a:r>
            <a:r>
              <a:rPr lang="th-TH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ยอดที่จะเข้ามาลงทุนใน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รัฐคือ</a:t>
            </a:r>
            <a:r>
              <a:rPr lang="en-IN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82.8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พันล้าน</a:t>
            </a:r>
            <a:r>
              <a:rPr lang="th-TH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ดอลล่าร์ 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ในปลายปีจากการประชุมนักลงทุนโลก2016</a:t>
            </a:r>
          </a:p>
          <a:p>
            <a:r>
              <a:rPr lang="th-TH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  (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GIS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2016) </a:t>
            </a:r>
            <a:r>
              <a:rPr lang="en-IN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2016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endParaRPr lang="th-TH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02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/>
          <p:cNvSpPr/>
          <p:nvPr/>
        </p:nvSpPr>
        <p:spPr>
          <a:xfrm>
            <a:off x="3461192" y="2162061"/>
            <a:ext cx="779806" cy="671906"/>
          </a:xfrm>
          <a:prstGeom prst="hexagon">
            <a:avLst>
              <a:gd name="adj" fmla="val 28900"/>
              <a:gd name="vf" fmla="val 115470"/>
            </a:avLst>
          </a:prstGeom>
          <a:solidFill>
            <a:schemeClr val="bg1">
              <a:lumMod val="5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77975018"/>
              </p:ext>
            </p:extLst>
          </p:nvPr>
        </p:nvGraphicFramePr>
        <p:xfrm>
          <a:off x="827584" y="1196752"/>
          <a:ext cx="79208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7" name="Title 16"/>
          <p:cNvSpPr>
            <a:spLocks/>
          </p:cNvSpPr>
          <p:nvPr/>
        </p:nvSpPr>
        <p:spPr bwMode="auto">
          <a:xfrm>
            <a:off x="0" y="64509"/>
            <a:ext cx="7369791" cy="71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IN" altLang="zh-CN" sz="1800" dirty="0" smtClean="0">
                <a:latin typeface="Trebuchet MS" pitchFamily="34" charset="0"/>
                <a:cs typeface="Angsana New" pitchFamily="18" charset="-34"/>
              </a:rPr>
              <a:t>With Various Investment Advantages</a:t>
            </a:r>
            <a:r>
              <a:rPr lang="th-TH" altLang="zh-CN" sz="1800" dirty="0" smtClean="0">
                <a:latin typeface="Trebuchet MS" pitchFamily="34" charset="0"/>
                <a:cs typeface="Angsana New" pitchFamily="18" charset="-34"/>
              </a:rPr>
              <a:t>            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th-TH" altLang="zh-CN" sz="2000" dirty="0" smtClean="0">
                <a:latin typeface="Angsana New" pitchFamily="18" charset="-34"/>
                <a:cs typeface="Angsana New" pitchFamily="18" charset="-34"/>
              </a:rPr>
              <a:t>ข้อได้เปรียบทางการลงทุนที่หลากหลาย</a:t>
            </a:r>
            <a:endParaRPr lang="en-IN" altLang="zh-CN" sz="20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3023" y="758751"/>
            <a:ext cx="29700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0" dirty="0">
                <a:latin typeface="Angsana New" pitchFamily="18" charset="-34"/>
                <a:cs typeface="Angsana New" pitchFamily="18" charset="-34"/>
              </a:rPr>
              <a:t>Centrally located with catchment area of ~50% of India’s </a:t>
            </a:r>
            <a:r>
              <a:rPr lang="en-IN" sz="2000" b="0" dirty="0" smtClean="0">
                <a:latin typeface="Angsana New" pitchFamily="18" charset="-34"/>
                <a:cs typeface="Angsana New" pitchFamily="18" charset="-34"/>
              </a:rPr>
              <a:t>population</a:t>
            </a:r>
            <a:endParaRPr lang="th-TH" sz="2000" b="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ตั้งอยู่ใจกลางประเทศและมี</a:t>
            </a:r>
            <a:r>
              <a:rPr lang="th-TH" sz="1600" b="0" dirty="0">
                <a:latin typeface="Angsana New" pitchFamily="18" charset="-34"/>
                <a:cs typeface="Angsana New" pitchFamily="18" charset="-34"/>
              </a:rPr>
              <a:t>พรมแดนติด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กับรัฐอื่น จึงคิดเป็น50 </a:t>
            </a:r>
            <a:r>
              <a:rPr lang="th-TH" sz="1600" b="0" dirty="0">
                <a:latin typeface="Angsana New" pitchFamily="18" charset="-34"/>
                <a:cs typeface="Angsana New" pitchFamily="18" charset="-34"/>
              </a:rPr>
              <a:t>% ของจำนวน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ประชากรทั้งหมดในประเทศ</a:t>
            </a:r>
          </a:p>
          <a:p>
            <a:endParaRPr lang="en-IN" sz="1200" b="0" dirty="0">
              <a:latin typeface="EYInterstate" panose="02000503020000020004" pitchFamily="2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4288" y="2187182"/>
            <a:ext cx="1908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0" dirty="0" smtClean="0">
                <a:latin typeface="Angsana New" pitchFamily="18" charset="-34"/>
                <a:cs typeface="Angsana New" pitchFamily="18" charset="-34"/>
              </a:rPr>
              <a:t>Leading </a:t>
            </a:r>
            <a:r>
              <a:rPr lang="en-IN" sz="2000" b="0" dirty="0">
                <a:latin typeface="Angsana New" pitchFamily="18" charset="-34"/>
                <a:cs typeface="Angsana New" pitchFamily="18" charset="-34"/>
              </a:rPr>
              <a:t>producer of Coal, Limestone, Copper, </a:t>
            </a:r>
            <a:r>
              <a:rPr lang="en-IN" sz="2000" b="0" dirty="0" smtClean="0">
                <a:latin typeface="Angsana New" pitchFamily="18" charset="-34"/>
                <a:cs typeface="Angsana New" pitchFamily="18" charset="-34"/>
              </a:rPr>
              <a:t>Manganese</a:t>
            </a:r>
            <a:r>
              <a:rPr lang="en-IN" sz="2000" b="0" dirty="0">
                <a:latin typeface="Angsana New" pitchFamily="18" charset="-34"/>
                <a:cs typeface="Angsana New" pitchFamily="18" charset="-34"/>
              </a:rPr>
              <a:t>, Dolomite, Rock Phosphate, Glass Sand and </a:t>
            </a:r>
            <a:r>
              <a:rPr lang="en-IN" sz="2000" b="0" dirty="0" smtClean="0">
                <a:latin typeface="Angsana New" pitchFamily="18" charset="-34"/>
                <a:cs typeface="Angsana New" pitchFamily="18" charset="-34"/>
              </a:rPr>
              <a:t>Cement</a:t>
            </a:r>
            <a:endParaRPr lang="th-TH" sz="2000" b="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เป็นผู้นำการผลิตถ่านหิน </a:t>
            </a:r>
            <a:r>
              <a:rPr lang="th-TH" sz="1600" b="0" dirty="0">
                <a:latin typeface="Angsana New" pitchFamily="18" charset="-34"/>
                <a:cs typeface="Angsana New" pitchFamily="18" charset="-34"/>
              </a:rPr>
              <a:t>หินปูน 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ทองแดง แมงกานีส โดโลไมต์ หินฟอสเฟต กระจก ทราย และซีเมนต์</a:t>
            </a:r>
            <a:endParaRPr lang="en-IN" sz="1600" b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1418" y="5232854"/>
            <a:ext cx="270163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0" dirty="0" smtClean="0">
                <a:latin typeface="Angsana New" pitchFamily="18" charset="-34"/>
                <a:cs typeface="Angsana New" pitchFamily="18" charset="-34"/>
              </a:rPr>
              <a:t>Recorded </a:t>
            </a:r>
            <a:r>
              <a:rPr lang="en-IN" sz="2000" b="0" dirty="0">
                <a:latin typeface="Angsana New" pitchFamily="18" charset="-34"/>
                <a:cs typeface="Angsana New" pitchFamily="18" charset="-34"/>
              </a:rPr>
              <a:t>an impressive growth in GSDP, averaging over 9% during the last </a:t>
            </a:r>
            <a:r>
              <a:rPr lang="en-IN" sz="2000" b="0" dirty="0" smtClean="0">
                <a:latin typeface="Angsana New" pitchFamily="18" charset="-34"/>
                <a:cs typeface="Angsana New" pitchFamily="18" charset="-34"/>
              </a:rPr>
              <a:t>decade</a:t>
            </a:r>
            <a:endParaRPr lang="th-TH" sz="2000" b="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ยอด </a:t>
            </a:r>
            <a:r>
              <a:rPr lang="en-IN" sz="1600" b="0" dirty="0" smtClean="0">
                <a:latin typeface="Angsana New" pitchFamily="18" charset="-34"/>
                <a:cs typeface="Angsana New" pitchFamily="18" charset="-34"/>
              </a:rPr>
              <a:t>GSDP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 เติบโตสูงสุดประมาณ </a:t>
            </a:r>
          </a:p>
          <a:p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9 </a:t>
            </a:r>
            <a:r>
              <a:rPr lang="en-US" sz="1600" b="0" dirty="0" smtClean="0">
                <a:latin typeface="Angsana New" pitchFamily="18" charset="-34"/>
                <a:cs typeface="Angsana New" pitchFamily="18" charset="-34"/>
              </a:rPr>
              <a:t>% 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ในช่วงทศวรรษที่แล้ว </a:t>
            </a:r>
            <a:endParaRPr lang="en-IN" sz="1600" b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50" y="5208655"/>
            <a:ext cx="34193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0" dirty="0" smtClean="0">
                <a:latin typeface="Angsana New" pitchFamily="18" charset="-34"/>
                <a:cs typeface="Angsana New" pitchFamily="18" charset="-34"/>
              </a:rPr>
              <a:t>5 </a:t>
            </a:r>
            <a:r>
              <a:rPr lang="en-IN" sz="2000" b="0" dirty="0">
                <a:latin typeface="Angsana New" pitchFamily="18" charset="-34"/>
                <a:cs typeface="Angsana New" pitchFamily="18" charset="-34"/>
              </a:rPr>
              <a:t>commercial airports and </a:t>
            </a:r>
            <a:r>
              <a:rPr lang="en-IN" sz="2000" b="0" dirty="0" smtClean="0">
                <a:latin typeface="Angsana New" pitchFamily="18" charset="-34"/>
                <a:cs typeface="Angsana New" pitchFamily="18" charset="-34"/>
              </a:rPr>
              <a:t>6 inland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IN" sz="2000" b="0" dirty="0" smtClean="0">
                <a:latin typeface="Angsana New" pitchFamily="18" charset="-34"/>
                <a:cs typeface="Angsana New" pitchFamily="18" charset="-34"/>
              </a:rPr>
              <a:t>container </a:t>
            </a:r>
            <a:r>
              <a:rPr lang="en-IN" sz="2000" b="0" dirty="0">
                <a:latin typeface="Angsana New" pitchFamily="18" charset="-34"/>
                <a:cs typeface="Angsana New" pitchFamily="18" charset="-34"/>
              </a:rPr>
              <a:t>depots. 425 trains transit through the </a:t>
            </a:r>
            <a:r>
              <a:rPr lang="en-IN" sz="2000" b="0" dirty="0" smtClean="0">
                <a:latin typeface="Angsana New" pitchFamily="18" charset="-34"/>
                <a:cs typeface="Angsana New" pitchFamily="18" charset="-34"/>
              </a:rPr>
              <a:t>state, daily</a:t>
            </a:r>
            <a:endParaRPr lang="th-TH" sz="2000" b="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="0" dirty="0" smtClean="0">
                <a:latin typeface="Angsana New" pitchFamily="18" charset="-34"/>
                <a:ea typeface="Batang" pitchFamily="18" charset="-127"/>
                <a:cs typeface="Angsana New" pitchFamily="18" charset="-34"/>
              </a:rPr>
              <a:t>มีท่าอากาศยานพาณิชย์ 5แห่ง และจุดขนส่งตู้คอน</a:t>
            </a:r>
          </a:p>
          <a:p>
            <a:r>
              <a:rPr lang="th-TH" sz="1600" b="0" dirty="0" smtClean="0">
                <a:latin typeface="Angsana New" pitchFamily="18" charset="-34"/>
                <a:ea typeface="Batang" pitchFamily="18" charset="-127"/>
                <a:cs typeface="Angsana New" pitchFamily="18" charset="-34"/>
              </a:rPr>
              <a:t>เทนเนอร์ภายใน 6 แห่ง รวมทั้งขบวนรถไฟกว่า 425 ขบวนที่วิ่งผ่านรัฐในแต่ละวัน</a:t>
            </a:r>
            <a:endParaRPr lang="en-IN" sz="1600" b="0" dirty="0">
              <a:latin typeface="Angsana New" pitchFamily="18" charset="-34"/>
              <a:ea typeface="Batang" pitchFamily="18" charset="-127"/>
              <a:cs typeface="Angsana New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51" y="3240503"/>
            <a:ext cx="2230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0" dirty="0">
                <a:latin typeface="Angsana New" pitchFamily="18" charset="-34"/>
                <a:cs typeface="Angsana New" pitchFamily="18" charset="-34"/>
              </a:rPr>
              <a:t>Industrial land bank of </a:t>
            </a:r>
            <a:r>
              <a:rPr lang="en-IN" sz="2000" b="0" dirty="0" smtClean="0">
                <a:latin typeface="Angsana New" pitchFamily="18" charset="-34"/>
                <a:cs typeface="Angsana New" pitchFamily="18" charset="-34"/>
              </a:rPr>
              <a:t>1,20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0,</a:t>
            </a:r>
            <a:r>
              <a:rPr lang="en-IN" sz="2000" b="0" dirty="0" smtClean="0">
                <a:latin typeface="Angsana New" pitchFamily="18" charset="-34"/>
                <a:cs typeface="Angsana New" pitchFamily="18" charset="-34"/>
              </a:rPr>
              <a:t>000 </a:t>
            </a:r>
            <a:r>
              <a:rPr lang="en-IN" sz="2000" b="0" dirty="0">
                <a:latin typeface="Angsana New" pitchFamily="18" charset="-34"/>
                <a:cs typeface="Angsana New" pitchFamily="18" charset="-34"/>
              </a:rPr>
              <a:t>acres out of which 40,000 acres is </a:t>
            </a:r>
            <a:r>
              <a:rPr lang="en-IN" sz="2000" b="0" dirty="0" smtClean="0">
                <a:latin typeface="Angsana New" pitchFamily="18" charset="-34"/>
                <a:cs typeface="Angsana New" pitchFamily="18" charset="-34"/>
              </a:rPr>
              <a:t>developed</a:t>
            </a:r>
            <a:endParaRPr lang="th-TH" b="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มีพื้นที่ทางอุตสหกรรมกว่า 1.2 ล้าน เอเคอร์</a:t>
            </a:r>
            <a:r>
              <a:rPr lang="en-US" sz="16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ซึ่งได้พัฒนาไปแล้วกว่า  4 หมื่นเอเคอร์</a:t>
            </a:r>
            <a:endParaRPr lang="en-IN" sz="1600" b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51" y="816538"/>
            <a:ext cx="24321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0" dirty="0">
                <a:latin typeface="Angsana New" pitchFamily="18" charset="-34"/>
                <a:cs typeface="Angsana New" pitchFamily="18" charset="-34"/>
              </a:rPr>
              <a:t>Progressive policies across sectors with structured financial incentives for all industry </a:t>
            </a:r>
            <a:r>
              <a:rPr lang="en-IN" sz="2000" b="0" dirty="0" smtClean="0">
                <a:latin typeface="Angsana New" pitchFamily="18" charset="-34"/>
                <a:cs typeface="Angsana New" pitchFamily="18" charset="-34"/>
              </a:rPr>
              <a:t>segments</a:t>
            </a:r>
            <a:endParaRPr lang="th-TH" sz="2000" b="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มีนโยบายเชิงรุกที่ครอบคลุมทุกอุตสหกรรม รวมทั้งนโยบายการเงินที่น่าสนใจสำหรับกลุ่มอุตสหกรรมทุกกลุ่ม</a:t>
            </a:r>
            <a:endParaRPr lang="en-IN" sz="1600" b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Isosceles Triangle 12"/>
          <p:cNvSpPr/>
          <p:nvPr/>
        </p:nvSpPr>
        <p:spPr>
          <a:xfrm rot="3606354">
            <a:off x="5306624" y="1313525"/>
            <a:ext cx="432048" cy="26836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EYInterstate" panose="02000503020000020004" pitchFamily="2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 rot="7199718">
            <a:off x="6868074" y="3184685"/>
            <a:ext cx="432048" cy="26836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EYInterstate" panose="02000503020000020004" pitchFamily="2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rot="7106231">
            <a:off x="6943428" y="4844819"/>
            <a:ext cx="432048" cy="26836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EYInterstate" panose="02000503020000020004" pitchFamily="2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 rot="14484838">
            <a:off x="3785075" y="5780961"/>
            <a:ext cx="432048" cy="26836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EYInterstate" panose="02000503020000020004" pitchFamily="2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 rot="18053107">
            <a:off x="2257725" y="4048663"/>
            <a:ext cx="432048" cy="26836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EYInterstate" panose="02000503020000020004" pitchFamily="2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 rot="17993567">
            <a:off x="2259777" y="2249959"/>
            <a:ext cx="432048" cy="26836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3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itle 16"/>
          <p:cNvSpPr>
            <a:spLocks/>
          </p:cNvSpPr>
          <p:nvPr/>
        </p:nvSpPr>
        <p:spPr bwMode="auto">
          <a:xfrm>
            <a:off x="0" y="147638"/>
            <a:ext cx="7369791" cy="48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zh-CN" sz="1600" dirty="0" smtClean="0">
                <a:latin typeface="Trebuchet MS" pitchFamily="34" charset="0"/>
                <a:cs typeface="Angsana New" pitchFamily="18" charset="-34"/>
              </a:rPr>
              <a:t>Favorable and Industry Friendly Policies…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th-TH" altLang="zh-CN" sz="2000" dirty="0" smtClean="0">
                <a:latin typeface="Angsana New" pitchFamily="18" charset="-34"/>
                <a:cs typeface="Angsana New" pitchFamily="18" charset="-34"/>
              </a:rPr>
              <a:t>มีนโยบายด้านอุตสหกรรมที่เป็นมิตรและได้รับการยอมรับ</a:t>
            </a:r>
            <a:endParaRPr lang="en-IN" altLang="zh-CN" sz="20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9155" y="840314"/>
            <a:ext cx="8416482" cy="400185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36000" rIns="36000" bIns="36000">
            <a:noAutofit/>
          </a:bodyPr>
          <a:lstStyle/>
          <a:p>
            <a:pPr marL="177800" defTabSz="457200">
              <a:spcBef>
                <a:spcPts val="300"/>
              </a:spcBef>
              <a:spcAft>
                <a:spcPts val="300"/>
              </a:spcAft>
            </a:pPr>
            <a:r>
              <a:rPr lang="en-US" altLang="zh-CN" sz="200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Fiscal Support to Industry (Key Points)</a:t>
            </a:r>
            <a:r>
              <a:rPr lang="th-TH" altLang="zh-CN" sz="200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            </a:t>
            </a:r>
            <a:r>
              <a:rPr lang="th-TH" altLang="zh-CN" sz="20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การสนับสนุนทางการเงินสำหรับอุตสหกรรม (หัวข้อสำคัญๆ)</a:t>
            </a:r>
            <a:endParaRPr lang="en-US" altLang="zh-CN" sz="2000" b="0" dirty="0" smtClean="0">
              <a:solidFill>
                <a:schemeClr val="tx1"/>
              </a:solidFill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446088" indent="-268288" defTabSz="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zh-CN" sz="24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Land </a:t>
            </a:r>
            <a:r>
              <a:rPr lang="en-US" altLang="zh-CN" sz="2400" b="0" dirty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at concessional </a:t>
            </a:r>
            <a:r>
              <a:rPr lang="en-US" altLang="zh-CN" sz="24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prices</a:t>
            </a:r>
            <a:r>
              <a:rPr lang="th-TH" altLang="zh-CN" sz="20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                    ราคาที่ดินตามราคาสัมปทาน</a:t>
            </a:r>
            <a:endParaRPr lang="en-US" altLang="zh-CN" sz="2000" b="0" dirty="0" smtClean="0">
              <a:solidFill>
                <a:schemeClr val="tx1"/>
              </a:solidFill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903288" lvl="1" indent="-268288" defTabSz="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zh-CN" sz="24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Average Rate: US$2.4/</a:t>
            </a:r>
            <a:r>
              <a:rPr lang="en-US" altLang="zh-CN" sz="2400" b="0" dirty="0" err="1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Sq</a:t>
            </a:r>
            <a:r>
              <a:rPr lang="en-US" altLang="zh-CN" sz="24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Ft</a:t>
            </a:r>
            <a:r>
              <a:rPr lang="th-TH" altLang="zh-CN" sz="24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    </a:t>
            </a:r>
            <a:r>
              <a:rPr lang="th-TH" altLang="zh-CN" sz="20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ราคา</a:t>
            </a:r>
            <a:r>
              <a:rPr lang="th-TH" altLang="zh-CN" sz="2000" b="0" dirty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เฉลี่ย</a:t>
            </a:r>
            <a:r>
              <a:rPr lang="en-US" altLang="zh-CN" sz="20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: </a:t>
            </a:r>
            <a:r>
              <a:rPr lang="th-TH" altLang="zh-CN" sz="20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2.4 ดอลล่าฯ/ตารางฟุต</a:t>
            </a:r>
            <a:endParaRPr lang="en-US" altLang="zh-CN" sz="2000" b="0" dirty="0">
              <a:solidFill>
                <a:schemeClr val="tx1"/>
              </a:solidFill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446088" indent="-268288" defTabSz="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zh-CN" sz="2400" b="0" dirty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Fiscal concessions </a:t>
            </a:r>
            <a:r>
              <a:rPr lang="en-US" altLang="zh-CN" sz="2400" b="0" dirty="0" err="1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upto</a:t>
            </a:r>
            <a:r>
              <a:rPr lang="en-US" altLang="zh-CN" sz="2400" b="0" dirty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10 </a:t>
            </a:r>
            <a:r>
              <a:rPr lang="en-US" altLang="zh-CN" sz="24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years (VAT/Entry Tax/GST)</a:t>
            </a:r>
            <a:r>
              <a:rPr lang="th-TH" altLang="zh-CN" sz="2400" b="0" dirty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</a:t>
            </a:r>
            <a:r>
              <a:rPr lang="th-TH" altLang="zh-CN" sz="24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 </a:t>
            </a:r>
            <a:r>
              <a:rPr lang="th-TH" altLang="zh-CN" sz="20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สัมปทานทางการเงินสูงสุด 10 ปี</a:t>
            </a:r>
          </a:p>
          <a:p>
            <a:pPr marL="177800" defTabSz="457200">
              <a:spcBef>
                <a:spcPts val="300"/>
              </a:spcBef>
              <a:spcAft>
                <a:spcPts val="300"/>
              </a:spcAft>
            </a:pPr>
            <a:r>
              <a:rPr lang="th-TH" altLang="zh-CN" sz="2000" b="0" dirty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</a:t>
            </a:r>
            <a:r>
              <a:rPr lang="th-TH" altLang="zh-CN" sz="20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                                                                                                                         </a:t>
            </a:r>
            <a:r>
              <a:rPr lang="en-US" altLang="zh-CN" sz="2000" b="0" dirty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(</a:t>
            </a:r>
            <a:r>
              <a:rPr lang="en-US" altLang="zh-CN" sz="20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VAT/Entry Tax/GST</a:t>
            </a:r>
            <a:r>
              <a:rPr lang="en-US" altLang="zh-CN" sz="2000" b="0" dirty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) </a:t>
            </a:r>
          </a:p>
          <a:p>
            <a:pPr marL="446088" indent="-268288" defTabSz="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zh-CN" sz="2400" b="0" dirty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Interest subsidies for certain sectors (5-7</a:t>
            </a:r>
            <a:r>
              <a:rPr lang="en-US" altLang="zh-CN" sz="24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% for </a:t>
            </a:r>
            <a:r>
              <a:rPr lang="en-US" altLang="zh-CN" sz="2400" b="0" dirty="0" err="1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upto</a:t>
            </a:r>
            <a:r>
              <a:rPr lang="en-US" altLang="zh-CN" sz="24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5 years)</a:t>
            </a:r>
            <a:r>
              <a:rPr lang="th-TH" altLang="zh-CN" sz="24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</a:t>
            </a:r>
            <a:r>
              <a:rPr lang="th-TH" altLang="zh-CN" sz="20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ลดดอกเบี้ยให้ในกลุ่มธุรกิจบางประเภท</a:t>
            </a:r>
          </a:p>
          <a:p>
            <a:pPr marL="177800" defTabSz="457200">
              <a:spcBef>
                <a:spcPts val="300"/>
              </a:spcBef>
              <a:spcAft>
                <a:spcPts val="300"/>
              </a:spcAft>
            </a:pPr>
            <a:r>
              <a:rPr lang="th-TH" altLang="zh-CN" sz="2000" b="0" dirty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</a:t>
            </a:r>
            <a:r>
              <a:rPr lang="th-TH" altLang="zh-CN" sz="20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                                                                                                                       </a:t>
            </a:r>
            <a:r>
              <a:rPr lang="en-US" altLang="zh-CN" sz="20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(5-7% </a:t>
            </a:r>
            <a:r>
              <a:rPr lang="th-TH" altLang="zh-CN" sz="20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สูงสุด 5 ปี</a:t>
            </a:r>
            <a:r>
              <a:rPr lang="en-US" altLang="zh-CN" sz="20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) </a:t>
            </a:r>
            <a:r>
              <a:rPr lang="th-TH" altLang="zh-CN" sz="20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</a:t>
            </a:r>
            <a:endParaRPr lang="en-US" altLang="zh-CN" sz="2000" b="0" dirty="0">
              <a:solidFill>
                <a:schemeClr val="tx1"/>
              </a:solidFill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446088" indent="-268288" defTabSz="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zh-CN" sz="2400" b="0" dirty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Skill development cost reimbursement </a:t>
            </a:r>
            <a:r>
              <a:rPr lang="en-US" altLang="zh-CN" sz="2400" b="0" dirty="0" err="1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upto</a:t>
            </a:r>
            <a:r>
              <a:rPr lang="en-US" altLang="zh-CN" sz="2400" b="0" dirty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five </a:t>
            </a:r>
            <a:r>
              <a:rPr lang="en-US" altLang="zh-CN" sz="24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years</a:t>
            </a:r>
            <a:r>
              <a:rPr lang="th-TH" altLang="zh-CN" sz="2400" b="0" dirty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</a:t>
            </a:r>
            <a:r>
              <a:rPr lang="th-TH" altLang="zh-CN" sz="24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</a:t>
            </a:r>
            <a:r>
              <a:rPr lang="th-TH" altLang="zh-CN" sz="20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ชำระค่าใช้จ่ายในการพัฒนาแรงงานฝีมือสูงสุด 5 ปี </a:t>
            </a:r>
            <a:endParaRPr lang="en-US" altLang="zh-CN" sz="2000" b="0" dirty="0">
              <a:solidFill>
                <a:schemeClr val="tx1"/>
              </a:solidFill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446088" indent="-268288" defTabSz="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zh-CN" sz="2400" b="0" dirty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Rebate on electricity duty and power </a:t>
            </a:r>
            <a:r>
              <a:rPr lang="en-US" altLang="zh-CN" sz="24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tariffs</a:t>
            </a:r>
            <a:r>
              <a:rPr lang="th-TH" altLang="zh-CN" sz="24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                   </a:t>
            </a:r>
            <a:r>
              <a:rPr lang="th-TH" altLang="zh-CN" sz="2000" b="0" dirty="0" smtClean="0">
                <a:solidFill>
                  <a:schemeClr val="tx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จ่ายค่าอากรการไฟฟ้าและภาษีพลังงานคืนให้</a:t>
            </a:r>
            <a:endParaRPr lang="en-US" altLang="zh-CN" sz="2000" b="0" dirty="0">
              <a:solidFill>
                <a:schemeClr val="tx1"/>
              </a:solidFill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155" y="5039595"/>
            <a:ext cx="8416482" cy="6718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36000" rIns="36000" bIns="36000" anchor="ctr">
            <a:noAutofit/>
          </a:bodyPr>
          <a:lstStyle/>
          <a:p>
            <a:pPr marL="177800" defTabSz="457200">
              <a:spcBef>
                <a:spcPts val="300"/>
              </a:spcBef>
              <a:spcAft>
                <a:spcPts val="300"/>
              </a:spcAft>
            </a:pPr>
            <a:r>
              <a:rPr lang="en-US" altLang="zh-CN" sz="2000" i="1" dirty="0" smtClean="0">
                <a:solidFill>
                  <a:schemeClr val="bg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“</a:t>
            </a:r>
            <a:r>
              <a:rPr lang="en-US" altLang="zh-CN" sz="2000" i="1" dirty="0" err="1" smtClean="0">
                <a:solidFill>
                  <a:schemeClr val="bg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Upto</a:t>
            </a:r>
            <a:r>
              <a:rPr lang="en-US" altLang="zh-CN" sz="2000" i="1" dirty="0" smtClean="0">
                <a:solidFill>
                  <a:schemeClr val="bg1"/>
                </a:solidFill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 100% investment in plant and machinery can be recovered through fiscal concessions only”</a:t>
            </a:r>
            <a:endParaRPr lang="th-TH" altLang="zh-CN" sz="2000" i="1" dirty="0" smtClean="0">
              <a:solidFill>
                <a:schemeClr val="bg1"/>
              </a:solidFill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  <a:p>
            <a:pPr marL="177800" defTabSz="457200">
              <a:spcBef>
                <a:spcPts val="300"/>
              </a:spcBef>
              <a:spcAft>
                <a:spcPts val="300"/>
              </a:spcAft>
            </a:pPr>
            <a:r>
              <a:rPr lang="th-TH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ต้องลงทุนโรงงานและเครื่องจักรแบบ 100</a:t>
            </a:r>
            <a:r>
              <a:rPr lang="en-US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% </a:t>
            </a:r>
            <a:r>
              <a:rPr lang="th-TH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ขึ้น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ไปเท่านั้น </a:t>
            </a:r>
            <a:r>
              <a:rPr lang="th-TH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ถึงจะได้รับสัมปทานทางการเงิน </a:t>
            </a:r>
            <a:endParaRPr lang="en-US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2019" y="5772697"/>
            <a:ext cx="8196295" cy="538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7800" defTabSz="457200">
              <a:spcBef>
                <a:spcPts val="300"/>
              </a:spcBef>
              <a:spcAft>
                <a:spcPts val="300"/>
              </a:spcAft>
            </a:pPr>
            <a:r>
              <a:rPr lang="en-US" altLang="zh-CN" sz="1200" b="0" dirty="0">
                <a:latin typeface="EYInterstate" panose="02000503020000020004" pitchFamily="2" charset="0"/>
                <a:ea typeface="ＭＳ Ｐゴシック" pitchFamily="-97" charset="-128"/>
                <a:cs typeface="Calibri" panose="020F0502020204030204" pitchFamily="34" charset="0"/>
              </a:rPr>
              <a:t>For more </a:t>
            </a:r>
            <a:r>
              <a:rPr lang="en-US" altLang="zh-CN" sz="1200" b="0" dirty="0" smtClean="0">
                <a:latin typeface="EYInterstate" panose="02000503020000020004" pitchFamily="2" charset="0"/>
                <a:ea typeface="ＭＳ Ｐゴシック" pitchFamily="-97" charset="-128"/>
                <a:cs typeface="Calibri" panose="020F0502020204030204" pitchFamily="34" charset="0"/>
              </a:rPr>
              <a:t>details, visit:</a:t>
            </a:r>
            <a:endParaRPr lang="th-TH" altLang="zh-CN" sz="1200" b="0" dirty="0" smtClean="0">
              <a:latin typeface="EYInterstate" panose="02000503020000020004" pitchFamily="2" charset="0"/>
              <a:ea typeface="ＭＳ Ｐゴシック" pitchFamily="-97" charset="-128"/>
              <a:cs typeface="Calibri" panose="020F0502020204030204" pitchFamily="34" charset="0"/>
            </a:endParaRPr>
          </a:p>
          <a:p>
            <a:pPr marL="177800" defTabSz="457200">
              <a:spcBef>
                <a:spcPts val="300"/>
              </a:spcBef>
              <a:spcAft>
                <a:spcPts val="300"/>
              </a:spcAft>
            </a:pPr>
            <a:r>
              <a:rPr lang="th-TH" altLang="zh-CN" sz="1200" b="0" dirty="0" smtClean="0">
                <a:latin typeface="Angsana New" pitchFamily="18" charset="-34"/>
                <a:ea typeface="ＭＳ Ｐゴシック" pitchFamily="-97" charset="-128"/>
                <a:cs typeface="Angsana New" pitchFamily="18" charset="-34"/>
              </a:rPr>
              <a:t>สำหรับข้อมูลเพิ่มเติม</a:t>
            </a:r>
            <a:endParaRPr lang="en-US" altLang="zh-CN" sz="1200" b="0" dirty="0" smtClean="0">
              <a:latin typeface="Angsana New" pitchFamily="18" charset="-34"/>
              <a:ea typeface="ＭＳ Ｐゴシック" pitchFamily="-97" charset="-128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268186"/>
            <a:ext cx="8163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0" dirty="0">
                <a:latin typeface="EYInterstate" panose="02000503020000020004" pitchFamily="2" charset="0"/>
                <a:hlinkClick r:id="rId3"/>
              </a:rPr>
              <a:t>http://</a:t>
            </a:r>
            <a:r>
              <a:rPr lang="en-IN" sz="1400" b="0" dirty="0" smtClean="0">
                <a:latin typeface="EYInterstate" panose="02000503020000020004" pitchFamily="2" charset="0"/>
                <a:hlinkClick r:id="rId3"/>
              </a:rPr>
              <a:t>www.mpindustry.gov.in/5A%20-Industrial_Promotion_Policy_2014_English.pdf</a:t>
            </a:r>
            <a:endParaRPr lang="en-IN" sz="1400" b="0" dirty="0" smtClean="0">
              <a:latin typeface="EYInterstate" panose="02000503020000020004" pitchFamily="2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629279" y="6589034"/>
            <a:ext cx="7823200" cy="213240"/>
          </a:xfrm>
          <a:prstGeom prst="rect">
            <a:avLst/>
          </a:prstGeom>
          <a:noFill/>
          <a:ln>
            <a:noFill/>
          </a:ln>
          <a:extLst/>
        </p:spPr>
        <p:txBody>
          <a:bodyPr lIns="104498" tIns="52249" rIns="104498" bIns="52249">
            <a:spAutoFit/>
          </a:bodyPr>
          <a:lstStyle>
            <a:lvl1pPr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IN" altLang="en-US" sz="700" b="0" i="1" dirty="0">
                <a:solidFill>
                  <a:schemeClr val="tx1"/>
                </a:solidFill>
              </a:rPr>
              <a:t>Note: Conversion to US$ is based on INR-USD exchange rate of 0.01455.</a:t>
            </a:r>
          </a:p>
        </p:txBody>
      </p:sp>
    </p:spTree>
    <p:extLst>
      <p:ext uri="{BB962C8B-B14F-4D97-AF65-F5344CB8AC3E}">
        <p14:creationId xmlns:p14="http://schemas.microsoft.com/office/powerpoint/2010/main" val="27839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9"/>
          <p:cNvSpPr>
            <a:spLocks/>
          </p:cNvSpPr>
          <p:nvPr/>
        </p:nvSpPr>
        <p:spPr bwMode="auto">
          <a:xfrm>
            <a:off x="0" y="160338"/>
            <a:ext cx="7678738" cy="73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latin typeface="Trebuchet MS" pitchFamily="34" charset="0"/>
                <a:cs typeface="Angsana New" pitchFamily="18" charset="-34"/>
              </a:rPr>
              <a:t>AGENDA</a:t>
            </a:r>
            <a:r>
              <a:rPr lang="th-TH" altLang="zh-CN" sz="2800" dirty="0" smtClean="0">
                <a:latin typeface="Angsana New" pitchFamily="18" charset="-34"/>
                <a:cs typeface="Angsana New" pitchFamily="18" charset="-34"/>
              </a:rPr>
              <a:t> รายการ</a:t>
            </a:r>
            <a:endParaRPr lang="en-US" altLang="zh-CN" sz="2800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6" name="Group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330589"/>
              </p:ext>
            </p:extLst>
          </p:nvPr>
        </p:nvGraphicFramePr>
        <p:xfrm>
          <a:off x="180304" y="2004249"/>
          <a:ext cx="8786274" cy="3413760"/>
        </p:xfrm>
        <a:graphic>
          <a:graphicData uri="http://schemas.openxmlformats.org/drawingml/2006/table">
            <a:tbl>
              <a:tblPr/>
              <a:tblGrid>
                <a:gridCol w="8786274"/>
              </a:tblGrid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IN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ＭＳ Ｐゴシック" pitchFamily="-97" charset="-128"/>
                          <a:cs typeface="Angsana New" pitchFamily="18" charset="-34"/>
                        </a:rPr>
                        <a:t>Knowing Madhya Pradesh – Centrally Located Economic Powerhouse of India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ＭＳ Ｐゴシック" pitchFamily="-97" charset="-128"/>
                        <a:cs typeface="Angsana New" pitchFamily="18" charset="-34"/>
                      </a:endParaRPr>
                    </a:p>
                  </a:txBody>
                  <a:tcPr marL="182880" marR="182880" marT="91440" marB="9144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IN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ＭＳ Ｐゴシック" pitchFamily="-97" charset="-128"/>
                          <a:cs typeface="Angsana New" pitchFamily="18" charset="-34"/>
                        </a:rPr>
                        <a:t>Why Madhya Pradesh – Key Advantages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ＭＳ Ｐゴシック" pitchFamily="-97" charset="-128"/>
                        <a:cs typeface="Angsana New" pitchFamily="18" charset="-34"/>
                      </a:endParaRPr>
                    </a:p>
                  </a:txBody>
                  <a:tcPr marL="182880" marR="182880" marT="91440" marB="9144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ＭＳ Ｐゴシック" pitchFamily="-97" charset="-128"/>
                          <a:cs typeface="Angsana New" pitchFamily="18" charset="-34"/>
                        </a:rPr>
                        <a:t>Agri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ＭＳ Ｐゴシック" pitchFamily="-97" charset="-128"/>
                          <a:cs typeface="Angsana New" pitchFamily="18" charset="-34"/>
                        </a:rPr>
                        <a:t> &amp; Food Processing Industry Overview</a:t>
                      </a:r>
                      <a:endParaRPr kumimoji="0" lang="th-TH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ＭＳ Ｐゴシック" pitchFamily="-97" charset="-128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th-TH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ＭＳ Ｐゴシック" pitchFamily="-97" charset="-128"/>
                          <a:cs typeface="Angsana New" pitchFamily="18" charset="-34"/>
                        </a:rPr>
                        <a:t>ภาพรวมอุตสาหกรรมเกษตรและการแปรรูปอาหาร </a:t>
                      </a:r>
                      <a:endParaRPr kumimoji="0" lang="en-I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ＭＳ Ｐゴシック" pitchFamily="-97" charset="-128"/>
                        <a:cs typeface="Angsana New" pitchFamily="18" charset="-34"/>
                      </a:endParaRPr>
                    </a:p>
                  </a:txBody>
                  <a:tcPr marL="182880" marR="182880" marT="91440" marB="9144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IN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ＭＳ Ｐゴシック" pitchFamily="-97" charset="-128"/>
                          <a:cs typeface="Angsana New" pitchFamily="18" charset="-34"/>
                        </a:rPr>
                        <a:t>Other Focus Sectors</a:t>
                      </a:r>
                    </a:p>
                  </a:txBody>
                  <a:tcPr marL="182880" marR="182880" marT="91440" marB="9144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IN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ＭＳ Ｐゴシック" pitchFamily="-97" charset="-128"/>
                          <a:cs typeface="Angsana New" pitchFamily="18" charset="-34"/>
                        </a:rPr>
                        <a:t>Key Investment Avenues – Shelf of Investible PPP Projects</a:t>
                      </a:r>
                    </a:p>
                  </a:txBody>
                  <a:tcPr marL="182880" marR="182880" marT="91440" marB="9144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5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itle 16"/>
          <p:cNvSpPr>
            <a:spLocks/>
          </p:cNvSpPr>
          <p:nvPr/>
        </p:nvSpPr>
        <p:spPr bwMode="auto">
          <a:xfrm>
            <a:off x="0" y="147638"/>
            <a:ext cx="73697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zh-CN" sz="1800" dirty="0" err="1" smtClean="0">
                <a:latin typeface="Trebuchet MS" pitchFamily="34" charset="0"/>
                <a:cs typeface="Angsana New" pitchFamily="18" charset="-34"/>
              </a:rPr>
              <a:t>Agri</a:t>
            </a:r>
            <a:r>
              <a:rPr lang="en-US" altLang="zh-CN" sz="1800" dirty="0" smtClean="0">
                <a:latin typeface="Trebuchet MS" pitchFamily="34" charset="0"/>
                <a:cs typeface="Angsana New" pitchFamily="18" charset="-34"/>
              </a:rPr>
              <a:t> &amp; Food Processing: Sector Snapshot</a:t>
            </a:r>
            <a:endParaRPr lang="th-TH" altLang="zh-CN" sz="1800" dirty="0" smtClean="0">
              <a:latin typeface="Trebuchet MS" pitchFamily="34" charset="0"/>
              <a:cs typeface="Angsana New" pitchFamily="18" charset="-34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th-TH" altLang="zh-CN" sz="2000" dirty="0" smtClean="0">
                <a:latin typeface="Angsana New" pitchFamily="18" charset="-34"/>
                <a:cs typeface="Angsana New" pitchFamily="18" charset="-34"/>
              </a:rPr>
              <a:t>ภาพรวมอุตสหกรรม</a:t>
            </a:r>
            <a:r>
              <a:rPr lang="en-US" altLang="zh-CN" sz="20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altLang="zh-CN" sz="2000" dirty="0" smtClean="0">
                <a:latin typeface="Angsana New" pitchFamily="18" charset="-34"/>
                <a:cs typeface="Angsana New" pitchFamily="18" charset="-34"/>
              </a:rPr>
              <a:t>อุตสหกรรมการเกษตรและการแปรรูปอาหาร</a:t>
            </a:r>
            <a:endParaRPr lang="en-IN" altLang="zh-CN" sz="20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7" name="Rectangle 21"/>
          <p:cNvSpPr>
            <a:spLocks noChangeArrowheads="1"/>
          </p:cNvSpPr>
          <p:nvPr/>
        </p:nvSpPr>
        <p:spPr bwMode="auto">
          <a:xfrm>
            <a:off x="353291" y="3997182"/>
            <a:ext cx="4104409" cy="1793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90000" rIns="90000" bIns="90000" anchor="b"/>
          <a:lstStyle/>
          <a:p>
            <a:pPr marL="174625" indent="-174625" eaLnBrk="0" hangingPunct="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IN" sz="1600" b="0" dirty="0">
                <a:latin typeface="Angsana New" pitchFamily="18" charset="-34"/>
                <a:cs typeface="Angsana New" pitchFamily="18" charset="-34"/>
              </a:rPr>
              <a:t>The food processing sector </a:t>
            </a:r>
            <a:r>
              <a:rPr lang="en-IN" sz="1600" b="0" dirty="0" smtClean="0">
                <a:latin typeface="Angsana New" pitchFamily="18" charset="-34"/>
                <a:cs typeface="Angsana New" pitchFamily="18" charset="-34"/>
              </a:rPr>
              <a:t>is one </a:t>
            </a:r>
          </a:p>
          <a:p>
            <a:pPr marL="174625" eaLnBrk="0" hangingPunct="0">
              <a:spcBef>
                <a:spcPts val="0"/>
              </a:spcBef>
              <a:buSzPct val="100000"/>
            </a:pPr>
            <a:r>
              <a:rPr lang="en-IN" sz="1600" b="0" dirty="0" smtClean="0">
                <a:latin typeface="Angsana New" pitchFamily="18" charset="-34"/>
                <a:cs typeface="Angsana New" pitchFamily="18" charset="-34"/>
              </a:rPr>
              <a:t>of </a:t>
            </a:r>
            <a:r>
              <a:rPr lang="en-IN" sz="1600" b="0" dirty="0">
                <a:latin typeface="Angsana New" pitchFamily="18" charset="-34"/>
                <a:cs typeface="Angsana New" pitchFamily="18" charset="-34"/>
              </a:rPr>
              <a:t>the fast growing </a:t>
            </a:r>
            <a:r>
              <a:rPr lang="en-IN" sz="1600" b="0" dirty="0" smtClean="0">
                <a:latin typeface="Angsana New" pitchFamily="18" charset="-34"/>
                <a:cs typeface="Angsana New" pitchFamily="18" charset="-34"/>
              </a:rPr>
              <a:t>sector in </a:t>
            </a:r>
            <a:r>
              <a:rPr lang="en-IN" sz="1600" b="0" dirty="0">
                <a:latin typeface="Angsana New" pitchFamily="18" charset="-34"/>
                <a:cs typeface="Angsana New" pitchFamily="18" charset="-34"/>
              </a:rPr>
              <a:t>the </a:t>
            </a:r>
            <a:endParaRPr lang="en-IN" sz="1600" b="0" dirty="0" smtClean="0">
              <a:latin typeface="Angsana New" pitchFamily="18" charset="-34"/>
              <a:cs typeface="Angsana New" pitchFamily="18" charset="-34"/>
            </a:endParaRPr>
          </a:p>
          <a:p>
            <a:pPr marL="174625" eaLnBrk="0" hangingPunct="0">
              <a:spcBef>
                <a:spcPts val="0"/>
              </a:spcBef>
              <a:buSzPct val="100000"/>
            </a:pPr>
            <a:r>
              <a:rPr lang="en-IN" sz="1600" b="0" dirty="0" smtClean="0">
                <a:latin typeface="Angsana New" pitchFamily="18" charset="-34"/>
                <a:cs typeface="Angsana New" pitchFamily="18" charset="-34"/>
              </a:rPr>
              <a:t>State</a:t>
            </a:r>
            <a:endParaRPr lang="th-TH" sz="1600" b="0" dirty="0" smtClean="0">
              <a:latin typeface="Angsana New" pitchFamily="18" charset="-34"/>
              <a:cs typeface="Angsana New" pitchFamily="18" charset="-34"/>
            </a:endParaRPr>
          </a:p>
          <a:p>
            <a:pPr marL="174625" eaLnBrk="0" hangingPunct="0">
              <a:spcBef>
                <a:spcPts val="0"/>
              </a:spcBef>
              <a:buSzPct val="100000"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อุตสหกรรมแปรรูปอาหาร</a:t>
            </a:r>
            <a:r>
              <a:rPr lang="th-TH" sz="1600" b="0" dirty="0">
                <a:latin typeface="Angsana New" pitchFamily="18" charset="-34"/>
                <a:cs typeface="Angsana New" pitchFamily="18" charset="-34"/>
              </a:rPr>
              <a:t>เป็นหนึ่ง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ในอุตสหกรรมที่เติบโตเร็วที่สุดในรัฐ</a:t>
            </a:r>
            <a:endParaRPr lang="en-US" sz="1600" b="0" dirty="0" smtClean="0">
              <a:latin typeface="Angsana New" pitchFamily="18" charset="-34"/>
              <a:cs typeface="Angsana New" pitchFamily="18" charset="-34"/>
            </a:endParaRPr>
          </a:p>
          <a:p>
            <a:pPr marL="174625" indent="-174625" eaLnBrk="0" hangingPunct="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en-US" sz="1200" b="0" dirty="0">
              <a:latin typeface="EYInterstate" panose="02000503020000020004" pitchFamily="2" charset="0"/>
            </a:endParaRPr>
          </a:p>
          <a:p>
            <a:pPr marL="174625" indent="-174625" eaLnBrk="0" hangingPunct="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en-IN" sz="1200" b="0" dirty="0">
              <a:latin typeface="EYInterstate" panose="02000503020000020004" pitchFamily="2" charset="0"/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4679949" y="3273136"/>
            <a:ext cx="4152323" cy="30341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90000" rIns="90000" bIns="90000" anchor="b"/>
          <a:lstStyle/>
          <a:p>
            <a:pPr marL="1436688" indent="-184150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IN" b="0" dirty="0">
                <a:latin typeface="Angsana New" pitchFamily="18" charset="-34"/>
                <a:cs typeface="Angsana New" pitchFamily="18" charset="-34"/>
              </a:rPr>
              <a:t>4th largest producer of milk in </a:t>
            </a:r>
            <a:r>
              <a:rPr lang="en-IN" b="0" dirty="0" smtClean="0">
                <a:latin typeface="Angsana New" pitchFamily="18" charset="-34"/>
                <a:cs typeface="Angsana New" pitchFamily="18" charset="-34"/>
              </a:rPr>
              <a:t>India</a:t>
            </a:r>
            <a:endParaRPr lang="th-TH" b="0" dirty="0" smtClean="0">
              <a:latin typeface="Angsana New" pitchFamily="18" charset="-34"/>
              <a:cs typeface="Angsana New" pitchFamily="18" charset="-34"/>
            </a:endParaRPr>
          </a:p>
          <a:p>
            <a:pPr marL="1252538" eaLnBrk="0" hangingPunct="0">
              <a:spcBef>
                <a:spcPct val="20000"/>
              </a:spcBef>
              <a:buSzPct val="100000"/>
            </a:pPr>
            <a:r>
              <a:rPr lang="th-TH" sz="1400" b="0" dirty="0" smtClean="0">
                <a:latin typeface="EYInterstate" panose="02000503020000020004" pitchFamily="2" charset="0"/>
              </a:rPr>
              <a:t>ผู้ผลิตนมรายใหญ่อันดับ 4 ของประทศอินเดีย</a:t>
            </a:r>
            <a:endParaRPr lang="th-TH" b="0" dirty="0" smtClean="0">
              <a:latin typeface="Angsana New" pitchFamily="18" charset="-34"/>
              <a:cs typeface="Angsana New" pitchFamily="18" charset="-34"/>
            </a:endParaRPr>
          </a:p>
          <a:p>
            <a:pPr marL="285750" indent="-285750" eaLnBrk="0" hangingPunct="0"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IN" b="0" dirty="0" smtClean="0">
                <a:latin typeface="Angsana New" pitchFamily="18" charset="-34"/>
                <a:cs typeface="Angsana New" pitchFamily="18" charset="-34"/>
              </a:rPr>
              <a:t>The </a:t>
            </a:r>
            <a:r>
              <a:rPr lang="en-IN" b="0" dirty="0">
                <a:latin typeface="Angsana New" pitchFamily="18" charset="-34"/>
                <a:cs typeface="Angsana New" pitchFamily="18" charset="-34"/>
              </a:rPr>
              <a:t>state produced 12.1 million tonnes of milk in 2015-16, recording a growth rate of 12.7% over last financial </a:t>
            </a:r>
            <a:r>
              <a:rPr lang="en-IN" b="0" dirty="0" smtClean="0">
                <a:latin typeface="Angsana New" pitchFamily="18" charset="-34"/>
                <a:cs typeface="Angsana New" pitchFamily="18" charset="-34"/>
              </a:rPr>
              <a:t>year</a:t>
            </a:r>
            <a:r>
              <a:rPr lang="th-TH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ผลิตนมกว่า 12.1 ล้านตันในปี 2015-2016 หรือเติบโต 12.7</a:t>
            </a:r>
            <a:r>
              <a:rPr lang="en-US" sz="1400" b="0" dirty="0" smtClean="0">
                <a:latin typeface="Angsana New" pitchFamily="18" charset="-34"/>
                <a:cs typeface="Angsana New" pitchFamily="18" charset="-34"/>
              </a:rPr>
              <a:t>% </a:t>
            </a:r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ในปีงบประมาณที่แล้ว</a:t>
            </a:r>
            <a:endParaRPr lang="en-IN" sz="1400" b="0" dirty="0" smtClean="0">
              <a:latin typeface="Angsana New" pitchFamily="18" charset="-34"/>
              <a:cs typeface="Angsana New" pitchFamily="18" charset="-34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IN" b="0" dirty="0" smtClean="0">
                <a:latin typeface="Angsana New" pitchFamily="18" charset="-34"/>
                <a:cs typeface="Angsana New" pitchFamily="18" charset="-34"/>
              </a:rPr>
              <a:t>The state has 6,315 milk societies with 0.24 million</a:t>
            </a:r>
            <a:r>
              <a:rPr lang="th-TH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IN" b="0" dirty="0" smtClean="0">
                <a:latin typeface="Angsana New" pitchFamily="18" charset="-34"/>
                <a:cs typeface="Angsana New" pitchFamily="18" charset="-34"/>
              </a:rPr>
              <a:t>members</a:t>
            </a:r>
            <a:r>
              <a:rPr lang="th-TH" b="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มีสมาคมผู้ผลิตนมกว่า 6</a:t>
            </a:r>
            <a:r>
              <a:rPr lang="en-US" sz="1400" b="0" dirty="0" smtClean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315 สมาคม และมีสมาชิกกว่า  2.4 แสนคน</a:t>
            </a:r>
            <a:endParaRPr lang="en-IN" sz="1400" b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9" name="Rectangle 23"/>
          <p:cNvSpPr txBox="1">
            <a:spLocks noChangeArrowheads="1"/>
          </p:cNvSpPr>
          <p:nvPr/>
        </p:nvSpPr>
        <p:spPr>
          <a:xfrm>
            <a:off x="280553" y="1539803"/>
            <a:ext cx="5247409" cy="1655763"/>
          </a:xfrm>
          <a:prstGeom prst="rect">
            <a:avLst/>
          </a:prstGeom>
          <a:noFill/>
          <a:ln/>
        </p:spPr>
        <p:txBody>
          <a:bodyPr lIns="90000" tIns="90000" rIns="90000" bIns="90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4625" indent="-174625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IN" sz="18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Largest </a:t>
            </a:r>
            <a:r>
              <a:rPr lang="en-IN" sz="1800" b="0" dirty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producer of Soybean, Gram, Garlic and Pulses </a:t>
            </a:r>
            <a:endParaRPr lang="th-TH" sz="1800" b="0" dirty="0" smtClean="0">
              <a:latin typeface="Angsana New" pitchFamily="18" charset="-34"/>
              <a:ea typeface="ＭＳ Ｐゴシック" pitchFamily="34" charset="-128"/>
              <a:cs typeface="Angsana New" pitchFamily="18" charset="-34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4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    </a:t>
            </a:r>
            <a:r>
              <a:rPr lang="th-TH" sz="14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ผู้ผลิตถั่วเหลือง </a:t>
            </a:r>
            <a:r>
              <a:rPr lang="en-US" sz="14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gram </a:t>
            </a:r>
            <a:r>
              <a:rPr lang="th-TH" sz="14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กระเทียม และเมล็ดถั่ว รายใหญ่ที่ใหญ๋ที่สุด</a:t>
            </a:r>
            <a:endParaRPr lang="en-IN" sz="1600" b="0" dirty="0">
              <a:latin typeface="Angsana New" pitchFamily="18" charset="-34"/>
              <a:ea typeface="ＭＳ Ｐゴシック" pitchFamily="34" charset="-128"/>
              <a:cs typeface="Angsana New" pitchFamily="18" charset="-34"/>
            </a:endParaRPr>
          </a:p>
          <a:p>
            <a:pPr marL="174625" indent="-174625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IN" sz="1800" b="0" dirty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Second largest producer of Wheat, Green Peas and </a:t>
            </a:r>
            <a:r>
              <a:rPr lang="en-IN" sz="18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onion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IN" sz="1600" b="0" dirty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</a:t>
            </a:r>
            <a:r>
              <a:rPr lang="en-IN" sz="16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    </a:t>
            </a:r>
            <a:r>
              <a:rPr lang="th-TH" sz="14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ผู้ผลิตข้าวสาลี่ ถั่วเขียว และหัวหอม รายใหญ่อันดับสองของประเทศ</a:t>
            </a:r>
            <a:endParaRPr lang="en-IN" sz="1600" b="0" dirty="0" smtClean="0">
              <a:latin typeface="Angsana New" pitchFamily="18" charset="-34"/>
              <a:ea typeface="ＭＳ Ｐゴシック" pitchFamily="34" charset="-128"/>
              <a:cs typeface="Angsana New" pitchFamily="18" charset="-34"/>
            </a:endParaRPr>
          </a:p>
          <a:p>
            <a:pPr marL="174625" indent="-174625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IN" sz="18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Produces </a:t>
            </a:r>
            <a:r>
              <a:rPr lang="en-IN" sz="1800" b="0" dirty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premium quality </a:t>
            </a:r>
            <a:r>
              <a:rPr lang="en-IN" sz="18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wheat</a:t>
            </a:r>
            <a:r>
              <a:rPr lang="th-TH" sz="18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</a:t>
            </a:r>
            <a:r>
              <a:rPr lang="en-IN" sz="18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called </a:t>
            </a:r>
            <a:r>
              <a:rPr lang="en-IN" sz="1800" b="0" dirty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‘</a:t>
            </a:r>
            <a:r>
              <a:rPr lang="en-IN" sz="1800" b="0" dirty="0" err="1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Sharbati</a:t>
            </a:r>
            <a:r>
              <a:rPr lang="en-IN" sz="16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’</a:t>
            </a:r>
            <a:endParaRPr lang="th-TH" sz="1600" b="0" dirty="0" smtClean="0">
              <a:latin typeface="Angsana New" pitchFamily="18" charset="-34"/>
              <a:ea typeface="ＭＳ Ｐゴシック" pitchFamily="34" charset="-128"/>
              <a:cs typeface="Angsana New" pitchFamily="18" charset="-34"/>
            </a:endParaRPr>
          </a:p>
          <a:p>
            <a:pPr marL="174625" indent="0">
              <a:spcBef>
                <a:spcPts val="0"/>
              </a:spcBef>
              <a:buSzPct val="100000"/>
              <a:buNone/>
            </a:pPr>
            <a:r>
              <a:rPr lang="th-TH" sz="14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ผู้ผลิตถั่ว</a:t>
            </a:r>
            <a:r>
              <a:rPr lang="en-IN" sz="1400" b="0" dirty="0" err="1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Sharbati</a:t>
            </a:r>
            <a:r>
              <a:rPr lang="en-IN" sz="14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’</a:t>
            </a:r>
            <a:r>
              <a:rPr lang="th-TH" sz="14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คุณภาพระดับพรีเมี่ยม</a:t>
            </a:r>
            <a:endParaRPr lang="en-IN" sz="1400" b="0" dirty="0" smtClean="0">
              <a:latin typeface="Angsana New" pitchFamily="18" charset="-34"/>
              <a:ea typeface="ＭＳ Ｐゴシック" pitchFamily="34" charset="-128"/>
              <a:cs typeface="Angsana New" pitchFamily="18" charset="-34"/>
            </a:endParaRPr>
          </a:p>
          <a:p>
            <a:pPr marL="174625" indent="-174625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IN" sz="18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Accounts </a:t>
            </a:r>
            <a:r>
              <a:rPr lang="en-IN" sz="1800" b="0" dirty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for approximately 40% of </a:t>
            </a:r>
            <a:r>
              <a:rPr lang="th-TH" sz="18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</a:t>
            </a:r>
            <a:r>
              <a:rPr lang="en-IN" sz="18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all </a:t>
            </a:r>
            <a:endParaRPr lang="th-TH" sz="1800" b="0" dirty="0" smtClean="0">
              <a:latin typeface="Angsana New" pitchFamily="18" charset="-34"/>
              <a:ea typeface="ＭＳ Ｐゴシック" pitchFamily="34" charset="-128"/>
              <a:cs typeface="Angsana New" pitchFamily="18" charset="-34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th-TH" sz="1800" b="0" dirty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</a:t>
            </a:r>
            <a:r>
              <a:rPr lang="en-IN" sz="18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organic </a:t>
            </a:r>
            <a:r>
              <a:rPr lang="en-IN" sz="1800" b="0" dirty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food cultivated in the </a:t>
            </a:r>
            <a:r>
              <a:rPr lang="th-TH" sz="1800" b="0" dirty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</a:t>
            </a:r>
            <a:r>
              <a:rPr lang="en-IN" sz="16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Country</a:t>
            </a:r>
            <a:r>
              <a:rPr lang="th-TH" sz="16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IN" sz="14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40%</a:t>
            </a:r>
            <a:r>
              <a:rPr lang="th-TH" sz="1400" b="0" dirty="0" smtClean="0">
                <a:latin typeface="Angsana New" pitchFamily="18" charset="-34"/>
                <a:ea typeface="ＭＳ Ｐゴシック" pitchFamily="34" charset="-128"/>
                <a:cs typeface="Angsana New" pitchFamily="18" charset="-34"/>
              </a:rPr>
              <a:t> ของอาหารประเภทออร์แกนิกของประเทศเพาะปลูกที่รัฐนี้</a:t>
            </a:r>
          </a:p>
          <a:p>
            <a:pPr marL="174625" indent="0">
              <a:spcBef>
                <a:spcPts val="0"/>
              </a:spcBef>
              <a:buSzPct val="100000"/>
              <a:buNone/>
            </a:pPr>
            <a:endParaRPr lang="th-TH" sz="1200" b="0" dirty="0" smtClean="0">
              <a:latin typeface="EYInterstate" panose="02000503020000020004" pitchFamily="2" charset="0"/>
              <a:ea typeface="ＭＳ Ｐゴシック" pitchFamily="34" charset="-128"/>
            </a:endParaRPr>
          </a:p>
          <a:p>
            <a:pPr marL="174625" indent="0">
              <a:spcBef>
                <a:spcPts val="0"/>
              </a:spcBef>
              <a:buSzPct val="100000"/>
              <a:buNone/>
            </a:pPr>
            <a:endParaRPr lang="th-TH" sz="1200" b="0" dirty="0" smtClean="0">
              <a:latin typeface="EYInterstate" panose="02000503020000020004" pitchFamily="2" charset="0"/>
              <a:ea typeface="ＭＳ Ｐゴシック" pitchFamily="34" charset="-128"/>
            </a:endParaRPr>
          </a:p>
          <a:p>
            <a:pPr marL="174625" indent="0">
              <a:spcBef>
                <a:spcPts val="0"/>
              </a:spcBef>
              <a:buSzPct val="100000"/>
              <a:buNone/>
            </a:pPr>
            <a:endParaRPr lang="th-TH" sz="1200" b="0" dirty="0" smtClean="0">
              <a:latin typeface="EYInterstate" panose="02000503020000020004" pitchFamily="2" charset="0"/>
              <a:ea typeface="ＭＳ Ｐゴシック" pitchFamily="34" charset="-128"/>
            </a:endParaRPr>
          </a:p>
          <a:p>
            <a:pPr marL="174625" indent="0">
              <a:spcBef>
                <a:spcPts val="0"/>
              </a:spcBef>
              <a:buSzPct val="100000"/>
              <a:buNone/>
            </a:pPr>
            <a:endParaRPr lang="th-TH" sz="1200" b="0" dirty="0">
              <a:latin typeface="EYInterstate" panose="02000503020000020004" pitchFamily="2" charset="0"/>
              <a:ea typeface="ＭＳ Ｐゴシック" pitchFamily="34" charset="-128"/>
            </a:endParaRPr>
          </a:p>
          <a:p>
            <a:pPr marL="174625" indent="0">
              <a:spcBef>
                <a:spcPts val="0"/>
              </a:spcBef>
              <a:buSzPct val="100000"/>
              <a:buNone/>
            </a:pPr>
            <a:endParaRPr lang="th-TH" sz="1200" b="0" dirty="0" smtClean="0">
              <a:latin typeface="EYInterstate" panose="02000503020000020004" pitchFamily="2" charset="0"/>
              <a:ea typeface="ＭＳ Ｐゴシック" pitchFamily="34" charset="-128"/>
            </a:endParaRPr>
          </a:p>
          <a:p>
            <a:pPr marL="174625" indent="0">
              <a:spcBef>
                <a:spcPts val="0"/>
              </a:spcBef>
              <a:buSzPct val="100000"/>
              <a:buNone/>
            </a:pPr>
            <a:endParaRPr lang="th-TH" sz="1200" b="0" dirty="0" smtClean="0">
              <a:latin typeface="EYInterstate" panose="02000503020000020004" pitchFamily="2" charset="0"/>
              <a:ea typeface="ＭＳ Ｐゴシック" pitchFamily="34" charset="-128"/>
            </a:endParaRPr>
          </a:p>
          <a:p>
            <a:pPr marL="174625" indent="0">
              <a:spcBef>
                <a:spcPts val="0"/>
              </a:spcBef>
              <a:buSzPct val="100000"/>
              <a:buNone/>
            </a:pPr>
            <a:endParaRPr lang="en-IN" sz="1200" b="0" dirty="0">
              <a:latin typeface="EYInterstate" panose="02000503020000020004" pitchFamily="2" charset="0"/>
              <a:ea typeface="ＭＳ Ｐゴシック" pitchFamily="34" charset="-128"/>
            </a:endParaRP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4679950" y="1746971"/>
            <a:ext cx="3995738" cy="16557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90000" rIns="90000" bIns="90000"/>
          <a:lstStyle/>
          <a:p>
            <a:pPr marL="171450" indent="-171450" eaLnBrk="0" hangingPunct="0"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IN" b="0" dirty="0" smtClean="0">
                <a:latin typeface="Angsana New" pitchFamily="18" charset="-34"/>
                <a:cs typeface="Angsana New" pitchFamily="18" charset="-34"/>
              </a:rPr>
              <a:t>One </a:t>
            </a:r>
            <a:r>
              <a:rPr lang="en-IN" b="0" dirty="0">
                <a:latin typeface="Angsana New" pitchFamily="18" charset="-34"/>
                <a:cs typeface="Angsana New" pitchFamily="18" charset="-34"/>
              </a:rPr>
              <a:t>of the sunrise sectors in Madhya </a:t>
            </a:r>
            <a:r>
              <a:rPr lang="en-IN" b="0" dirty="0" smtClean="0">
                <a:latin typeface="Angsana New" pitchFamily="18" charset="-34"/>
                <a:cs typeface="Angsana New" pitchFamily="18" charset="-34"/>
              </a:rPr>
              <a:t>Pradesh </a:t>
            </a:r>
            <a:endParaRPr lang="th-TH" b="0" dirty="0" smtClean="0">
              <a:latin typeface="Angsana New" pitchFamily="18" charset="-34"/>
              <a:cs typeface="Angsana New" pitchFamily="18" charset="-34"/>
            </a:endParaRPr>
          </a:p>
          <a:p>
            <a:pPr eaLnBrk="0" hangingPunct="0">
              <a:spcBef>
                <a:spcPct val="20000"/>
              </a:spcBef>
              <a:buSzPct val="100000"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           </a:t>
            </a:r>
            <a:r>
              <a:rPr lang="th-TH" sz="1400" b="0" dirty="0">
                <a:latin typeface="Angsana New" pitchFamily="18" charset="-34"/>
                <a:cs typeface="Angsana New" pitchFamily="18" charset="-34"/>
              </a:rPr>
              <a:t>เป็นหนึ่งใน</a:t>
            </a:r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อุตสหกรรมตะวันรุ่งของรัฐมัธยประเทศ</a:t>
            </a:r>
            <a:endParaRPr lang="en-IN" sz="1400" b="0" dirty="0">
              <a:latin typeface="Angsana New" pitchFamily="18" charset="-34"/>
              <a:cs typeface="Angsana New" pitchFamily="18" charset="-34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IN" b="0" dirty="0" smtClean="0">
                <a:latin typeface="Angsana New" pitchFamily="18" charset="-34"/>
                <a:cs typeface="Angsana New" pitchFamily="18" charset="-34"/>
              </a:rPr>
              <a:t>Ranked second in Floriculture </a:t>
            </a:r>
            <a:r>
              <a:rPr lang="en-IN" b="0" dirty="0">
                <a:latin typeface="Angsana New" pitchFamily="18" charset="-34"/>
                <a:cs typeface="Angsana New" pitchFamily="18" charset="-34"/>
              </a:rPr>
              <a:t>production in </a:t>
            </a:r>
            <a:r>
              <a:rPr lang="en-IN" b="0" dirty="0" smtClean="0">
                <a:latin typeface="Angsana New" pitchFamily="18" charset="-34"/>
                <a:cs typeface="Angsana New" pitchFamily="18" charset="-34"/>
              </a:rPr>
              <a:t>India</a:t>
            </a:r>
            <a:endParaRPr lang="th-TH" b="0" dirty="0" smtClean="0">
              <a:latin typeface="Angsana New" pitchFamily="18" charset="-34"/>
              <a:cs typeface="Angsana New" pitchFamily="18" charset="-34"/>
            </a:endParaRPr>
          </a:p>
          <a:p>
            <a:pPr eaLnBrk="0" hangingPunct="0">
              <a:spcBef>
                <a:spcPct val="20000"/>
              </a:spcBef>
              <a:buSzPct val="100000"/>
            </a:pPr>
            <a:r>
              <a:rPr lang="th-TH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0" dirty="0" smtClean="0">
                <a:latin typeface="Angsana New" pitchFamily="18" charset="-34"/>
                <a:cs typeface="Angsana New" pitchFamily="18" charset="-34"/>
              </a:rPr>
              <a:t>                              </a:t>
            </a:r>
            <a:r>
              <a:rPr lang="th-TH" sz="1400" b="0" dirty="0" smtClean="0">
                <a:latin typeface="Angsana New" pitchFamily="18" charset="-34"/>
                <a:cs typeface="Angsana New" pitchFamily="18" charset="-34"/>
              </a:rPr>
              <a:t>ผู้ผลิตดอกไม้รายใหญ่อันดับสองของประเทศ</a:t>
            </a:r>
            <a:endParaRPr lang="en-IN" sz="1400" b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gray">
          <a:xfrm>
            <a:off x="4679950" y="1119548"/>
            <a:ext cx="4152320" cy="565943"/>
          </a:xfrm>
          <a:prstGeom prst="rect">
            <a:avLst/>
          </a:prstGeom>
          <a:solidFill>
            <a:srgbClr val="C0C0C0"/>
          </a:solidFill>
          <a:ln w="1905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algn="r" eaLnBrk="0" hangingPunct="0">
              <a:buClr>
                <a:srgbClr val="00A28A"/>
              </a:buClr>
              <a:buFont typeface="Times" pitchFamily="18" charset="0"/>
              <a:buNone/>
            </a:pPr>
            <a:r>
              <a:rPr lang="en-US" sz="24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Horticulture</a:t>
            </a:r>
            <a:endParaRPr lang="th-TH" sz="2400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algn="r" eaLnBrk="0" hangingPunct="0">
              <a:buClr>
                <a:srgbClr val="00A28A"/>
              </a:buClr>
              <a:buFont typeface="Times" pitchFamily="18" charset="0"/>
              <a:buNone/>
            </a:pPr>
            <a:r>
              <a:rPr lang="th-TH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พืชสวน</a:t>
            </a:r>
            <a:endParaRPr lang="en-US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gray">
          <a:xfrm>
            <a:off x="353291" y="1119548"/>
            <a:ext cx="4260272" cy="532101"/>
          </a:xfrm>
          <a:prstGeom prst="rect">
            <a:avLst/>
          </a:prstGeom>
          <a:solidFill>
            <a:srgbClr val="C0C0C0"/>
          </a:solidFill>
          <a:ln w="1905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algn="l" eaLnBrk="0" hangingPunct="0">
              <a:buClr>
                <a:srgbClr val="00A28A"/>
              </a:buClr>
              <a:buFont typeface="Times" pitchFamily="18" charset="0"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Agriculture</a:t>
            </a:r>
            <a:r>
              <a:rPr lang="th-TH" sz="24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</a:t>
            </a:r>
          </a:p>
          <a:p>
            <a:pPr algn="l" eaLnBrk="0" hangingPunct="0">
              <a:buClr>
                <a:srgbClr val="00A28A"/>
              </a:buClr>
              <a:buFont typeface="Times" pitchFamily="18" charset="0"/>
              <a:buNone/>
            </a:pPr>
            <a:r>
              <a:rPr lang="th-TH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การเกษตร</a:t>
            </a:r>
            <a:endParaRPr lang="en-US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3" name="Rectangle 27"/>
          <p:cNvSpPr>
            <a:spLocks noChangeArrowheads="1"/>
          </p:cNvSpPr>
          <p:nvPr/>
        </p:nvSpPr>
        <p:spPr bwMode="gray">
          <a:xfrm>
            <a:off x="4656418" y="6144122"/>
            <a:ext cx="4152320" cy="550435"/>
          </a:xfrm>
          <a:prstGeom prst="rect">
            <a:avLst/>
          </a:prstGeom>
          <a:solidFill>
            <a:srgbClr val="C0C0C0"/>
          </a:solidFill>
          <a:ln w="1905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algn="r" eaLnBrk="0" hangingPunct="0">
              <a:buClr>
                <a:srgbClr val="00A28A"/>
              </a:buClr>
              <a:buFont typeface="Times" pitchFamily="18" charset="0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EYInterstate" panose="02000503020000020004" pitchFamily="2" charset="0"/>
              </a:rPr>
              <a:t>Dairy</a:t>
            </a:r>
            <a:endParaRPr lang="th-TH" sz="2000" b="1" dirty="0" smtClean="0">
              <a:solidFill>
                <a:srgbClr val="000000"/>
              </a:solidFill>
              <a:latin typeface="EYInterstate" panose="02000503020000020004" pitchFamily="2" charset="0"/>
            </a:endParaRPr>
          </a:p>
          <a:p>
            <a:pPr algn="r" eaLnBrk="0" hangingPunct="0">
              <a:buClr>
                <a:srgbClr val="00A28A"/>
              </a:buClr>
              <a:buFont typeface="Times" pitchFamily="18" charset="0"/>
              <a:buNone/>
            </a:pPr>
            <a:r>
              <a:rPr lang="th-TH" dirty="0" smtClean="0">
                <a:solidFill>
                  <a:srgbClr val="000000"/>
                </a:solidFill>
                <a:latin typeface="EYInterstate" panose="02000503020000020004" pitchFamily="2" charset="0"/>
              </a:rPr>
              <a:t>ผลิตภัณฑ์นม</a:t>
            </a:r>
            <a:endParaRPr lang="en-US" b="1" dirty="0">
              <a:solidFill>
                <a:srgbClr val="000000"/>
              </a:solidFill>
              <a:latin typeface="EYInterstate" panose="02000503020000020004" pitchFamily="2" charset="0"/>
            </a:endParaRPr>
          </a:p>
        </p:txBody>
      </p:sp>
      <p:sp>
        <p:nvSpPr>
          <p:cNvPr id="64" name="Rectangle 28"/>
          <p:cNvSpPr>
            <a:spLocks noChangeArrowheads="1"/>
          </p:cNvSpPr>
          <p:nvPr/>
        </p:nvSpPr>
        <p:spPr bwMode="gray">
          <a:xfrm>
            <a:off x="353291" y="6154514"/>
            <a:ext cx="4260272" cy="529653"/>
          </a:xfrm>
          <a:prstGeom prst="rect">
            <a:avLst/>
          </a:prstGeom>
          <a:solidFill>
            <a:srgbClr val="C0C0C0"/>
          </a:solidFill>
          <a:ln w="1905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90000" tIns="90000" rIns="90000" bIns="90000" anchor="ctr"/>
          <a:lstStyle/>
          <a:p>
            <a:pPr algn="l" eaLnBrk="0" hangingPunct="0">
              <a:buClr>
                <a:srgbClr val="00A28A"/>
              </a:buClr>
              <a:buFont typeface="Times" pitchFamily="18" charset="0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EYInterstate" panose="02000503020000020004" pitchFamily="2" charset="0"/>
              </a:rPr>
              <a:t>Food Processing</a:t>
            </a:r>
            <a:endParaRPr lang="th-TH" sz="2000" b="1" dirty="0" smtClean="0">
              <a:solidFill>
                <a:srgbClr val="000000"/>
              </a:solidFill>
              <a:latin typeface="EYInterstate" panose="02000503020000020004" pitchFamily="2" charset="0"/>
            </a:endParaRPr>
          </a:p>
          <a:p>
            <a:pPr algn="l" eaLnBrk="0" hangingPunct="0">
              <a:buClr>
                <a:srgbClr val="00A28A"/>
              </a:buClr>
              <a:buFont typeface="Times" pitchFamily="18" charset="0"/>
              <a:buNone/>
            </a:pPr>
            <a:r>
              <a:rPr lang="th-TH" dirty="0" smtClean="0">
                <a:solidFill>
                  <a:srgbClr val="000000"/>
                </a:solidFill>
                <a:latin typeface="EYInterstate" panose="02000503020000020004" pitchFamily="2" charset="0"/>
              </a:rPr>
              <a:t>การแปรรูปอาหาร</a:t>
            </a:r>
            <a:endParaRPr lang="en-US" b="1" dirty="0">
              <a:solidFill>
                <a:srgbClr val="000000"/>
              </a:solidFill>
              <a:latin typeface="EYInterstate" panose="02000503020000020004" pitchFamily="2" charset="0"/>
            </a:endParaRPr>
          </a:p>
        </p:txBody>
      </p:sp>
      <p:sp>
        <p:nvSpPr>
          <p:cNvPr id="65" name="Rectangle 29"/>
          <p:cNvSpPr>
            <a:spLocks noChangeArrowheads="1"/>
          </p:cNvSpPr>
          <p:nvPr/>
        </p:nvSpPr>
        <p:spPr bwMode="gray">
          <a:xfrm>
            <a:off x="3547053" y="3343710"/>
            <a:ext cx="2216150" cy="1111250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8885" tIns="41020" rIns="78885" bIns="41020" anchor="ctr"/>
          <a:lstStyle/>
          <a:p>
            <a:pPr algn="ctr" eaLnBrk="0" hangingPunct="0">
              <a:buClr>
                <a:srgbClr val="00A28A"/>
              </a:buClr>
              <a:buFont typeface="Times" pitchFamily="18" charset="0"/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EYInterstate" panose="02000503020000020004" pitchFamily="2" charset="0"/>
              </a:rPr>
              <a:t>Agri</a:t>
            </a:r>
            <a:r>
              <a:rPr lang="en-US" sz="2000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 &amp; Food Processing</a:t>
            </a:r>
            <a:endParaRPr lang="th-TH" sz="2000" dirty="0" smtClean="0">
              <a:solidFill>
                <a:schemeClr val="bg1"/>
              </a:solidFill>
              <a:latin typeface="EYInterstate" panose="02000503020000020004" pitchFamily="2" charset="0"/>
            </a:endParaRPr>
          </a:p>
          <a:p>
            <a:pPr algn="ctr" eaLnBrk="0" hangingPunct="0">
              <a:buClr>
                <a:srgbClr val="00A28A"/>
              </a:buClr>
              <a:buFont typeface="Times" pitchFamily="18" charset="0"/>
              <a:buNone/>
            </a:pPr>
            <a:r>
              <a:rPr lang="th-TH" altLang="zh-CN" sz="16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อุตสหกรรมการเกษตรและการแปรรูปอาหาร</a:t>
            </a:r>
            <a:endParaRPr lang="en-US" sz="16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6" name="Freeform 30"/>
          <p:cNvSpPr>
            <a:spLocks/>
          </p:cNvSpPr>
          <p:nvPr/>
        </p:nvSpPr>
        <p:spPr bwMode="gray">
          <a:xfrm>
            <a:off x="353290" y="1660451"/>
            <a:ext cx="4260273" cy="220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49" y="0"/>
              </a:cxn>
              <a:cxn ang="0">
                <a:pos x="2949" y="816"/>
              </a:cxn>
              <a:cxn ang="0">
                <a:pos x="2087" y="816"/>
              </a:cxn>
              <a:cxn ang="0">
                <a:pos x="2087" y="1270"/>
              </a:cxn>
              <a:cxn ang="0">
                <a:pos x="0" y="1270"/>
              </a:cxn>
              <a:cxn ang="0">
                <a:pos x="0" y="0"/>
              </a:cxn>
            </a:cxnLst>
            <a:rect l="0" t="0" r="r" b="b"/>
            <a:pathLst>
              <a:path w="2949" h="1270">
                <a:moveTo>
                  <a:pt x="0" y="0"/>
                </a:moveTo>
                <a:lnTo>
                  <a:pt x="2949" y="0"/>
                </a:lnTo>
                <a:lnTo>
                  <a:pt x="2949" y="816"/>
                </a:lnTo>
                <a:lnTo>
                  <a:pt x="2087" y="816"/>
                </a:lnTo>
                <a:lnTo>
                  <a:pt x="2087" y="1270"/>
                </a:ln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2663" tIns="94450" rIns="102663" bIns="52516"/>
          <a:lstStyle/>
          <a:p>
            <a:endParaRPr lang="en-US">
              <a:latin typeface="EYInterstate" panose="02000503020000020004" pitchFamily="2" charset="0"/>
            </a:endParaRPr>
          </a:p>
        </p:txBody>
      </p:sp>
      <p:sp>
        <p:nvSpPr>
          <p:cNvPr id="67" name="Freeform 31"/>
          <p:cNvSpPr>
            <a:spLocks/>
          </p:cNvSpPr>
          <p:nvPr/>
        </p:nvSpPr>
        <p:spPr bwMode="gray">
          <a:xfrm flipH="1">
            <a:off x="4679948" y="1695882"/>
            <a:ext cx="4152321" cy="21667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49" y="0"/>
              </a:cxn>
              <a:cxn ang="0">
                <a:pos x="2949" y="816"/>
              </a:cxn>
              <a:cxn ang="0">
                <a:pos x="2087" y="816"/>
              </a:cxn>
              <a:cxn ang="0">
                <a:pos x="2087" y="1270"/>
              </a:cxn>
              <a:cxn ang="0">
                <a:pos x="0" y="1270"/>
              </a:cxn>
              <a:cxn ang="0">
                <a:pos x="0" y="0"/>
              </a:cxn>
            </a:cxnLst>
            <a:rect l="0" t="0" r="r" b="b"/>
            <a:pathLst>
              <a:path w="2949" h="1270">
                <a:moveTo>
                  <a:pt x="0" y="0"/>
                </a:moveTo>
                <a:lnTo>
                  <a:pt x="2949" y="0"/>
                </a:lnTo>
                <a:lnTo>
                  <a:pt x="2949" y="816"/>
                </a:lnTo>
                <a:lnTo>
                  <a:pt x="2087" y="816"/>
                </a:lnTo>
                <a:lnTo>
                  <a:pt x="2087" y="1270"/>
                </a:ln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2663" tIns="94450" rIns="102663" bIns="52516"/>
          <a:lstStyle/>
          <a:p>
            <a:endParaRPr lang="en-US">
              <a:latin typeface="EYInterstate" panose="02000503020000020004" pitchFamily="2" charset="0"/>
            </a:endParaRPr>
          </a:p>
        </p:txBody>
      </p:sp>
      <p:sp>
        <p:nvSpPr>
          <p:cNvPr id="68" name="Freeform 32"/>
          <p:cNvSpPr>
            <a:spLocks/>
          </p:cNvSpPr>
          <p:nvPr/>
        </p:nvSpPr>
        <p:spPr bwMode="gray">
          <a:xfrm>
            <a:off x="353291" y="3997182"/>
            <a:ext cx="4260272" cy="21573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87" y="0"/>
              </a:cxn>
              <a:cxn ang="0">
                <a:pos x="2087" y="408"/>
              </a:cxn>
              <a:cxn ang="0">
                <a:pos x="2949" y="408"/>
              </a:cxn>
              <a:cxn ang="0">
                <a:pos x="2949" y="1224"/>
              </a:cxn>
              <a:cxn ang="0">
                <a:pos x="0" y="1224"/>
              </a:cxn>
              <a:cxn ang="0">
                <a:pos x="0" y="0"/>
              </a:cxn>
            </a:cxnLst>
            <a:rect l="0" t="0" r="r" b="b"/>
            <a:pathLst>
              <a:path w="2949" h="1224">
                <a:moveTo>
                  <a:pt x="0" y="0"/>
                </a:moveTo>
                <a:lnTo>
                  <a:pt x="2087" y="0"/>
                </a:lnTo>
                <a:lnTo>
                  <a:pt x="2087" y="408"/>
                </a:lnTo>
                <a:lnTo>
                  <a:pt x="2949" y="408"/>
                </a:lnTo>
                <a:lnTo>
                  <a:pt x="2949" y="1224"/>
                </a:lnTo>
                <a:lnTo>
                  <a:pt x="0" y="1224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2663" tIns="94450" rIns="102663" bIns="52516"/>
          <a:lstStyle/>
          <a:p>
            <a:endParaRPr lang="en-US">
              <a:latin typeface="EYInterstate" panose="02000503020000020004" pitchFamily="2" charset="0"/>
            </a:endParaRPr>
          </a:p>
        </p:txBody>
      </p:sp>
      <p:sp>
        <p:nvSpPr>
          <p:cNvPr id="69" name="Freeform 33"/>
          <p:cNvSpPr>
            <a:spLocks/>
          </p:cNvSpPr>
          <p:nvPr/>
        </p:nvSpPr>
        <p:spPr bwMode="gray">
          <a:xfrm flipH="1">
            <a:off x="4679949" y="3997182"/>
            <a:ext cx="4152322" cy="21573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87" y="0"/>
              </a:cxn>
              <a:cxn ang="0">
                <a:pos x="2087" y="408"/>
              </a:cxn>
              <a:cxn ang="0">
                <a:pos x="2949" y="408"/>
              </a:cxn>
              <a:cxn ang="0">
                <a:pos x="2949" y="1224"/>
              </a:cxn>
              <a:cxn ang="0">
                <a:pos x="0" y="1224"/>
              </a:cxn>
              <a:cxn ang="0">
                <a:pos x="0" y="0"/>
              </a:cxn>
            </a:cxnLst>
            <a:rect l="0" t="0" r="r" b="b"/>
            <a:pathLst>
              <a:path w="2949" h="1224">
                <a:moveTo>
                  <a:pt x="0" y="0"/>
                </a:moveTo>
                <a:lnTo>
                  <a:pt x="2087" y="0"/>
                </a:lnTo>
                <a:lnTo>
                  <a:pt x="2087" y="408"/>
                </a:lnTo>
                <a:lnTo>
                  <a:pt x="2949" y="408"/>
                </a:lnTo>
                <a:lnTo>
                  <a:pt x="2949" y="1224"/>
                </a:lnTo>
                <a:lnTo>
                  <a:pt x="0" y="1224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2663" tIns="94450" rIns="102663" bIns="52516"/>
          <a:lstStyle/>
          <a:p>
            <a:endParaRPr lang="en-US">
              <a:latin typeface="EYInterstate" panose="02000503020000020004" pitchFamily="2" charset="0"/>
            </a:endParaRPr>
          </a:p>
        </p:txBody>
      </p:sp>
      <p:sp>
        <p:nvSpPr>
          <p:cNvPr id="70" name="Oval 34"/>
          <p:cNvSpPr>
            <a:spLocks noChangeArrowheads="1"/>
          </p:cNvSpPr>
          <p:nvPr/>
        </p:nvSpPr>
        <p:spPr bwMode="gray">
          <a:xfrm>
            <a:off x="4180516" y="1179441"/>
            <a:ext cx="360363" cy="360362"/>
          </a:xfrm>
          <a:prstGeom prst="ellipse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78885" tIns="41020" rIns="78885" bIns="41020" anchor="ctr"/>
          <a:lstStyle/>
          <a:p>
            <a:pPr algn="ctr" defTabSz="873125">
              <a:buClr>
                <a:schemeClr val="hlink"/>
              </a:buClr>
              <a:buSzPct val="75000"/>
              <a:buFont typeface="Arial" charset="0"/>
              <a:buNone/>
            </a:pPr>
            <a:r>
              <a:rPr lang="en-US" dirty="0">
                <a:solidFill>
                  <a:schemeClr val="bg1"/>
                </a:solidFill>
                <a:latin typeface="EYInterstate" panose="02000503020000020004" pitchFamily="2" charset="0"/>
              </a:rPr>
              <a:t>01</a:t>
            </a:r>
          </a:p>
        </p:txBody>
      </p:sp>
      <p:sp>
        <p:nvSpPr>
          <p:cNvPr id="71" name="Oval 35"/>
          <p:cNvSpPr>
            <a:spLocks noChangeArrowheads="1"/>
          </p:cNvSpPr>
          <p:nvPr/>
        </p:nvSpPr>
        <p:spPr bwMode="gray">
          <a:xfrm>
            <a:off x="4740502" y="1178356"/>
            <a:ext cx="360362" cy="360362"/>
          </a:xfrm>
          <a:prstGeom prst="ellipse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78885" tIns="41020" rIns="78885" bIns="41020" anchor="ctr"/>
          <a:lstStyle/>
          <a:p>
            <a:pPr algn="ctr" defTabSz="873125">
              <a:buClr>
                <a:schemeClr val="hlink"/>
              </a:buClr>
              <a:buSzPct val="75000"/>
              <a:buFont typeface="Arial" charset="0"/>
              <a:buNone/>
            </a:pPr>
            <a:r>
              <a:rPr lang="en-US" dirty="0">
                <a:solidFill>
                  <a:schemeClr val="bg1"/>
                </a:solidFill>
                <a:latin typeface="EYInterstate" panose="02000503020000020004" pitchFamily="2" charset="0"/>
              </a:rPr>
              <a:t>02</a:t>
            </a:r>
          </a:p>
        </p:txBody>
      </p:sp>
      <p:sp>
        <p:nvSpPr>
          <p:cNvPr id="72" name="Oval 36"/>
          <p:cNvSpPr>
            <a:spLocks noChangeArrowheads="1"/>
          </p:cNvSpPr>
          <p:nvPr/>
        </p:nvSpPr>
        <p:spPr bwMode="gray">
          <a:xfrm>
            <a:off x="4197710" y="6249550"/>
            <a:ext cx="360363" cy="360362"/>
          </a:xfrm>
          <a:prstGeom prst="ellipse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78885" tIns="41020" rIns="78885" bIns="41020" anchor="ctr"/>
          <a:lstStyle/>
          <a:p>
            <a:pPr algn="ctr" defTabSz="873125">
              <a:buClr>
                <a:schemeClr val="hlink"/>
              </a:buClr>
              <a:buSzPct val="75000"/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03</a:t>
            </a:r>
            <a:endParaRPr lang="en-US" dirty="0">
              <a:solidFill>
                <a:schemeClr val="bg1"/>
              </a:solidFill>
              <a:latin typeface="EYInterstate" panose="02000503020000020004" pitchFamily="2" charset="0"/>
            </a:endParaRPr>
          </a:p>
        </p:txBody>
      </p:sp>
      <p:sp>
        <p:nvSpPr>
          <p:cNvPr id="73" name="Oval 37"/>
          <p:cNvSpPr>
            <a:spLocks noChangeArrowheads="1"/>
          </p:cNvSpPr>
          <p:nvPr/>
        </p:nvSpPr>
        <p:spPr bwMode="gray">
          <a:xfrm>
            <a:off x="4752749" y="6251357"/>
            <a:ext cx="360362" cy="360362"/>
          </a:xfrm>
          <a:prstGeom prst="ellipse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78885" tIns="41020" rIns="78885" bIns="41020" anchor="ctr"/>
          <a:lstStyle/>
          <a:p>
            <a:pPr algn="ctr" defTabSz="873125">
              <a:buClr>
                <a:schemeClr val="hlink"/>
              </a:buClr>
              <a:buSzPct val="75000"/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04</a:t>
            </a:r>
            <a:endParaRPr lang="en-US" dirty="0">
              <a:solidFill>
                <a:schemeClr val="bg1"/>
              </a:solidFill>
              <a:latin typeface="EYInterstate" panose="02000503020000020004" pitchFamily="2" charset="0"/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629279" y="6692944"/>
            <a:ext cx="7823200" cy="274796"/>
          </a:xfrm>
          <a:prstGeom prst="rect">
            <a:avLst/>
          </a:prstGeom>
          <a:noFill/>
          <a:ln>
            <a:noFill/>
          </a:ln>
          <a:extLst/>
        </p:spPr>
        <p:txBody>
          <a:bodyPr lIns="104498" tIns="52249" rIns="104498" bIns="52249">
            <a:spAutoFit/>
          </a:bodyPr>
          <a:lstStyle>
            <a:lvl1pPr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CB89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EYInterstate Light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IN" altLang="en-US" sz="1100" b="0" i="1" dirty="0">
                <a:solidFill>
                  <a:schemeClr val="tx1"/>
                </a:solidFill>
              </a:rPr>
              <a:t>Note: Conversion to US$ is based on INR-USD exchange rate of 0.01455.</a:t>
            </a:r>
          </a:p>
        </p:txBody>
      </p:sp>
    </p:spTree>
    <p:extLst>
      <p:ext uri="{BB962C8B-B14F-4D97-AF65-F5344CB8AC3E}">
        <p14:creationId xmlns:p14="http://schemas.microsoft.com/office/powerpoint/2010/main" val="35399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FFFFFF"/>
      </a:accent3>
      <a:accent4>
        <a:srgbClr val="000000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2_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6_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Theme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Office Theme">
  <a:themeElements>
    <a:clrScheme name="7_Office Theme 1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FFFFFF"/>
      </a:accent3>
      <a:accent4>
        <a:srgbClr val="000000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7_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Theme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FFFFFF"/>
      </a:accent3>
      <a:accent4>
        <a:srgbClr val="000000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2_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5_Office Theme 1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FFFFFF"/>
      </a:accent3>
      <a:accent4>
        <a:srgbClr val="000000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5_Office Theme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ffice Theme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68365</TotalTime>
  <Words>4735</Words>
  <Application>Microsoft Office PowerPoint</Application>
  <PresentationFormat>On-screen Show (4:3)</PresentationFormat>
  <Paragraphs>539</Paragraphs>
  <Slides>30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Office Theme</vt:lpstr>
      <vt:lpstr>4_Office Theme</vt:lpstr>
      <vt:lpstr>6_Office Theme</vt:lpstr>
      <vt:lpstr>7_Office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gurunath.parab</dc:creator>
  <cp:lastModifiedBy>admin</cp:lastModifiedBy>
  <cp:revision>10182</cp:revision>
  <cp:lastPrinted>2017-03-20T04:56:40Z</cp:lastPrinted>
  <dcterms:created xsi:type="dcterms:W3CDTF">2007-07-10T07:21:33Z</dcterms:created>
  <dcterms:modified xsi:type="dcterms:W3CDTF">2017-03-20T05:08:20Z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Rs.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2017-03-09T11:07:03Z</vt:filetime>
  </property>
</Properties>
</file>